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57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238B-7D5B-4DE3-818F-AC903F322976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066E8-7D28-4A4E-8045-61FADD660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717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33A75-7BD8-48C9-9BA8-35120AEC9FF6}" type="slidenum">
              <a:rPr lang="ja-JP" altLang="en-US"/>
              <a:pPr/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ja-JP" altLang="en-US" b="1" dirty="0">
                <a:ea typeface="ＭＳ Ｐゴシック" panose="020B0600070205080204" pitchFamily="50" charset="-128"/>
              </a:rPr>
              <a:t>この </a:t>
            </a:r>
            <a:r>
              <a:rPr lang="en-US" altLang="ja-JP" b="1" dirty="0">
                <a:ea typeface="ＭＳ Ｐゴシック" panose="020B0600070205080204" pitchFamily="50" charset="-128"/>
              </a:rPr>
              <a:t>PowerPoint </a:t>
            </a:r>
            <a:r>
              <a:rPr lang="ja-JP" altLang="en-US" b="1" dirty="0">
                <a:ea typeface="ＭＳ Ｐゴシック" panose="020B0600070205080204" pitchFamily="50" charset="-128"/>
              </a:rPr>
              <a:t>カウントダウン タイマの使い方</a:t>
            </a:r>
          </a:p>
          <a:p>
            <a:pPr marL="228600" indent="-228600"/>
            <a:endParaRPr lang="ja-JP" altLang="en-US" b="1" dirty="0">
              <a:ea typeface="ＭＳ Ｐゴシック" panose="020B0600070205080204" pitchFamily="50" charset="-128"/>
            </a:endParaRPr>
          </a:p>
          <a:p>
            <a:pPr marL="228600" indent="-228600"/>
            <a:r>
              <a:rPr lang="ja-JP" altLang="en-US" dirty="0">
                <a:ea typeface="ＭＳ Ｐゴシック" panose="020B0600070205080204" pitchFamily="50" charset="-128"/>
              </a:rPr>
              <a:t>この </a:t>
            </a:r>
            <a:r>
              <a:rPr lang="en-US" altLang="ja-JP" dirty="0">
                <a:ea typeface="ＭＳ Ｐゴシック" panose="020B0600070205080204" pitchFamily="50" charset="-128"/>
              </a:rPr>
              <a:t>PowerPoint </a:t>
            </a:r>
            <a:r>
              <a:rPr lang="ja-JP" altLang="en-US" dirty="0">
                <a:ea typeface="ＭＳ Ｐゴシック" panose="020B0600070205080204" pitchFamily="50" charset="-128"/>
              </a:rPr>
              <a:t>スライドは、画像、ユーザー設定のアニメーション、およびタイミングを使用して、どのプレゼンテーションにも利用できるカウントダウン タイマを提供します。テンプレートを開くと、タイマは </a:t>
            </a:r>
            <a:r>
              <a:rPr lang="en-US" altLang="ja-JP" dirty="0">
                <a:ea typeface="ＭＳ Ｐゴシック" panose="020B0600070205080204" pitchFamily="50" charset="-128"/>
              </a:rPr>
              <a:t>00:00 </a:t>
            </a:r>
            <a:r>
              <a:rPr lang="ja-JP" altLang="en-US" dirty="0">
                <a:ea typeface="ＭＳ Ｐゴシック" panose="020B0600070205080204" pitchFamily="50" charset="-128"/>
              </a:rPr>
              <a:t>と表示されます。ただし、スライド ショーを開始すると、タイマは </a:t>
            </a:r>
            <a:r>
              <a:rPr lang="en-US" altLang="ja-JP" dirty="0">
                <a:ea typeface="ＭＳ Ｐゴシック" panose="020B0600070205080204" pitchFamily="50" charset="-128"/>
              </a:rPr>
              <a:t>01:00 </a:t>
            </a:r>
            <a:r>
              <a:rPr lang="ja-JP" altLang="en-US" dirty="0">
                <a:ea typeface="ＭＳ Ｐゴシック" panose="020B0600070205080204" pitchFamily="50" charset="-128"/>
              </a:rPr>
              <a:t>からカウントダウンを開始し、</a:t>
            </a:r>
            <a:r>
              <a:rPr lang="en-US" altLang="ja-JP" dirty="0">
                <a:ea typeface="ＭＳ Ｐゴシック" panose="020B0600070205080204" pitchFamily="50" charset="-128"/>
              </a:rPr>
              <a:t>10 </a:t>
            </a:r>
            <a:r>
              <a:rPr lang="ja-JP" altLang="en-US" dirty="0">
                <a:ea typeface="ＭＳ Ｐゴシック" panose="020B0600070205080204" pitchFamily="50" charset="-128"/>
              </a:rPr>
              <a:t>秒間隔で </a:t>
            </a:r>
            <a:r>
              <a:rPr lang="en-US" altLang="ja-JP" dirty="0">
                <a:ea typeface="ＭＳ Ｐゴシック" panose="020B0600070205080204" pitchFamily="50" charset="-128"/>
              </a:rPr>
              <a:t>00:00 </a:t>
            </a:r>
            <a:r>
              <a:rPr lang="ja-JP" altLang="en-US" dirty="0">
                <a:ea typeface="ＭＳ Ｐゴシック" panose="020B0600070205080204" pitchFamily="50" charset="-128"/>
              </a:rPr>
              <a:t>になるまでカウントダウンします。</a:t>
            </a:r>
          </a:p>
          <a:p>
            <a:pPr marL="228600" indent="-228600"/>
            <a:endParaRPr lang="ja-JP" altLang="en-US" dirty="0">
              <a:ea typeface="ＭＳ Ｐゴシック" panose="020B0600070205080204" pitchFamily="50" charset="-128"/>
            </a:endParaRPr>
          </a:p>
          <a:p>
            <a:pPr marL="228600" indent="-228600"/>
            <a:r>
              <a:rPr lang="ja-JP" altLang="en-US" b="1" dirty="0">
                <a:ea typeface="ＭＳ Ｐゴシック" panose="020B0600070205080204" pitchFamily="50" charset="-128"/>
              </a:rPr>
              <a:t>このスライドをプレゼンテーションに挿入するには</a:t>
            </a:r>
            <a:r>
              <a:rPr lang="ja-JP" altLang="en-US" dirty="0">
                <a:ea typeface="ＭＳ Ｐゴシック" panose="020B0600070205080204" pitchFamily="50" charset="-128"/>
              </a:rPr>
              <a:t> </a:t>
            </a:r>
          </a:p>
          <a:p>
            <a:pPr marL="228600" indent="-228600"/>
            <a:endParaRPr lang="ja-JP" altLang="en-US" dirty="0">
              <a:ea typeface="ＭＳ Ｐゴシック" panose="020B0600070205080204" pitchFamily="50" charset="-128"/>
            </a:endParaRPr>
          </a:p>
          <a:p>
            <a:pPr marL="228600" indent="-228600">
              <a:buFontTx/>
              <a:buAutoNum type="arabicPeriod"/>
            </a:pPr>
            <a:r>
              <a:rPr lang="ja-JP" altLang="en-US" dirty="0">
                <a:ea typeface="ＭＳ Ｐゴシック" panose="020B0600070205080204" pitchFamily="50" charset="-128"/>
              </a:rPr>
              <a:t>このテンプレートをプレゼンテーション </a:t>
            </a:r>
            <a:r>
              <a:rPr lang="en-US" altLang="ja-JP" dirty="0">
                <a:ea typeface="ＭＳ Ｐゴシック" panose="020B0600070205080204" pitchFamily="50" charset="-128"/>
              </a:rPr>
              <a:t>(.</a:t>
            </a:r>
            <a:r>
              <a:rPr lang="en-US" altLang="ja-JP" dirty="0" err="1">
                <a:ea typeface="ＭＳ Ｐゴシック" panose="020B0600070205080204" pitchFamily="50" charset="-128"/>
              </a:rPr>
              <a:t>ppt</a:t>
            </a:r>
            <a:r>
              <a:rPr lang="en-US" altLang="ja-JP" dirty="0">
                <a:ea typeface="ＭＳ Ｐゴシック" panose="020B0600070205080204" pitchFamily="50" charset="-128"/>
              </a:rPr>
              <a:t> </a:t>
            </a:r>
            <a:r>
              <a:rPr lang="ja-JP" altLang="en-US" dirty="0">
                <a:ea typeface="ＭＳ Ｐゴシック" panose="020B0600070205080204" pitchFamily="50" charset="-128"/>
              </a:rPr>
              <a:t>ファイル</a:t>
            </a:r>
            <a:r>
              <a:rPr lang="en-US" altLang="ja-JP" dirty="0">
                <a:ea typeface="ＭＳ Ｐゴシック" panose="020B0600070205080204" pitchFamily="50" charset="-128"/>
              </a:rPr>
              <a:t>) </a:t>
            </a:r>
            <a:r>
              <a:rPr lang="ja-JP" altLang="en-US" dirty="0">
                <a:ea typeface="ＭＳ Ｐゴシック" panose="020B0600070205080204" pitchFamily="50" charset="-128"/>
              </a:rPr>
              <a:t>としてコンピュータに保存します。</a:t>
            </a:r>
          </a:p>
          <a:p>
            <a:pPr marL="228600" indent="-228600">
              <a:buFontTx/>
              <a:buAutoNum type="arabicPeriod"/>
            </a:pPr>
            <a:r>
              <a:rPr lang="ja-JP" altLang="en-US" dirty="0">
                <a:ea typeface="ＭＳ Ｐゴシック" panose="020B0600070205080204" pitchFamily="50" charset="-128"/>
              </a:rPr>
              <a:t>タイマを含めるプレゼンテーションを開きます。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スライド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タブで、カーソルをタイマを入れたい場所のすぐ前のスライドの後に置きます </a:t>
            </a:r>
            <a:r>
              <a:rPr lang="en-US" altLang="ja-JP" dirty="0"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ea typeface="ＭＳ Ｐゴシック" panose="020B0600070205080204" pitchFamily="50" charset="-128"/>
              </a:rPr>
              <a:t>スライドは選択しないでください。カーソルは必ずスライドの間に置いてください</a:t>
            </a:r>
            <a:r>
              <a:rPr lang="en-US" altLang="ja-JP" dirty="0">
                <a:ea typeface="ＭＳ Ｐゴシック" panose="020B0600070205080204" pitchFamily="50" charset="-128"/>
              </a:rPr>
              <a:t>)</a:t>
            </a:r>
            <a:r>
              <a:rPr lang="ja-JP" altLang="en-US" dirty="0" err="1">
                <a:ea typeface="ＭＳ Ｐゴシック" panose="020B0600070205080204" pitchFamily="50" charset="-128"/>
              </a:rPr>
              <a:t>。</a:t>
            </a:r>
            <a:r>
              <a:rPr lang="ja-JP" altLang="en-US" dirty="0">
                <a:ea typeface="ＭＳ Ｐゴシック" panose="020B0600070205080204" pitchFamily="50" charset="-128"/>
              </a:rPr>
              <a:t> 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挿入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メニューの </a:t>
            </a: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ファイルからスライド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をクリックします。 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スライド ファインダ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ダイアログ ボックスの </a:t>
            </a: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プレゼンテーションの検索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タブをクリックします。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参照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をクリックし、タイマ プレゼンテーションを探して選択し、</a:t>
            </a: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開く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をクリックします。 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スライドの選択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でタイマ スライドを選択します。 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元の書式を保持する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チェック ボックスをオンにします。このチェック ボックスがオフの場合、コピーされたスライドは、プレゼンテーション内の直前のスライドのデザインを継承します。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挿入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をクリックします。 </a:t>
            </a:r>
          </a:p>
          <a:p>
            <a:pPr marL="228600" indent="-228600">
              <a:buFontTx/>
              <a:buAutoNum type="arabicPeriod"/>
            </a:pPr>
            <a:r>
              <a:rPr lang="en-US" altLang="ja-JP" dirty="0"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ea typeface="ＭＳ Ｐゴシック" panose="020B0600070205080204" pitchFamily="50" charset="-128"/>
              </a:rPr>
              <a:t>閉じる</a:t>
            </a:r>
            <a:r>
              <a:rPr lang="en-US" altLang="ja-JP" dirty="0">
                <a:ea typeface="ＭＳ Ｐゴシック" panose="020B0600070205080204" pitchFamily="50" charset="-128"/>
              </a:rPr>
              <a:t>] </a:t>
            </a:r>
            <a:r>
              <a:rPr lang="ja-JP" altLang="en-US" dirty="0">
                <a:ea typeface="ＭＳ Ｐゴシック" panose="020B0600070205080204" pitchFamily="50" charset="-128"/>
              </a:rPr>
              <a:t>をクリックします。</a:t>
            </a:r>
          </a:p>
        </p:txBody>
      </p:sp>
    </p:spTree>
    <p:extLst>
      <p:ext uri="{BB962C8B-B14F-4D97-AF65-F5344CB8AC3E}">
        <p14:creationId xmlns:p14="http://schemas.microsoft.com/office/powerpoint/2010/main" val="2560012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602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315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7604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48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584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7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771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3606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6266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158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 smtClean="0"/>
              <a:t>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2090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9355-B207-4A68-A33B-724B1F783740}" type="datetimeFigureOut">
              <a:rPr kumimoji="1" lang="ja-JP" altLang="en-US" smtClean="0"/>
              <a:t>2020/7/7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E5DDB-0FB1-4F0C-B8C4-D989E558A16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630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509834"/>
              </p:ext>
            </p:extLst>
          </p:nvPr>
        </p:nvGraphicFramePr>
        <p:xfrm>
          <a:off x="361188" y="1218470"/>
          <a:ext cx="5562600" cy="3810000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30233574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41726426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90223714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515689499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933122"/>
                  </a:ext>
                </a:extLst>
              </a:tr>
              <a:tr h="238125">
                <a:tc rowSpan="15">
                  <a:txBody>
                    <a:bodyPr/>
                    <a:lstStyle/>
                    <a:p>
                      <a:pPr algn="ctr" fontAlgn="t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前期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5/13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全体ガイダンス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835800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5/20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今泉研ガイダンス・グループワーク①（ドローン）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461949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5/27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グループワーク②（楽しかったこと等）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028900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6/3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グループワーク③（各学科の魅力）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555859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6/10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ドローン、セグウェイ体験</a:t>
                      </a:r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698355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6/17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グループワーク④（各学科の魅力）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603581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6/24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パワーポイントアニメーション①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81216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7/1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パワーポイントアニメーション②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921942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7/8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発表資料製作</a:t>
                      </a:r>
                      <a:endParaRPr lang="ja-JP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128026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7/15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477381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7/22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822416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7/29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795771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72778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8/26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前期発表会①（予定）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03094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9/2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前期発表会②（予定）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297797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497848"/>
              </p:ext>
            </p:extLst>
          </p:nvPr>
        </p:nvGraphicFramePr>
        <p:xfrm>
          <a:off x="6240780" y="1456595"/>
          <a:ext cx="5562600" cy="3571875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35868003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397373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31503150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756627394"/>
                    </a:ext>
                  </a:extLst>
                </a:gridCol>
              </a:tblGrid>
              <a:tr h="238125">
                <a:tc rowSpan="15">
                  <a:txBody>
                    <a:bodyPr/>
                    <a:lstStyle/>
                    <a:p>
                      <a:pPr algn="ctr" fontAlgn="t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後期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9/30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805784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17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10/7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46241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10/21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600060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10/28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49266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15060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21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885654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22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348983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23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特別時間割（後期中間試験の為、お休み）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47823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24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180012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416043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26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2833212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27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977604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28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120637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29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後期発表会①（予定）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182803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後期発表会①（予定）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997574"/>
                  </a:ext>
                </a:extLst>
              </a:tr>
            </a:tbl>
          </a:graphicData>
        </a:graphic>
      </p:graphicFrame>
      <p:sp>
        <p:nvSpPr>
          <p:cNvPr id="6" name="右矢印 5"/>
          <p:cNvSpPr/>
          <p:nvPr/>
        </p:nvSpPr>
        <p:spPr>
          <a:xfrm>
            <a:off x="585216" y="3347407"/>
            <a:ext cx="338328" cy="292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42232" y="32918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コラボワークスケジュール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41043" y="5135388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＋様々なグループワーク、その他考え中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147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99656" y="260648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アニメーションを入れて、発表資料を作ってみよう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479376" y="1412776"/>
            <a:ext cx="3312368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最近、気になったニュースを紹介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4367808" y="980728"/>
            <a:ext cx="3312368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あなたの趣味・特技について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スポーツ、バイク</a:t>
            </a:r>
            <a:r>
              <a:rPr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音楽、遊び？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8184232" y="908720"/>
            <a:ext cx="3312368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これからの高専での目標を説明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高専へのお願い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5640" y="5445224"/>
            <a:ext cx="6647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一人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枚から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枚のパワーポイントの資料で、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ひとつ以上の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アニメーションをいれること。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知らない人に説明してみよう。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4079776" y="2924944"/>
            <a:ext cx="3888432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三角関数について説明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運動</a:t>
            </a:r>
            <a:r>
              <a:rPr lang="ja-JP" altLang="en-US" sz="2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方程式</a:t>
            </a:r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</a:t>
            </a:r>
            <a:endParaRPr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ベンゼン環とは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好</a:t>
            </a:r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きな建築物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8112224" y="2924944"/>
            <a:ext cx="3888432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私の彼氏・彼女の条件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イケメンの定義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263352" y="3501008"/>
            <a:ext cx="3600400" cy="1656184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好きな食べ物、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ブランド、コストコ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お店紹介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547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 descr="C:\Users\tomokoo.FAREAST\Pictures\Microsoft クリップ オーガナイザ\sl01423_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277814"/>
            <a:ext cx="4070350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6465889" y="4078288"/>
            <a:ext cx="638175" cy="17272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7104063" y="4078288"/>
            <a:ext cx="601662" cy="17272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7697789" y="4078288"/>
            <a:ext cx="600075" cy="17272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8297863" y="4078288"/>
            <a:ext cx="601662" cy="17272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8901114" y="4078288"/>
            <a:ext cx="600075" cy="17272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5232401" y="4078288"/>
            <a:ext cx="638175" cy="17272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854701" y="4078288"/>
            <a:ext cx="601663" cy="17272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9501188" y="4076700"/>
            <a:ext cx="601662" cy="17272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10104439" y="4076700"/>
            <a:ext cx="600075" cy="17272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4630738" y="4076700"/>
            <a:ext cx="601662" cy="17272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3394076" y="4078288"/>
            <a:ext cx="638175" cy="1727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4032251" y="4078288"/>
            <a:ext cx="601663" cy="1727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2160589" y="4078288"/>
            <a:ext cx="638175" cy="1727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782888" y="4078288"/>
            <a:ext cx="601662" cy="1727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1558926" y="4076700"/>
            <a:ext cx="601663" cy="1727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4367213" y="333375"/>
            <a:ext cx="3384550" cy="30686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93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sou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6" presetClass="emph" presetSubtype="0" repeatCount="3000" accel="50000" decel="50000" autoRev="1" fill="remove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133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97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50secon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40secon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30second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20second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10second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1"/>
            <a:ext cx="6208713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00second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"/>
            <a:ext cx="6210300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703389" y="238126"/>
            <a:ext cx="2625725" cy="1395413"/>
          </a:xfrm>
          <a:prstGeom prst="rect">
            <a:avLst/>
          </a:prstGeom>
          <a:solidFill>
            <a:schemeClr val="bg1"/>
          </a:solidFill>
          <a:ln w="25400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タイマを開始するには、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 ショー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 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メニューの 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実行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 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をクリックします。 </a:t>
            </a:r>
          </a:p>
          <a:p>
            <a:endParaRPr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プレゼンテーションでこのスライドを使う前に、このテキスト ボックスを削除してください。</a:t>
            </a:r>
            <a:endParaRPr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5692777"/>
      </p:ext>
    </p:extLst>
  </p:cSld>
  <p:clrMapOvr>
    <a:masterClrMapping/>
  </p:clrMapOvr>
  <p:transition spd="med" advClick="0" advTm="6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15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36942DC0-9EA5-447C-A0EF-441E4485C4FA}" vid="{8D44C102-6F9B-4532-AC5A-12DF073D6BA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プレゼンテーション1</Template>
  <TotalTime>9</TotalTime>
  <Words>577</Words>
  <Application>Microsoft Office PowerPoint</Application>
  <PresentationFormat>ワイド画面</PresentationFormat>
  <Paragraphs>134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fuminobu imaizumi</dc:creator>
  <cp:lastModifiedBy>fuminobu imaizumi</cp:lastModifiedBy>
  <cp:revision>4</cp:revision>
  <dcterms:created xsi:type="dcterms:W3CDTF">2020-07-07T11:46:05Z</dcterms:created>
  <dcterms:modified xsi:type="dcterms:W3CDTF">2020-07-07T12:15:35Z</dcterms:modified>
</cp:coreProperties>
</file>