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56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138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7577-5DCA-4352-90BB-427A95DA9EDA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4-6EF6-41F4-84DF-250A19AB3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522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7577-5DCA-4352-90BB-427A95DA9EDA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4-6EF6-41F4-84DF-250A19AB3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432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7577-5DCA-4352-90BB-427A95DA9EDA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4-6EF6-41F4-84DF-250A19AB3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11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7577-5DCA-4352-90BB-427A95DA9EDA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4-6EF6-41F4-84DF-250A19AB3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329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7577-5DCA-4352-90BB-427A95DA9EDA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4-6EF6-41F4-84DF-250A19AB3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723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7577-5DCA-4352-90BB-427A95DA9EDA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4-6EF6-41F4-84DF-250A19AB3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724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7577-5DCA-4352-90BB-427A95DA9EDA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4-6EF6-41F4-84DF-250A19AB3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19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7577-5DCA-4352-90BB-427A95DA9EDA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4-6EF6-41F4-84DF-250A19AB3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7814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7577-5DCA-4352-90BB-427A95DA9EDA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4-6EF6-41F4-84DF-250A19AB3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926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7577-5DCA-4352-90BB-427A95DA9EDA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4-6EF6-41F4-84DF-250A19AB3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486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7577-5DCA-4352-90BB-427A95DA9EDA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4-6EF6-41F4-84DF-250A19AB3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798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C7577-5DCA-4352-90BB-427A95DA9EDA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3EF14-6EF6-41F4-84DF-250A19AB3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813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129"/>
          <p:cNvGrpSpPr>
            <a:grpSpLocks/>
          </p:cNvGrpSpPr>
          <p:nvPr/>
        </p:nvGrpSpPr>
        <p:grpSpPr bwMode="auto">
          <a:xfrm>
            <a:off x="0" y="0"/>
            <a:ext cx="4953000" cy="6858000"/>
            <a:chOff x="0" y="0"/>
            <a:chExt cx="3120" cy="4320"/>
          </a:xfrm>
        </p:grpSpPr>
        <p:grpSp>
          <p:nvGrpSpPr>
            <p:cNvPr id="26" name="Group 128"/>
            <p:cNvGrpSpPr>
              <a:grpSpLocks/>
            </p:cNvGrpSpPr>
            <p:nvPr/>
          </p:nvGrpSpPr>
          <p:grpSpPr bwMode="auto">
            <a:xfrm>
              <a:off x="0" y="0"/>
              <a:ext cx="3120" cy="4320"/>
              <a:chOff x="0" y="0"/>
              <a:chExt cx="3338" cy="4320"/>
            </a:xfrm>
          </p:grpSpPr>
          <p:grpSp>
            <p:nvGrpSpPr>
              <p:cNvPr id="112" name="Group 117"/>
              <p:cNvGrpSpPr>
                <a:grpSpLocks/>
              </p:cNvGrpSpPr>
              <p:nvPr/>
            </p:nvGrpSpPr>
            <p:grpSpPr bwMode="auto">
              <a:xfrm>
                <a:off x="0" y="0"/>
                <a:ext cx="1669" cy="4320"/>
                <a:chOff x="0" y="0"/>
                <a:chExt cx="3690" cy="4320"/>
              </a:xfrm>
            </p:grpSpPr>
            <p:grpSp>
              <p:nvGrpSpPr>
                <p:cNvPr id="123" name="Group 110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30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1" name="Rectangle 10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24" name="Group 111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28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9" name="Rectangle 11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25" name="Group 114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26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7" name="Rectangle 11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113" name="Group 118"/>
              <p:cNvGrpSpPr>
                <a:grpSpLocks/>
              </p:cNvGrpSpPr>
              <p:nvPr/>
            </p:nvGrpSpPr>
            <p:grpSpPr bwMode="auto">
              <a:xfrm>
                <a:off x="1669" y="0"/>
                <a:ext cx="1669" cy="4320"/>
                <a:chOff x="0" y="0"/>
                <a:chExt cx="3690" cy="4320"/>
              </a:xfrm>
            </p:grpSpPr>
            <p:grpSp>
              <p:nvGrpSpPr>
                <p:cNvPr id="114" name="Group 119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21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2" name="Rectangle 12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15" name="Group 122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19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0" name="Rectangle 12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16" name="Group 125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17" name="Rectangle 12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8" name="Rectangle 12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grpSp>
          <p:nvGrpSpPr>
            <p:cNvPr id="27" name="Group 106"/>
            <p:cNvGrpSpPr>
              <a:grpSpLocks/>
            </p:cNvGrpSpPr>
            <p:nvPr/>
          </p:nvGrpSpPr>
          <p:grpSpPr bwMode="auto">
            <a:xfrm>
              <a:off x="0" y="3957"/>
              <a:ext cx="3120" cy="363"/>
              <a:chOff x="626" y="0"/>
              <a:chExt cx="3493" cy="363"/>
            </a:xfrm>
          </p:grpSpPr>
          <p:sp>
            <p:nvSpPr>
              <p:cNvPr id="30" name="AutoShape 24"/>
              <p:cNvSpPr>
                <a:spLocks noChangeArrowheads="1"/>
              </p:cNvSpPr>
              <p:nvPr/>
            </p:nvSpPr>
            <p:spPr bwMode="auto">
              <a:xfrm rot="5400000">
                <a:off x="46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" name="AutoShape 25"/>
              <p:cNvSpPr>
                <a:spLocks noChangeArrowheads="1"/>
              </p:cNvSpPr>
              <p:nvPr/>
            </p:nvSpPr>
            <p:spPr bwMode="auto">
              <a:xfrm rot="5400000">
                <a:off x="51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" name="AutoShape 26"/>
              <p:cNvSpPr>
                <a:spLocks noChangeArrowheads="1"/>
              </p:cNvSpPr>
              <p:nvPr/>
            </p:nvSpPr>
            <p:spPr bwMode="auto">
              <a:xfrm rot="5400000">
                <a:off x="55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" name="AutoShape 27"/>
              <p:cNvSpPr>
                <a:spLocks noChangeArrowheads="1"/>
              </p:cNvSpPr>
              <p:nvPr/>
            </p:nvSpPr>
            <p:spPr bwMode="auto">
              <a:xfrm rot="5400000">
                <a:off x="60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" name="AutoShape 28"/>
              <p:cNvSpPr>
                <a:spLocks noChangeArrowheads="1"/>
              </p:cNvSpPr>
              <p:nvPr/>
            </p:nvSpPr>
            <p:spPr bwMode="auto">
              <a:xfrm rot="5400000">
                <a:off x="64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" name="AutoShape 29"/>
              <p:cNvSpPr>
                <a:spLocks noChangeArrowheads="1"/>
              </p:cNvSpPr>
              <p:nvPr/>
            </p:nvSpPr>
            <p:spPr bwMode="auto">
              <a:xfrm rot="5400000">
                <a:off x="69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" name="AutoShape 30"/>
              <p:cNvSpPr>
                <a:spLocks noChangeArrowheads="1"/>
              </p:cNvSpPr>
              <p:nvPr/>
            </p:nvSpPr>
            <p:spPr bwMode="auto">
              <a:xfrm rot="5400000">
                <a:off x="73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" name="AutoShape 31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8" name="AutoShape 32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" name="AutoShape 33"/>
              <p:cNvSpPr>
                <a:spLocks noChangeArrowheads="1"/>
              </p:cNvSpPr>
              <p:nvPr/>
            </p:nvSpPr>
            <p:spPr bwMode="auto">
              <a:xfrm rot="5400000">
                <a:off x="82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" name="AutoShape 34"/>
              <p:cNvSpPr>
                <a:spLocks noChangeArrowheads="1"/>
              </p:cNvSpPr>
              <p:nvPr/>
            </p:nvSpPr>
            <p:spPr bwMode="auto">
              <a:xfrm rot="5400000">
                <a:off x="87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" name="AutoShape 35"/>
              <p:cNvSpPr>
                <a:spLocks noChangeArrowheads="1"/>
              </p:cNvSpPr>
              <p:nvPr/>
            </p:nvSpPr>
            <p:spPr bwMode="auto">
              <a:xfrm rot="5400000">
                <a:off x="91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" name="AutoShape 36"/>
              <p:cNvSpPr>
                <a:spLocks noChangeArrowheads="1"/>
              </p:cNvSpPr>
              <p:nvPr/>
            </p:nvSpPr>
            <p:spPr bwMode="auto">
              <a:xfrm rot="5400000">
                <a:off x="96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" name="AutoShape 37"/>
              <p:cNvSpPr>
                <a:spLocks noChangeArrowheads="1"/>
              </p:cNvSpPr>
              <p:nvPr/>
            </p:nvSpPr>
            <p:spPr bwMode="auto">
              <a:xfrm rot="5400000">
                <a:off x="101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" name="AutoShape 38"/>
              <p:cNvSpPr>
                <a:spLocks noChangeArrowheads="1"/>
              </p:cNvSpPr>
              <p:nvPr/>
            </p:nvSpPr>
            <p:spPr bwMode="auto">
              <a:xfrm rot="5400000">
                <a:off x="105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" name="AutoShape 39"/>
              <p:cNvSpPr>
                <a:spLocks noChangeArrowheads="1"/>
              </p:cNvSpPr>
              <p:nvPr/>
            </p:nvSpPr>
            <p:spPr bwMode="auto">
              <a:xfrm rot="5400000">
                <a:off x="110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6" name="AutoShape 40"/>
              <p:cNvSpPr>
                <a:spLocks noChangeArrowheads="1"/>
              </p:cNvSpPr>
              <p:nvPr/>
            </p:nvSpPr>
            <p:spPr bwMode="auto">
              <a:xfrm rot="5400000">
                <a:off x="114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" name="AutoShape 41"/>
              <p:cNvSpPr>
                <a:spLocks noChangeArrowheads="1"/>
              </p:cNvSpPr>
              <p:nvPr/>
            </p:nvSpPr>
            <p:spPr bwMode="auto">
              <a:xfrm rot="5400000">
                <a:off x="119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" name="AutoShape 42"/>
              <p:cNvSpPr>
                <a:spLocks noChangeArrowheads="1"/>
              </p:cNvSpPr>
              <p:nvPr/>
            </p:nvSpPr>
            <p:spPr bwMode="auto">
              <a:xfrm rot="5400000">
                <a:off x="123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" name="AutoShape 43"/>
              <p:cNvSpPr>
                <a:spLocks noChangeArrowheads="1"/>
              </p:cNvSpPr>
              <p:nvPr/>
            </p:nvSpPr>
            <p:spPr bwMode="auto">
              <a:xfrm rot="5400000">
                <a:off x="128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" name="AutoShape 44"/>
              <p:cNvSpPr>
                <a:spLocks noChangeArrowheads="1"/>
              </p:cNvSpPr>
              <p:nvPr/>
            </p:nvSpPr>
            <p:spPr bwMode="auto">
              <a:xfrm rot="5400000">
                <a:off x="133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" name="AutoShape 45"/>
              <p:cNvSpPr>
                <a:spLocks noChangeArrowheads="1"/>
              </p:cNvSpPr>
              <p:nvPr/>
            </p:nvSpPr>
            <p:spPr bwMode="auto">
              <a:xfrm rot="5400000">
                <a:off x="137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" name="AutoShape 46"/>
              <p:cNvSpPr>
                <a:spLocks noChangeArrowheads="1"/>
              </p:cNvSpPr>
              <p:nvPr/>
            </p:nvSpPr>
            <p:spPr bwMode="auto">
              <a:xfrm rot="5400000">
                <a:off x="142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" name="AutoShape 47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" name="AutoShape 48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5" name="AutoShape 49"/>
              <p:cNvSpPr>
                <a:spLocks noChangeArrowheads="1"/>
              </p:cNvSpPr>
              <p:nvPr/>
            </p:nvSpPr>
            <p:spPr bwMode="auto">
              <a:xfrm rot="5400000">
                <a:off x="151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6" name="AutoShape 50"/>
              <p:cNvSpPr>
                <a:spLocks noChangeArrowheads="1"/>
              </p:cNvSpPr>
              <p:nvPr/>
            </p:nvSpPr>
            <p:spPr bwMode="auto">
              <a:xfrm rot="5400000">
                <a:off x="155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7" name="AutoShape 51"/>
              <p:cNvSpPr>
                <a:spLocks noChangeArrowheads="1"/>
              </p:cNvSpPr>
              <p:nvPr/>
            </p:nvSpPr>
            <p:spPr bwMode="auto">
              <a:xfrm rot="5400000">
                <a:off x="160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8" name="AutoShape 52"/>
              <p:cNvSpPr>
                <a:spLocks noChangeArrowheads="1"/>
              </p:cNvSpPr>
              <p:nvPr/>
            </p:nvSpPr>
            <p:spPr bwMode="auto">
              <a:xfrm rot="5400000">
                <a:off x="164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9" name="AutoShape 53"/>
              <p:cNvSpPr>
                <a:spLocks noChangeArrowheads="1"/>
              </p:cNvSpPr>
              <p:nvPr/>
            </p:nvSpPr>
            <p:spPr bwMode="auto">
              <a:xfrm rot="5400000">
                <a:off x="169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0" name="AutoShape 54"/>
              <p:cNvSpPr>
                <a:spLocks noChangeArrowheads="1"/>
              </p:cNvSpPr>
              <p:nvPr/>
            </p:nvSpPr>
            <p:spPr bwMode="auto">
              <a:xfrm rot="5400000">
                <a:off x="173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1" name="AutoShape 55"/>
              <p:cNvSpPr>
                <a:spLocks noChangeArrowheads="1"/>
              </p:cNvSpPr>
              <p:nvPr/>
            </p:nvSpPr>
            <p:spPr bwMode="auto">
              <a:xfrm rot="5400000">
                <a:off x="178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2" name="AutoShape 56"/>
              <p:cNvSpPr>
                <a:spLocks noChangeArrowheads="1"/>
              </p:cNvSpPr>
              <p:nvPr/>
            </p:nvSpPr>
            <p:spPr bwMode="auto">
              <a:xfrm rot="5400000">
                <a:off x="182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" name="AutoShape 57"/>
              <p:cNvSpPr>
                <a:spLocks noChangeArrowheads="1"/>
              </p:cNvSpPr>
              <p:nvPr/>
            </p:nvSpPr>
            <p:spPr bwMode="auto">
              <a:xfrm rot="5400000">
                <a:off x="187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" name="AutoShape 58"/>
              <p:cNvSpPr>
                <a:spLocks noChangeArrowheads="1"/>
              </p:cNvSpPr>
              <p:nvPr/>
            </p:nvSpPr>
            <p:spPr bwMode="auto">
              <a:xfrm rot="5400000">
                <a:off x="191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5" name="AutoShape 59"/>
              <p:cNvSpPr>
                <a:spLocks noChangeArrowheads="1"/>
              </p:cNvSpPr>
              <p:nvPr/>
            </p:nvSpPr>
            <p:spPr bwMode="auto">
              <a:xfrm rot="5400000">
                <a:off x="196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6" name="AutoShape 60"/>
              <p:cNvSpPr>
                <a:spLocks noChangeArrowheads="1"/>
              </p:cNvSpPr>
              <p:nvPr/>
            </p:nvSpPr>
            <p:spPr bwMode="auto">
              <a:xfrm rot="5400000">
                <a:off x="200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7" name="AutoShape 61"/>
              <p:cNvSpPr>
                <a:spLocks noChangeArrowheads="1"/>
              </p:cNvSpPr>
              <p:nvPr/>
            </p:nvSpPr>
            <p:spPr bwMode="auto">
              <a:xfrm rot="5400000">
                <a:off x="205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" name="AutoShape 62"/>
              <p:cNvSpPr>
                <a:spLocks noChangeArrowheads="1"/>
              </p:cNvSpPr>
              <p:nvPr/>
            </p:nvSpPr>
            <p:spPr bwMode="auto">
              <a:xfrm rot="5400000">
                <a:off x="209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" name="AutoShape 63"/>
              <p:cNvSpPr>
                <a:spLocks noChangeArrowheads="1"/>
              </p:cNvSpPr>
              <p:nvPr/>
            </p:nvSpPr>
            <p:spPr bwMode="auto">
              <a:xfrm rot="5400000">
                <a:off x="214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0" name="AutoShape 64"/>
              <p:cNvSpPr>
                <a:spLocks noChangeArrowheads="1"/>
              </p:cNvSpPr>
              <p:nvPr/>
            </p:nvSpPr>
            <p:spPr bwMode="auto">
              <a:xfrm rot="5400000">
                <a:off x="219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1" name="AutoShape 65"/>
              <p:cNvSpPr>
                <a:spLocks noChangeArrowheads="1"/>
              </p:cNvSpPr>
              <p:nvPr/>
            </p:nvSpPr>
            <p:spPr bwMode="auto">
              <a:xfrm rot="5400000">
                <a:off x="223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" name="AutoShape 66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" name="AutoShape 67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4" name="AutoShape 68"/>
              <p:cNvSpPr>
                <a:spLocks noChangeArrowheads="1"/>
              </p:cNvSpPr>
              <p:nvPr/>
            </p:nvSpPr>
            <p:spPr bwMode="auto">
              <a:xfrm rot="5400000">
                <a:off x="232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" name="AutoShape 69"/>
              <p:cNvSpPr>
                <a:spLocks noChangeArrowheads="1"/>
              </p:cNvSpPr>
              <p:nvPr/>
            </p:nvSpPr>
            <p:spPr bwMode="auto">
              <a:xfrm rot="5400000">
                <a:off x="237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6" name="AutoShape 70"/>
              <p:cNvSpPr>
                <a:spLocks noChangeArrowheads="1"/>
              </p:cNvSpPr>
              <p:nvPr/>
            </p:nvSpPr>
            <p:spPr bwMode="auto">
              <a:xfrm rot="5400000">
                <a:off x="241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7" name="AutoShape 71"/>
              <p:cNvSpPr>
                <a:spLocks noChangeArrowheads="1"/>
              </p:cNvSpPr>
              <p:nvPr/>
            </p:nvSpPr>
            <p:spPr bwMode="auto">
              <a:xfrm rot="5400000">
                <a:off x="246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8" name="AutoShape 72"/>
              <p:cNvSpPr>
                <a:spLocks noChangeArrowheads="1"/>
              </p:cNvSpPr>
              <p:nvPr/>
            </p:nvSpPr>
            <p:spPr bwMode="auto">
              <a:xfrm rot="5400000">
                <a:off x="250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" name="AutoShape 73"/>
              <p:cNvSpPr>
                <a:spLocks noChangeArrowheads="1"/>
              </p:cNvSpPr>
              <p:nvPr/>
            </p:nvSpPr>
            <p:spPr bwMode="auto">
              <a:xfrm rot="5400000">
                <a:off x="255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0" name="AutoShape 74"/>
              <p:cNvSpPr>
                <a:spLocks noChangeArrowheads="1"/>
              </p:cNvSpPr>
              <p:nvPr/>
            </p:nvSpPr>
            <p:spPr bwMode="auto">
              <a:xfrm rot="5400000">
                <a:off x="259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1" name="AutoShape 75"/>
              <p:cNvSpPr>
                <a:spLocks noChangeArrowheads="1"/>
              </p:cNvSpPr>
              <p:nvPr/>
            </p:nvSpPr>
            <p:spPr bwMode="auto">
              <a:xfrm rot="5400000">
                <a:off x="264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2" name="AutoShape 76"/>
              <p:cNvSpPr>
                <a:spLocks noChangeArrowheads="1"/>
              </p:cNvSpPr>
              <p:nvPr/>
            </p:nvSpPr>
            <p:spPr bwMode="auto">
              <a:xfrm rot="5400000">
                <a:off x="268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3" name="AutoShape 77"/>
              <p:cNvSpPr>
                <a:spLocks noChangeArrowheads="1"/>
              </p:cNvSpPr>
              <p:nvPr/>
            </p:nvSpPr>
            <p:spPr bwMode="auto">
              <a:xfrm rot="5400000">
                <a:off x="273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4" name="AutoShape 78"/>
              <p:cNvSpPr>
                <a:spLocks noChangeArrowheads="1"/>
              </p:cNvSpPr>
              <p:nvPr/>
            </p:nvSpPr>
            <p:spPr bwMode="auto">
              <a:xfrm rot="5400000">
                <a:off x="277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" name="AutoShape 79"/>
              <p:cNvSpPr>
                <a:spLocks noChangeArrowheads="1"/>
              </p:cNvSpPr>
              <p:nvPr/>
            </p:nvSpPr>
            <p:spPr bwMode="auto">
              <a:xfrm rot="5400000">
                <a:off x="282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6" name="AutoShape 80"/>
              <p:cNvSpPr>
                <a:spLocks noChangeArrowheads="1"/>
              </p:cNvSpPr>
              <p:nvPr/>
            </p:nvSpPr>
            <p:spPr bwMode="auto">
              <a:xfrm rot="5400000">
                <a:off x="287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7" name="AutoShape 81"/>
              <p:cNvSpPr>
                <a:spLocks noChangeArrowheads="1"/>
              </p:cNvSpPr>
              <p:nvPr/>
            </p:nvSpPr>
            <p:spPr bwMode="auto">
              <a:xfrm rot="5400000">
                <a:off x="291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8" name="AutoShape 82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9" name="AutoShape 83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0" name="AutoShape 84"/>
              <p:cNvSpPr>
                <a:spLocks noChangeArrowheads="1"/>
              </p:cNvSpPr>
              <p:nvPr/>
            </p:nvSpPr>
            <p:spPr bwMode="auto">
              <a:xfrm rot="5400000">
                <a:off x="300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1" name="AutoShape 85"/>
              <p:cNvSpPr>
                <a:spLocks noChangeArrowheads="1"/>
              </p:cNvSpPr>
              <p:nvPr/>
            </p:nvSpPr>
            <p:spPr bwMode="auto">
              <a:xfrm rot="5400000">
                <a:off x="305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2" name="AutoShape 86"/>
              <p:cNvSpPr>
                <a:spLocks noChangeArrowheads="1"/>
              </p:cNvSpPr>
              <p:nvPr/>
            </p:nvSpPr>
            <p:spPr bwMode="auto">
              <a:xfrm rot="5400000">
                <a:off x="309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3" name="AutoShape 87"/>
              <p:cNvSpPr>
                <a:spLocks noChangeArrowheads="1"/>
              </p:cNvSpPr>
              <p:nvPr/>
            </p:nvSpPr>
            <p:spPr bwMode="auto">
              <a:xfrm rot="5400000">
                <a:off x="314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4" name="AutoShape 88"/>
              <p:cNvSpPr>
                <a:spLocks noChangeArrowheads="1"/>
              </p:cNvSpPr>
              <p:nvPr/>
            </p:nvSpPr>
            <p:spPr bwMode="auto">
              <a:xfrm rot="5400000">
                <a:off x="318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5" name="AutoShape 89"/>
              <p:cNvSpPr>
                <a:spLocks noChangeArrowheads="1"/>
              </p:cNvSpPr>
              <p:nvPr/>
            </p:nvSpPr>
            <p:spPr bwMode="auto">
              <a:xfrm rot="5400000">
                <a:off x="323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6" name="AutoShape 90"/>
              <p:cNvSpPr>
                <a:spLocks noChangeArrowheads="1"/>
              </p:cNvSpPr>
              <p:nvPr/>
            </p:nvSpPr>
            <p:spPr bwMode="auto">
              <a:xfrm rot="5400000">
                <a:off x="327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7" name="AutoShape 91"/>
              <p:cNvSpPr>
                <a:spLocks noChangeArrowheads="1"/>
              </p:cNvSpPr>
              <p:nvPr/>
            </p:nvSpPr>
            <p:spPr bwMode="auto">
              <a:xfrm rot="5400000">
                <a:off x="332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8" name="AutoShape 92"/>
              <p:cNvSpPr>
                <a:spLocks noChangeArrowheads="1"/>
              </p:cNvSpPr>
              <p:nvPr/>
            </p:nvSpPr>
            <p:spPr bwMode="auto">
              <a:xfrm rot="5400000">
                <a:off x="337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9" name="AutoShape 93"/>
              <p:cNvSpPr>
                <a:spLocks noChangeArrowheads="1"/>
              </p:cNvSpPr>
              <p:nvPr/>
            </p:nvSpPr>
            <p:spPr bwMode="auto">
              <a:xfrm rot="5400000">
                <a:off x="341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0" name="AutoShape 94"/>
              <p:cNvSpPr>
                <a:spLocks noChangeArrowheads="1"/>
              </p:cNvSpPr>
              <p:nvPr/>
            </p:nvSpPr>
            <p:spPr bwMode="auto">
              <a:xfrm rot="5400000">
                <a:off x="346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1" name="AutoShape 95"/>
              <p:cNvSpPr>
                <a:spLocks noChangeArrowheads="1"/>
              </p:cNvSpPr>
              <p:nvPr/>
            </p:nvSpPr>
            <p:spPr bwMode="auto">
              <a:xfrm rot="5400000">
                <a:off x="350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2" name="AutoShape 96"/>
              <p:cNvSpPr>
                <a:spLocks noChangeArrowheads="1"/>
              </p:cNvSpPr>
              <p:nvPr/>
            </p:nvSpPr>
            <p:spPr bwMode="auto">
              <a:xfrm rot="5400000">
                <a:off x="355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3" name="AutoShape 97"/>
              <p:cNvSpPr>
                <a:spLocks noChangeArrowheads="1"/>
              </p:cNvSpPr>
              <p:nvPr/>
            </p:nvSpPr>
            <p:spPr bwMode="auto">
              <a:xfrm rot="5400000">
                <a:off x="359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4" name="AutoShape 98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5" name="AutoShape 99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6" name="AutoShape 100"/>
              <p:cNvSpPr>
                <a:spLocks noChangeArrowheads="1"/>
              </p:cNvSpPr>
              <p:nvPr/>
            </p:nvSpPr>
            <p:spPr bwMode="auto">
              <a:xfrm rot="5400000">
                <a:off x="368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" name="AutoShape 101"/>
              <p:cNvSpPr>
                <a:spLocks noChangeArrowheads="1"/>
              </p:cNvSpPr>
              <p:nvPr/>
            </p:nvSpPr>
            <p:spPr bwMode="auto">
              <a:xfrm rot="5400000">
                <a:off x="373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8" name="AutoShape 102"/>
              <p:cNvSpPr>
                <a:spLocks noChangeArrowheads="1"/>
              </p:cNvSpPr>
              <p:nvPr/>
            </p:nvSpPr>
            <p:spPr bwMode="auto">
              <a:xfrm rot="5400000">
                <a:off x="377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9" name="AutoShape 103"/>
              <p:cNvSpPr>
                <a:spLocks noChangeArrowheads="1"/>
              </p:cNvSpPr>
              <p:nvPr/>
            </p:nvSpPr>
            <p:spPr bwMode="auto">
              <a:xfrm rot="5400000">
                <a:off x="382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0" name="AutoShape 104"/>
              <p:cNvSpPr>
                <a:spLocks noChangeArrowheads="1"/>
              </p:cNvSpPr>
              <p:nvPr/>
            </p:nvSpPr>
            <p:spPr bwMode="auto">
              <a:xfrm rot="5400000">
                <a:off x="386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1" name="AutoShape 105"/>
              <p:cNvSpPr>
                <a:spLocks noChangeArrowheads="1"/>
              </p:cNvSpPr>
              <p:nvPr/>
            </p:nvSpPr>
            <p:spPr bwMode="auto">
              <a:xfrm rot="5400000">
                <a:off x="391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8" name="AutoShape 107"/>
            <p:cNvSpPr>
              <a:spLocks noChangeArrowheads="1"/>
            </p:cNvSpPr>
            <p:nvPr/>
          </p:nvSpPr>
          <p:spPr bwMode="auto">
            <a:xfrm>
              <a:off x="0" y="3929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" name="AutoShape 108"/>
            <p:cNvSpPr>
              <a:spLocks noChangeArrowheads="1"/>
            </p:cNvSpPr>
            <p:nvPr/>
          </p:nvSpPr>
          <p:spPr bwMode="auto">
            <a:xfrm>
              <a:off x="0" y="0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2" name="Group 237"/>
          <p:cNvGrpSpPr>
            <a:grpSpLocks/>
          </p:cNvGrpSpPr>
          <p:nvPr/>
        </p:nvGrpSpPr>
        <p:grpSpPr bwMode="auto">
          <a:xfrm>
            <a:off x="4953000" y="0"/>
            <a:ext cx="4953000" cy="6858000"/>
            <a:chOff x="0" y="0"/>
            <a:chExt cx="3120" cy="4320"/>
          </a:xfrm>
        </p:grpSpPr>
        <p:grpSp>
          <p:nvGrpSpPr>
            <p:cNvPr id="133" name="Group 238"/>
            <p:cNvGrpSpPr>
              <a:grpSpLocks/>
            </p:cNvGrpSpPr>
            <p:nvPr/>
          </p:nvGrpSpPr>
          <p:grpSpPr bwMode="auto">
            <a:xfrm>
              <a:off x="0" y="0"/>
              <a:ext cx="3120" cy="4320"/>
              <a:chOff x="0" y="0"/>
              <a:chExt cx="3338" cy="4320"/>
            </a:xfrm>
          </p:grpSpPr>
          <p:grpSp>
            <p:nvGrpSpPr>
              <p:cNvPr id="219" name="Group 239"/>
              <p:cNvGrpSpPr>
                <a:grpSpLocks/>
              </p:cNvGrpSpPr>
              <p:nvPr/>
            </p:nvGrpSpPr>
            <p:grpSpPr bwMode="auto">
              <a:xfrm>
                <a:off x="0" y="0"/>
                <a:ext cx="1669" cy="4320"/>
                <a:chOff x="0" y="0"/>
                <a:chExt cx="3690" cy="4320"/>
              </a:xfrm>
            </p:grpSpPr>
            <p:grpSp>
              <p:nvGrpSpPr>
                <p:cNvPr id="230" name="Group 240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37" name="Rectangle 24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38" name="Rectangle 2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31" name="Group 243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35" name="Rectangle 24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36" name="Rectangle 24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32" name="Group 246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33" name="Rectangle 24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34" name="Rectangle 24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220" name="Group 249"/>
              <p:cNvGrpSpPr>
                <a:grpSpLocks/>
              </p:cNvGrpSpPr>
              <p:nvPr/>
            </p:nvGrpSpPr>
            <p:grpSpPr bwMode="auto">
              <a:xfrm>
                <a:off x="1669" y="0"/>
                <a:ext cx="1669" cy="4320"/>
                <a:chOff x="0" y="0"/>
                <a:chExt cx="3690" cy="4320"/>
              </a:xfrm>
            </p:grpSpPr>
            <p:grpSp>
              <p:nvGrpSpPr>
                <p:cNvPr id="221" name="Group 250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28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9" name="Rectangle 25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22" name="Group 253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26" name="Rectangle 25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7" name="Rectangle 25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23" name="Group 256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24" name="Rectangle 25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5" name="Rectangle 25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grpSp>
          <p:nvGrpSpPr>
            <p:cNvPr id="134" name="Group 259"/>
            <p:cNvGrpSpPr>
              <a:grpSpLocks/>
            </p:cNvGrpSpPr>
            <p:nvPr/>
          </p:nvGrpSpPr>
          <p:grpSpPr bwMode="auto">
            <a:xfrm>
              <a:off x="0" y="3957"/>
              <a:ext cx="3120" cy="363"/>
              <a:chOff x="626" y="0"/>
              <a:chExt cx="3493" cy="363"/>
            </a:xfrm>
          </p:grpSpPr>
          <p:sp>
            <p:nvSpPr>
              <p:cNvPr id="137" name="AutoShape 260"/>
              <p:cNvSpPr>
                <a:spLocks noChangeArrowheads="1"/>
              </p:cNvSpPr>
              <p:nvPr/>
            </p:nvSpPr>
            <p:spPr bwMode="auto">
              <a:xfrm rot="5400000">
                <a:off x="46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8" name="AutoShape 261"/>
              <p:cNvSpPr>
                <a:spLocks noChangeArrowheads="1"/>
              </p:cNvSpPr>
              <p:nvPr/>
            </p:nvSpPr>
            <p:spPr bwMode="auto">
              <a:xfrm rot="5400000">
                <a:off x="51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9" name="AutoShape 262"/>
              <p:cNvSpPr>
                <a:spLocks noChangeArrowheads="1"/>
              </p:cNvSpPr>
              <p:nvPr/>
            </p:nvSpPr>
            <p:spPr bwMode="auto">
              <a:xfrm rot="5400000">
                <a:off x="55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0" name="AutoShape 263"/>
              <p:cNvSpPr>
                <a:spLocks noChangeArrowheads="1"/>
              </p:cNvSpPr>
              <p:nvPr/>
            </p:nvSpPr>
            <p:spPr bwMode="auto">
              <a:xfrm rot="5400000">
                <a:off x="60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1" name="AutoShape 264"/>
              <p:cNvSpPr>
                <a:spLocks noChangeArrowheads="1"/>
              </p:cNvSpPr>
              <p:nvPr/>
            </p:nvSpPr>
            <p:spPr bwMode="auto">
              <a:xfrm rot="5400000">
                <a:off x="64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2" name="AutoShape 265"/>
              <p:cNvSpPr>
                <a:spLocks noChangeArrowheads="1"/>
              </p:cNvSpPr>
              <p:nvPr/>
            </p:nvSpPr>
            <p:spPr bwMode="auto">
              <a:xfrm rot="5400000">
                <a:off x="69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3" name="AutoShape 266"/>
              <p:cNvSpPr>
                <a:spLocks noChangeArrowheads="1"/>
              </p:cNvSpPr>
              <p:nvPr/>
            </p:nvSpPr>
            <p:spPr bwMode="auto">
              <a:xfrm rot="5400000">
                <a:off x="73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4" name="AutoShape 267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5" name="AutoShape 268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6" name="AutoShape 269"/>
              <p:cNvSpPr>
                <a:spLocks noChangeArrowheads="1"/>
              </p:cNvSpPr>
              <p:nvPr/>
            </p:nvSpPr>
            <p:spPr bwMode="auto">
              <a:xfrm rot="5400000">
                <a:off x="82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7" name="AutoShape 270"/>
              <p:cNvSpPr>
                <a:spLocks noChangeArrowheads="1"/>
              </p:cNvSpPr>
              <p:nvPr/>
            </p:nvSpPr>
            <p:spPr bwMode="auto">
              <a:xfrm rot="5400000">
                <a:off x="87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8" name="AutoShape 271"/>
              <p:cNvSpPr>
                <a:spLocks noChangeArrowheads="1"/>
              </p:cNvSpPr>
              <p:nvPr/>
            </p:nvSpPr>
            <p:spPr bwMode="auto">
              <a:xfrm rot="5400000">
                <a:off x="91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9" name="AutoShape 272"/>
              <p:cNvSpPr>
                <a:spLocks noChangeArrowheads="1"/>
              </p:cNvSpPr>
              <p:nvPr/>
            </p:nvSpPr>
            <p:spPr bwMode="auto">
              <a:xfrm rot="5400000">
                <a:off x="96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0" name="AutoShape 273"/>
              <p:cNvSpPr>
                <a:spLocks noChangeArrowheads="1"/>
              </p:cNvSpPr>
              <p:nvPr/>
            </p:nvSpPr>
            <p:spPr bwMode="auto">
              <a:xfrm rot="5400000">
                <a:off x="101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1" name="AutoShape 274"/>
              <p:cNvSpPr>
                <a:spLocks noChangeArrowheads="1"/>
              </p:cNvSpPr>
              <p:nvPr/>
            </p:nvSpPr>
            <p:spPr bwMode="auto">
              <a:xfrm rot="5400000">
                <a:off x="105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2" name="AutoShape 275"/>
              <p:cNvSpPr>
                <a:spLocks noChangeArrowheads="1"/>
              </p:cNvSpPr>
              <p:nvPr/>
            </p:nvSpPr>
            <p:spPr bwMode="auto">
              <a:xfrm rot="5400000">
                <a:off x="110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3" name="AutoShape 276"/>
              <p:cNvSpPr>
                <a:spLocks noChangeArrowheads="1"/>
              </p:cNvSpPr>
              <p:nvPr/>
            </p:nvSpPr>
            <p:spPr bwMode="auto">
              <a:xfrm rot="5400000">
                <a:off x="114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4" name="AutoShape 277"/>
              <p:cNvSpPr>
                <a:spLocks noChangeArrowheads="1"/>
              </p:cNvSpPr>
              <p:nvPr/>
            </p:nvSpPr>
            <p:spPr bwMode="auto">
              <a:xfrm rot="5400000">
                <a:off x="119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5" name="AutoShape 278"/>
              <p:cNvSpPr>
                <a:spLocks noChangeArrowheads="1"/>
              </p:cNvSpPr>
              <p:nvPr/>
            </p:nvSpPr>
            <p:spPr bwMode="auto">
              <a:xfrm rot="5400000">
                <a:off x="123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6" name="AutoShape 279"/>
              <p:cNvSpPr>
                <a:spLocks noChangeArrowheads="1"/>
              </p:cNvSpPr>
              <p:nvPr/>
            </p:nvSpPr>
            <p:spPr bwMode="auto">
              <a:xfrm rot="5400000">
                <a:off x="128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7" name="AutoShape 280"/>
              <p:cNvSpPr>
                <a:spLocks noChangeArrowheads="1"/>
              </p:cNvSpPr>
              <p:nvPr/>
            </p:nvSpPr>
            <p:spPr bwMode="auto">
              <a:xfrm rot="5400000">
                <a:off x="133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8" name="AutoShape 281"/>
              <p:cNvSpPr>
                <a:spLocks noChangeArrowheads="1"/>
              </p:cNvSpPr>
              <p:nvPr/>
            </p:nvSpPr>
            <p:spPr bwMode="auto">
              <a:xfrm rot="5400000">
                <a:off x="137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9" name="AutoShape 282"/>
              <p:cNvSpPr>
                <a:spLocks noChangeArrowheads="1"/>
              </p:cNvSpPr>
              <p:nvPr/>
            </p:nvSpPr>
            <p:spPr bwMode="auto">
              <a:xfrm rot="5400000">
                <a:off x="142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0" name="AutoShape 283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1" name="AutoShape 284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2" name="AutoShape 285"/>
              <p:cNvSpPr>
                <a:spLocks noChangeArrowheads="1"/>
              </p:cNvSpPr>
              <p:nvPr/>
            </p:nvSpPr>
            <p:spPr bwMode="auto">
              <a:xfrm rot="5400000">
                <a:off x="151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3" name="AutoShape 286"/>
              <p:cNvSpPr>
                <a:spLocks noChangeArrowheads="1"/>
              </p:cNvSpPr>
              <p:nvPr/>
            </p:nvSpPr>
            <p:spPr bwMode="auto">
              <a:xfrm rot="5400000">
                <a:off x="155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4" name="AutoShape 287"/>
              <p:cNvSpPr>
                <a:spLocks noChangeArrowheads="1"/>
              </p:cNvSpPr>
              <p:nvPr/>
            </p:nvSpPr>
            <p:spPr bwMode="auto">
              <a:xfrm rot="5400000">
                <a:off x="160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5" name="AutoShape 288"/>
              <p:cNvSpPr>
                <a:spLocks noChangeArrowheads="1"/>
              </p:cNvSpPr>
              <p:nvPr/>
            </p:nvSpPr>
            <p:spPr bwMode="auto">
              <a:xfrm rot="5400000">
                <a:off x="164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6" name="AutoShape 289"/>
              <p:cNvSpPr>
                <a:spLocks noChangeArrowheads="1"/>
              </p:cNvSpPr>
              <p:nvPr/>
            </p:nvSpPr>
            <p:spPr bwMode="auto">
              <a:xfrm rot="5400000">
                <a:off x="169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7" name="AutoShape 290"/>
              <p:cNvSpPr>
                <a:spLocks noChangeArrowheads="1"/>
              </p:cNvSpPr>
              <p:nvPr/>
            </p:nvSpPr>
            <p:spPr bwMode="auto">
              <a:xfrm rot="5400000">
                <a:off x="173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8" name="AutoShape 291"/>
              <p:cNvSpPr>
                <a:spLocks noChangeArrowheads="1"/>
              </p:cNvSpPr>
              <p:nvPr/>
            </p:nvSpPr>
            <p:spPr bwMode="auto">
              <a:xfrm rot="5400000">
                <a:off x="178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9" name="AutoShape 292"/>
              <p:cNvSpPr>
                <a:spLocks noChangeArrowheads="1"/>
              </p:cNvSpPr>
              <p:nvPr/>
            </p:nvSpPr>
            <p:spPr bwMode="auto">
              <a:xfrm rot="5400000">
                <a:off x="182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0" name="AutoShape 293"/>
              <p:cNvSpPr>
                <a:spLocks noChangeArrowheads="1"/>
              </p:cNvSpPr>
              <p:nvPr/>
            </p:nvSpPr>
            <p:spPr bwMode="auto">
              <a:xfrm rot="5400000">
                <a:off x="187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1" name="AutoShape 294"/>
              <p:cNvSpPr>
                <a:spLocks noChangeArrowheads="1"/>
              </p:cNvSpPr>
              <p:nvPr/>
            </p:nvSpPr>
            <p:spPr bwMode="auto">
              <a:xfrm rot="5400000">
                <a:off x="191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2" name="AutoShape 295"/>
              <p:cNvSpPr>
                <a:spLocks noChangeArrowheads="1"/>
              </p:cNvSpPr>
              <p:nvPr/>
            </p:nvSpPr>
            <p:spPr bwMode="auto">
              <a:xfrm rot="5400000">
                <a:off x="196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3" name="AutoShape 296"/>
              <p:cNvSpPr>
                <a:spLocks noChangeArrowheads="1"/>
              </p:cNvSpPr>
              <p:nvPr/>
            </p:nvSpPr>
            <p:spPr bwMode="auto">
              <a:xfrm rot="5400000">
                <a:off x="200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4" name="AutoShape 297"/>
              <p:cNvSpPr>
                <a:spLocks noChangeArrowheads="1"/>
              </p:cNvSpPr>
              <p:nvPr/>
            </p:nvSpPr>
            <p:spPr bwMode="auto">
              <a:xfrm rot="5400000">
                <a:off x="205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5" name="AutoShape 298"/>
              <p:cNvSpPr>
                <a:spLocks noChangeArrowheads="1"/>
              </p:cNvSpPr>
              <p:nvPr/>
            </p:nvSpPr>
            <p:spPr bwMode="auto">
              <a:xfrm rot="5400000">
                <a:off x="209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6" name="AutoShape 299"/>
              <p:cNvSpPr>
                <a:spLocks noChangeArrowheads="1"/>
              </p:cNvSpPr>
              <p:nvPr/>
            </p:nvSpPr>
            <p:spPr bwMode="auto">
              <a:xfrm rot="5400000">
                <a:off x="214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7" name="AutoShape 300"/>
              <p:cNvSpPr>
                <a:spLocks noChangeArrowheads="1"/>
              </p:cNvSpPr>
              <p:nvPr/>
            </p:nvSpPr>
            <p:spPr bwMode="auto">
              <a:xfrm rot="5400000">
                <a:off x="219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8" name="AutoShape 301"/>
              <p:cNvSpPr>
                <a:spLocks noChangeArrowheads="1"/>
              </p:cNvSpPr>
              <p:nvPr/>
            </p:nvSpPr>
            <p:spPr bwMode="auto">
              <a:xfrm rot="5400000">
                <a:off x="223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9" name="AutoShape 302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0" name="AutoShape 303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1" name="AutoShape 304"/>
              <p:cNvSpPr>
                <a:spLocks noChangeArrowheads="1"/>
              </p:cNvSpPr>
              <p:nvPr/>
            </p:nvSpPr>
            <p:spPr bwMode="auto">
              <a:xfrm rot="5400000">
                <a:off x="232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2" name="AutoShape 305"/>
              <p:cNvSpPr>
                <a:spLocks noChangeArrowheads="1"/>
              </p:cNvSpPr>
              <p:nvPr/>
            </p:nvSpPr>
            <p:spPr bwMode="auto">
              <a:xfrm rot="5400000">
                <a:off x="237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3" name="AutoShape 306"/>
              <p:cNvSpPr>
                <a:spLocks noChangeArrowheads="1"/>
              </p:cNvSpPr>
              <p:nvPr/>
            </p:nvSpPr>
            <p:spPr bwMode="auto">
              <a:xfrm rot="5400000">
                <a:off x="241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4" name="AutoShape 307"/>
              <p:cNvSpPr>
                <a:spLocks noChangeArrowheads="1"/>
              </p:cNvSpPr>
              <p:nvPr/>
            </p:nvSpPr>
            <p:spPr bwMode="auto">
              <a:xfrm rot="5400000">
                <a:off x="246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5" name="AutoShape 308"/>
              <p:cNvSpPr>
                <a:spLocks noChangeArrowheads="1"/>
              </p:cNvSpPr>
              <p:nvPr/>
            </p:nvSpPr>
            <p:spPr bwMode="auto">
              <a:xfrm rot="5400000">
                <a:off x="250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6" name="AutoShape 309"/>
              <p:cNvSpPr>
                <a:spLocks noChangeArrowheads="1"/>
              </p:cNvSpPr>
              <p:nvPr/>
            </p:nvSpPr>
            <p:spPr bwMode="auto">
              <a:xfrm rot="5400000">
                <a:off x="255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" name="AutoShape 310"/>
              <p:cNvSpPr>
                <a:spLocks noChangeArrowheads="1"/>
              </p:cNvSpPr>
              <p:nvPr/>
            </p:nvSpPr>
            <p:spPr bwMode="auto">
              <a:xfrm rot="5400000">
                <a:off x="259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8" name="AutoShape 311"/>
              <p:cNvSpPr>
                <a:spLocks noChangeArrowheads="1"/>
              </p:cNvSpPr>
              <p:nvPr/>
            </p:nvSpPr>
            <p:spPr bwMode="auto">
              <a:xfrm rot="5400000">
                <a:off x="264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9" name="AutoShape 312"/>
              <p:cNvSpPr>
                <a:spLocks noChangeArrowheads="1"/>
              </p:cNvSpPr>
              <p:nvPr/>
            </p:nvSpPr>
            <p:spPr bwMode="auto">
              <a:xfrm rot="5400000">
                <a:off x="268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0" name="AutoShape 313"/>
              <p:cNvSpPr>
                <a:spLocks noChangeArrowheads="1"/>
              </p:cNvSpPr>
              <p:nvPr/>
            </p:nvSpPr>
            <p:spPr bwMode="auto">
              <a:xfrm rot="5400000">
                <a:off x="273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1" name="AutoShape 314"/>
              <p:cNvSpPr>
                <a:spLocks noChangeArrowheads="1"/>
              </p:cNvSpPr>
              <p:nvPr/>
            </p:nvSpPr>
            <p:spPr bwMode="auto">
              <a:xfrm rot="5400000">
                <a:off x="277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2" name="AutoShape 315"/>
              <p:cNvSpPr>
                <a:spLocks noChangeArrowheads="1"/>
              </p:cNvSpPr>
              <p:nvPr/>
            </p:nvSpPr>
            <p:spPr bwMode="auto">
              <a:xfrm rot="5400000">
                <a:off x="282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3" name="AutoShape 316"/>
              <p:cNvSpPr>
                <a:spLocks noChangeArrowheads="1"/>
              </p:cNvSpPr>
              <p:nvPr/>
            </p:nvSpPr>
            <p:spPr bwMode="auto">
              <a:xfrm rot="5400000">
                <a:off x="287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4" name="AutoShape 317"/>
              <p:cNvSpPr>
                <a:spLocks noChangeArrowheads="1"/>
              </p:cNvSpPr>
              <p:nvPr/>
            </p:nvSpPr>
            <p:spPr bwMode="auto">
              <a:xfrm rot="5400000">
                <a:off x="291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5" name="AutoShape 318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6" name="AutoShape 319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7" name="AutoShape 320"/>
              <p:cNvSpPr>
                <a:spLocks noChangeArrowheads="1"/>
              </p:cNvSpPr>
              <p:nvPr/>
            </p:nvSpPr>
            <p:spPr bwMode="auto">
              <a:xfrm rot="5400000">
                <a:off x="300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8" name="AutoShape 321"/>
              <p:cNvSpPr>
                <a:spLocks noChangeArrowheads="1"/>
              </p:cNvSpPr>
              <p:nvPr/>
            </p:nvSpPr>
            <p:spPr bwMode="auto">
              <a:xfrm rot="5400000">
                <a:off x="305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9" name="AutoShape 322"/>
              <p:cNvSpPr>
                <a:spLocks noChangeArrowheads="1"/>
              </p:cNvSpPr>
              <p:nvPr/>
            </p:nvSpPr>
            <p:spPr bwMode="auto">
              <a:xfrm rot="5400000">
                <a:off x="309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0" name="AutoShape 323"/>
              <p:cNvSpPr>
                <a:spLocks noChangeArrowheads="1"/>
              </p:cNvSpPr>
              <p:nvPr/>
            </p:nvSpPr>
            <p:spPr bwMode="auto">
              <a:xfrm rot="5400000">
                <a:off x="314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1" name="AutoShape 324"/>
              <p:cNvSpPr>
                <a:spLocks noChangeArrowheads="1"/>
              </p:cNvSpPr>
              <p:nvPr/>
            </p:nvSpPr>
            <p:spPr bwMode="auto">
              <a:xfrm rot="5400000">
                <a:off x="318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2" name="AutoShape 325"/>
              <p:cNvSpPr>
                <a:spLocks noChangeArrowheads="1"/>
              </p:cNvSpPr>
              <p:nvPr/>
            </p:nvSpPr>
            <p:spPr bwMode="auto">
              <a:xfrm rot="5400000">
                <a:off x="323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3" name="AutoShape 326"/>
              <p:cNvSpPr>
                <a:spLocks noChangeArrowheads="1"/>
              </p:cNvSpPr>
              <p:nvPr/>
            </p:nvSpPr>
            <p:spPr bwMode="auto">
              <a:xfrm rot="5400000">
                <a:off x="327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4" name="AutoShape 327"/>
              <p:cNvSpPr>
                <a:spLocks noChangeArrowheads="1"/>
              </p:cNvSpPr>
              <p:nvPr/>
            </p:nvSpPr>
            <p:spPr bwMode="auto">
              <a:xfrm rot="5400000">
                <a:off x="332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5" name="AutoShape 328"/>
              <p:cNvSpPr>
                <a:spLocks noChangeArrowheads="1"/>
              </p:cNvSpPr>
              <p:nvPr/>
            </p:nvSpPr>
            <p:spPr bwMode="auto">
              <a:xfrm rot="5400000">
                <a:off x="337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6" name="AutoShape 329"/>
              <p:cNvSpPr>
                <a:spLocks noChangeArrowheads="1"/>
              </p:cNvSpPr>
              <p:nvPr/>
            </p:nvSpPr>
            <p:spPr bwMode="auto">
              <a:xfrm rot="5400000">
                <a:off x="341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7" name="AutoShape 330"/>
              <p:cNvSpPr>
                <a:spLocks noChangeArrowheads="1"/>
              </p:cNvSpPr>
              <p:nvPr/>
            </p:nvSpPr>
            <p:spPr bwMode="auto">
              <a:xfrm rot="5400000">
                <a:off x="346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8" name="AutoShape 331"/>
              <p:cNvSpPr>
                <a:spLocks noChangeArrowheads="1"/>
              </p:cNvSpPr>
              <p:nvPr/>
            </p:nvSpPr>
            <p:spPr bwMode="auto">
              <a:xfrm rot="5400000">
                <a:off x="350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9" name="AutoShape 332"/>
              <p:cNvSpPr>
                <a:spLocks noChangeArrowheads="1"/>
              </p:cNvSpPr>
              <p:nvPr/>
            </p:nvSpPr>
            <p:spPr bwMode="auto">
              <a:xfrm rot="5400000">
                <a:off x="355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0" name="AutoShape 333"/>
              <p:cNvSpPr>
                <a:spLocks noChangeArrowheads="1"/>
              </p:cNvSpPr>
              <p:nvPr/>
            </p:nvSpPr>
            <p:spPr bwMode="auto">
              <a:xfrm rot="5400000">
                <a:off x="359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1" name="AutoShape 334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2" name="AutoShape 335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3" name="AutoShape 336"/>
              <p:cNvSpPr>
                <a:spLocks noChangeArrowheads="1"/>
              </p:cNvSpPr>
              <p:nvPr/>
            </p:nvSpPr>
            <p:spPr bwMode="auto">
              <a:xfrm rot="5400000">
                <a:off x="368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4" name="AutoShape 337"/>
              <p:cNvSpPr>
                <a:spLocks noChangeArrowheads="1"/>
              </p:cNvSpPr>
              <p:nvPr/>
            </p:nvSpPr>
            <p:spPr bwMode="auto">
              <a:xfrm rot="5400000">
                <a:off x="373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5" name="AutoShape 338"/>
              <p:cNvSpPr>
                <a:spLocks noChangeArrowheads="1"/>
              </p:cNvSpPr>
              <p:nvPr/>
            </p:nvSpPr>
            <p:spPr bwMode="auto">
              <a:xfrm rot="5400000">
                <a:off x="377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6" name="AutoShape 339"/>
              <p:cNvSpPr>
                <a:spLocks noChangeArrowheads="1"/>
              </p:cNvSpPr>
              <p:nvPr/>
            </p:nvSpPr>
            <p:spPr bwMode="auto">
              <a:xfrm rot="5400000">
                <a:off x="382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7" name="AutoShape 340"/>
              <p:cNvSpPr>
                <a:spLocks noChangeArrowheads="1"/>
              </p:cNvSpPr>
              <p:nvPr/>
            </p:nvSpPr>
            <p:spPr bwMode="auto">
              <a:xfrm rot="5400000">
                <a:off x="386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8" name="AutoShape 341"/>
              <p:cNvSpPr>
                <a:spLocks noChangeArrowheads="1"/>
              </p:cNvSpPr>
              <p:nvPr/>
            </p:nvSpPr>
            <p:spPr bwMode="auto">
              <a:xfrm rot="5400000">
                <a:off x="391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35" name="AutoShape 342"/>
            <p:cNvSpPr>
              <a:spLocks noChangeArrowheads="1"/>
            </p:cNvSpPr>
            <p:nvPr/>
          </p:nvSpPr>
          <p:spPr bwMode="auto">
            <a:xfrm>
              <a:off x="0" y="3929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6" name="AutoShape 343"/>
            <p:cNvSpPr>
              <a:spLocks noChangeArrowheads="1"/>
            </p:cNvSpPr>
            <p:nvPr/>
          </p:nvSpPr>
          <p:spPr bwMode="auto">
            <a:xfrm>
              <a:off x="0" y="0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239" name="Text Box 344"/>
          <p:cNvSpPr txBox="1">
            <a:spLocks noChangeArrowheads="1"/>
          </p:cNvSpPr>
          <p:nvPr/>
        </p:nvSpPr>
        <p:spPr bwMode="auto">
          <a:xfrm>
            <a:off x="4128483" y="1700808"/>
            <a:ext cx="15696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3600" b="1" dirty="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第一章</a:t>
            </a:r>
          </a:p>
        </p:txBody>
      </p:sp>
      <p:sp>
        <p:nvSpPr>
          <p:cNvPr id="240" name="Text Box 344"/>
          <p:cNvSpPr txBox="1">
            <a:spLocks noChangeArrowheads="1"/>
          </p:cNvSpPr>
          <p:nvPr/>
        </p:nvSpPr>
        <p:spPr bwMode="auto">
          <a:xfrm>
            <a:off x="1858630" y="2549773"/>
            <a:ext cx="610936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6600" b="1" dirty="0" smtClean="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第一章タイトル</a:t>
            </a:r>
            <a:endParaRPr lang="ja-JP" altLang="en-US" sz="6600" b="1" dirty="0">
              <a:solidFill>
                <a:schemeClr val="bg1"/>
              </a:solidFill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10011" y="-449738"/>
            <a:ext cx="1688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赤幕、左右開き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38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0"/>
      <p:bldP spid="2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129"/>
          <p:cNvGrpSpPr>
            <a:grpSpLocks/>
          </p:cNvGrpSpPr>
          <p:nvPr/>
        </p:nvGrpSpPr>
        <p:grpSpPr bwMode="auto">
          <a:xfrm>
            <a:off x="0" y="0"/>
            <a:ext cx="4953000" cy="6858000"/>
            <a:chOff x="0" y="0"/>
            <a:chExt cx="3120" cy="4320"/>
          </a:xfrm>
        </p:grpSpPr>
        <p:grpSp>
          <p:nvGrpSpPr>
            <p:cNvPr id="26" name="Group 128"/>
            <p:cNvGrpSpPr>
              <a:grpSpLocks/>
            </p:cNvGrpSpPr>
            <p:nvPr/>
          </p:nvGrpSpPr>
          <p:grpSpPr bwMode="auto">
            <a:xfrm>
              <a:off x="0" y="0"/>
              <a:ext cx="3120" cy="4320"/>
              <a:chOff x="0" y="0"/>
              <a:chExt cx="3338" cy="4320"/>
            </a:xfrm>
          </p:grpSpPr>
          <p:grpSp>
            <p:nvGrpSpPr>
              <p:cNvPr id="112" name="Group 117"/>
              <p:cNvGrpSpPr>
                <a:grpSpLocks/>
              </p:cNvGrpSpPr>
              <p:nvPr/>
            </p:nvGrpSpPr>
            <p:grpSpPr bwMode="auto">
              <a:xfrm>
                <a:off x="0" y="0"/>
                <a:ext cx="1669" cy="4320"/>
                <a:chOff x="0" y="0"/>
                <a:chExt cx="3690" cy="4320"/>
              </a:xfrm>
            </p:grpSpPr>
            <p:grpSp>
              <p:nvGrpSpPr>
                <p:cNvPr id="123" name="Group 110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30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1" name="Rectangle 10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24" name="Group 111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28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9" name="Rectangle 11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25" name="Group 114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26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7" name="Rectangle 11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113" name="Group 118"/>
              <p:cNvGrpSpPr>
                <a:grpSpLocks/>
              </p:cNvGrpSpPr>
              <p:nvPr/>
            </p:nvGrpSpPr>
            <p:grpSpPr bwMode="auto">
              <a:xfrm>
                <a:off x="1669" y="0"/>
                <a:ext cx="1669" cy="4320"/>
                <a:chOff x="0" y="0"/>
                <a:chExt cx="3690" cy="4320"/>
              </a:xfrm>
            </p:grpSpPr>
            <p:grpSp>
              <p:nvGrpSpPr>
                <p:cNvPr id="114" name="Group 119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21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2" name="Rectangle 12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15" name="Group 122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19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0" name="Rectangle 12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16" name="Group 125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17" name="Rectangle 12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8" name="Rectangle 12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grpSp>
          <p:nvGrpSpPr>
            <p:cNvPr id="27" name="Group 106"/>
            <p:cNvGrpSpPr>
              <a:grpSpLocks/>
            </p:cNvGrpSpPr>
            <p:nvPr/>
          </p:nvGrpSpPr>
          <p:grpSpPr bwMode="auto">
            <a:xfrm>
              <a:off x="0" y="3957"/>
              <a:ext cx="3120" cy="363"/>
              <a:chOff x="626" y="0"/>
              <a:chExt cx="3493" cy="363"/>
            </a:xfrm>
          </p:grpSpPr>
          <p:sp>
            <p:nvSpPr>
              <p:cNvPr id="30" name="AutoShape 24"/>
              <p:cNvSpPr>
                <a:spLocks noChangeArrowheads="1"/>
              </p:cNvSpPr>
              <p:nvPr/>
            </p:nvSpPr>
            <p:spPr bwMode="auto">
              <a:xfrm rot="5400000">
                <a:off x="46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" name="AutoShape 25"/>
              <p:cNvSpPr>
                <a:spLocks noChangeArrowheads="1"/>
              </p:cNvSpPr>
              <p:nvPr/>
            </p:nvSpPr>
            <p:spPr bwMode="auto">
              <a:xfrm rot="5400000">
                <a:off x="51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" name="AutoShape 26"/>
              <p:cNvSpPr>
                <a:spLocks noChangeArrowheads="1"/>
              </p:cNvSpPr>
              <p:nvPr/>
            </p:nvSpPr>
            <p:spPr bwMode="auto">
              <a:xfrm rot="5400000">
                <a:off x="55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" name="AutoShape 27"/>
              <p:cNvSpPr>
                <a:spLocks noChangeArrowheads="1"/>
              </p:cNvSpPr>
              <p:nvPr/>
            </p:nvSpPr>
            <p:spPr bwMode="auto">
              <a:xfrm rot="5400000">
                <a:off x="60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" name="AutoShape 28"/>
              <p:cNvSpPr>
                <a:spLocks noChangeArrowheads="1"/>
              </p:cNvSpPr>
              <p:nvPr/>
            </p:nvSpPr>
            <p:spPr bwMode="auto">
              <a:xfrm rot="5400000">
                <a:off x="64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" name="AutoShape 29"/>
              <p:cNvSpPr>
                <a:spLocks noChangeArrowheads="1"/>
              </p:cNvSpPr>
              <p:nvPr/>
            </p:nvSpPr>
            <p:spPr bwMode="auto">
              <a:xfrm rot="5400000">
                <a:off x="69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" name="AutoShape 30"/>
              <p:cNvSpPr>
                <a:spLocks noChangeArrowheads="1"/>
              </p:cNvSpPr>
              <p:nvPr/>
            </p:nvSpPr>
            <p:spPr bwMode="auto">
              <a:xfrm rot="5400000">
                <a:off x="73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" name="AutoShape 31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8" name="AutoShape 32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" name="AutoShape 33"/>
              <p:cNvSpPr>
                <a:spLocks noChangeArrowheads="1"/>
              </p:cNvSpPr>
              <p:nvPr/>
            </p:nvSpPr>
            <p:spPr bwMode="auto">
              <a:xfrm rot="5400000">
                <a:off x="82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" name="AutoShape 34"/>
              <p:cNvSpPr>
                <a:spLocks noChangeArrowheads="1"/>
              </p:cNvSpPr>
              <p:nvPr/>
            </p:nvSpPr>
            <p:spPr bwMode="auto">
              <a:xfrm rot="5400000">
                <a:off x="87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" name="AutoShape 35"/>
              <p:cNvSpPr>
                <a:spLocks noChangeArrowheads="1"/>
              </p:cNvSpPr>
              <p:nvPr/>
            </p:nvSpPr>
            <p:spPr bwMode="auto">
              <a:xfrm rot="5400000">
                <a:off x="91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" name="AutoShape 36"/>
              <p:cNvSpPr>
                <a:spLocks noChangeArrowheads="1"/>
              </p:cNvSpPr>
              <p:nvPr/>
            </p:nvSpPr>
            <p:spPr bwMode="auto">
              <a:xfrm rot="5400000">
                <a:off x="96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" name="AutoShape 37"/>
              <p:cNvSpPr>
                <a:spLocks noChangeArrowheads="1"/>
              </p:cNvSpPr>
              <p:nvPr/>
            </p:nvSpPr>
            <p:spPr bwMode="auto">
              <a:xfrm rot="5400000">
                <a:off x="101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" name="AutoShape 38"/>
              <p:cNvSpPr>
                <a:spLocks noChangeArrowheads="1"/>
              </p:cNvSpPr>
              <p:nvPr/>
            </p:nvSpPr>
            <p:spPr bwMode="auto">
              <a:xfrm rot="5400000">
                <a:off x="105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" name="AutoShape 39"/>
              <p:cNvSpPr>
                <a:spLocks noChangeArrowheads="1"/>
              </p:cNvSpPr>
              <p:nvPr/>
            </p:nvSpPr>
            <p:spPr bwMode="auto">
              <a:xfrm rot="5400000">
                <a:off x="110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6" name="AutoShape 40"/>
              <p:cNvSpPr>
                <a:spLocks noChangeArrowheads="1"/>
              </p:cNvSpPr>
              <p:nvPr/>
            </p:nvSpPr>
            <p:spPr bwMode="auto">
              <a:xfrm rot="5400000">
                <a:off x="114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" name="AutoShape 41"/>
              <p:cNvSpPr>
                <a:spLocks noChangeArrowheads="1"/>
              </p:cNvSpPr>
              <p:nvPr/>
            </p:nvSpPr>
            <p:spPr bwMode="auto">
              <a:xfrm rot="5400000">
                <a:off x="119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" name="AutoShape 42"/>
              <p:cNvSpPr>
                <a:spLocks noChangeArrowheads="1"/>
              </p:cNvSpPr>
              <p:nvPr/>
            </p:nvSpPr>
            <p:spPr bwMode="auto">
              <a:xfrm rot="5400000">
                <a:off x="123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" name="AutoShape 43"/>
              <p:cNvSpPr>
                <a:spLocks noChangeArrowheads="1"/>
              </p:cNvSpPr>
              <p:nvPr/>
            </p:nvSpPr>
            <p:spPr bwMode="auto">
              <a:xfrm rot="5400000">
                <a:off x="128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" name="AutoShape 44"/>
              <p:cNvSpPr>
                <a:spLocks noChangeArrowheads="1"/>
              </p:cNvSpPr>
              <p:nvPr/>
            </p:nvSpPr>
            <p:spPr bwMode="auto">
              <a:xfrm rot="5400000">
                <a:off x="133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" name="AutoShape 45"/>
              <p:cNvSpPr>
                <a:spLocks noChangeArrowheads="1"/>
              </p:cNvSpPr>
              <p:nvPr/>
            </p:nvSpPr>
            <p:spPr bwMode="auto">
              <a:xfrm rot="5400000">
                <a:off x="137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" name="AutoShape 46"/>
              <p:cNvSpPr>
                <a:spLocks noChangeArrowheads="1"/>
              </p:cNvSpPr>
              <p:nvPr/>
            </p:nvSpPr>
            <p:spPr bwMode="auto">
              <a:xfrm rot="5400000">
                <a:off x="142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" name="AutoShape 47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" name="AutoShape 48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5" name="AutoShape 49"/>
              <p:cNvSpPr>
                <a:spLocks noChangeArrowheads="1"/>
              </p:cNvSpPr>
              <p:nvPr/>
            </p:nvSpPr>
            <p:spPr bwMode="auto">
              <a:xfrm rot="5400000">
                <a:off x="151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6" name="AutoShape 50"/>
              <p:cNvSpPr>
                <a:spLocks noChangeArrowheads="1"/>
              </p:cNvSpPr>
              <p:nvPr/>
            </p:nvSpPr>
            <p:spPr bwMode="auto">
              <a:xfrm rot="5400000">
                <a:off x="155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7" name="AutoShape 51"/>
              <p:cNvSpPr>
                <a:spLocks noChangeArrowheads="1"/>
              </p:cNvSpPr>
              <p:nvPr/>
            </p:nvSpPr>
            <p:spPr bwMode="auto">
              <a:xfrm rot="5400000">
                <a:off x="160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8" name="AutoShape 52"/>
              <p:cNvSpPr>
                <a:spLocks noChangeArrowheads="1"/>
              </p:cNvSpPr>
              <p:nvPr/>
            </p:nvSpPr>
            <p:spPr bwMode="auto">
              <a:xfrm rot="5400000">
                <a:off x="164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9" name="AutoShape 53"/>
              <p:cNvSpPr>
                <a:spLocks noChangeArrowheads="1"/>
              </p:cNvSpPr>
              <p:nvPr/>
            </p:nvSpPr>
            <p:spPr bwMode="auto">
              <a:xfrm rot="5400000">
                <a:off x="169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0" name="AutoShape 54"/>
              <p:cNvSpPr>
                <a:spLocks noChangeArrowheads="1"/>
              </p:cNvSpPr>
              <p:nvPr/>
            </p:nvSpPr>
            <p:spPr bwMode="auto">
              <a:xfrm rot="5400000">
                <a:off x="173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1" name="AutoShape 55"/>
              <p:cNvSpPr>
                <a:spLocks noChangeArrowheads="1"/>
              </p:cNvSpPr>
              <p:nvPr/>
            </p:nvSpPr>
            <p:spPr bwMode="auto">
              <a:xfrm rot="5400000">
                <a:off x="178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2" name="AutoShape 56"/>
              <p:cNvSpPr>
                <a:spLocks noChangeArrowheads="1"/>
              </p:cNvSpPr>
              <p:nvPr/>
            </p:nvSpPr>
            <p:spPr bwMode="auto">
              <a:xfrm rot="5400000">
                <a:off x="182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" name="AutoShape 57"/>
              <p:cNvSpPr>
                <a:spLocks noChangeArrowheads="1"/>
              </p:cNvSpPr>
              <p:nvPr/>
            </p:nvSpPr>
            <p:spPr bwMode="auto">
              <a:xfrm rot="5400000">
                <a:off x="187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" name="AutoShape 58"/>
              <p:cNvSpPr>
                <a:spLocks noChangeArrowheads="1"/>
              </p:cNvSpPr>
              <p:nvPr/>
            </p:nvSpPr>
            <p:spPr bwMode="auto">
              <a:xfrm rot="5400000">
                <a:off x="191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5" name="AutoShape 59"/>
              <p:cNvSpPr>
                <a:spLocks noChangeArrowheads="1"/>
              </p:cNvSpPr>
              <p:nvPr/>
            </p:nvSpPr>
            <p:spPr bwMode="auto">
              <a:xfrm rot="5400000">
                <a:off x="196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6" name="AutoShape 60"/>
              <p:cNvSpPr>
                <a:spLocks noChangeArrowheads="1"/>
              </p:cNvSpPr>
              <p:nvPr/>
            </p:nvSpPr>
            <p:spPr bwMode="auto">
              <a:xfrm rot="5400000">
                <a:off x="200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7" name="AutoShape 61"/>
              <p:cNvSpPr>
                <a:spLocks noChangeArrowheads="1"/>
              </p:cNvSpPr>
              <p:nvPr/>
            </p:nvSpPr>
            <p:spPr bwMode="auto">
              <a:xfrm rot="5400000">
                <a:off x="205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" name="AutoShape 62"/>
              <p:cNvSpPr>
                <a:spLocks noChangeArrowheads="1"/>
              </p:cNvSpPr>
              <p:nvPr/>
            </p:nvSpPr>
            <p:spPr bwMode="auto">
              <a:xfrm rot="5400000">
                <a:off x="209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" name="AutoShape 63"/>
              <p:cNvSpPr>
                <a:spLocks noChangeArrowheads="1"/>
              </p:cNvSpPr>
              <p:nvPr/>
            </p:nvSpPr>
            <p:spPr bwMode="auto">
              <a:xfrm rot="5400000">
                <a:off x="214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0" name="AutoShape 64"/>
              <p:cNvSpPr>
                <a:spLocks noChangeArrowheads="1"/>
              </p:cNvSpPr>
              <p:nvPr/>
            </p:nvSpPr>
            <p:spPr bwMode="auto">
              <a:xfrm rot="5400000">
                <a:off x="219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1" name="AutoShape 65"/>
              <p:cNvSpPr>
                <a:spLocks noChangeArrowheads="1"/>
              </p:cNvSpPr>
              <p:nvPr/>
            </p:nvSpPr>
            <p:spPr bwMode="auto">
              <a:xfrm rot="5400000">
                <a:off x="223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" name="AutoShape 66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" name="AutoShape 67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4" name="AutoShape 68"/>
              <p:cNvSpPr>
                <a:spLocks noChangeArrowheads="1"/>
              </p:cNvSpPr>
              <p:nvPr/>
            </p:nvSpPr>
            <p:spPr bwMode="auto">
              <a:xfrm rot="5400000">
                <a:off x="232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" name="AutoShape 69"/>
              <p:cNvSpPr>
                <a:spLocks noChangeArrowheads="1"/>
              </p:cNvSpPr>
              <p:nvPr/>
            </p:nvSpPr>
            <p:spPr bwMode="auto">
              <a:xfrm rot="5400000">
                <a:off x="237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6" name="AutoShape 70"/>
              <p:cNvSpPr>
                <a:spLocks noChangeArrowheads="1"/>
              </p:cNvSpPr>
              <p:nvPr/>
            </p:nvSpPr>
            <p:spPr bwMode="auto">
              <a:xfrm rot="5400000">
                <a:off x="241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7" name="AutoShape 71"/>
              <p:cNvSpPr>
                <a:spLocks noChangeArrowheads="1"/>
              </p:cNvSpPr>
              <p:nvPr/>
            </p:nvSpPr>
            <p:spPr bwMode="auto">
              <a:xfrm rot="5400000">
                <a:off x="246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8" name="AutoShape 72"/>
              <p:cNvSpPr>
                <a:spLocks noChangeArrowheads="1"/>
              </p:cNvSpPr>
              <p:nvPr/>
            </p:nvSpPr>
            <p:spPr bwMode="auto">
              <a:xfrm rot="5400000">
                <a:off x="250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" name="AutoShape 73"/>
              <p:cNvSpPr>
                <a:spLocks noChangeArrowheads="1"/>
              </p:cNvSpPr>
              <p:nvPr/>
            </p:nvSpPr>
            <p:spPr bwMode="auto">
              <a:xfrm rot="5400000">
                <a:off x="255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0" name="AutoShape 74"/>
              <p:cNvSpPr>
                <a:spLocks noChangeArrowheads="1"/>
              </p:cNvSpPr>
              <p:nvPr/>
            </p:nvSpPr>
            <p:spPr bwMode="auto">
              <a:xfrm rot="5400000">
                <a:off x="259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1" name="AutoShape 75"/>
              <p:cNvSpPr>
                <a:spLocks noChangeArrowheads="1"/>
              </p:cNvSpPr>
              <p:nvPr/>
            </p:nvSpPr>
            <p:spPr bwMode="auto">
              <a:xfrm rot="5400000">
                <a:off x="264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2" name="AutoShape 76"/>
              <p:cNvSpPr>
                <a:spLocks noChangeArrowheads="1"/>
              </p:cNvSpPr>
              <p:nvPr/>
            </p:nvSpPr>
            <p:spPr bwMode="auto">
              <a:xfrm rot="5400000">
                <a:off x="268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3" name="AutoShape 77"/>
              <p:cNvSpPr>
                <a:spLocks noChangeArrowheads="1"/>
              </p:cNvSpPr>
              <p:nvPr/>
            </p:nvSpPr>
            <p:spPr bwMode="auto">
              <a:xfrm rot="5400000">
                <a:off x="273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4" name="AutoShape 78"/>
              <p:cNvSpPr>
                <a:spLocks noChangeArrowheads="1"/>
              </p:cNvSpPr>
              <p:nvPr/>
            </p:nvSpPr>
            <p:spPr bwMode="auto">
              <a:xfrm rot="5400000">
                <a:off x="277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" name="AutoShape 79"/>
              <p:cNvSpPr>
                <a:spLocks noChangeArrowheads="1"/>
              </p:cNvSpPr>
              <p:nvPr/>
            </p:nvSpPr>
            <p:spPr bwMode="auto">
              <a:xfrm rot="5400000">
                <a:off x="282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6" name="AutoShape 80"/>
              <p:cNvSpPr>
                <a:spLocks noChangeArrowheads="1"/>
              </p:cNvSpPr>
              <p:nvPr/>
            </p:nvSpPr>
            <p:spPr bwMode="auto">
              <a:xfrm rot="5400000">
                <a:off x="287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7" name="AutoShape 81"/>
              <p:cNvSpPr>
                <a:spLocks noChangeArrowheads="1"/>
              </p:cNvSpPr>
              <p:nvPr/>
            </p:nvSpPr>
            <p:spPr bwMode="auto">
              <a:xfrm rot="5400000">
                <a:off x="291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8" name="AutoShape 82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9" name="AutoShape 83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0" name="AutoShape 84"/>
              <p:cNvSpPr>
                <a:spLocks noChangeArrowheads="1"/>
              </p:cNvSpPr>
              <p:nvPr/>
            </p:nvSpPr>
            <p:spPr bwMode="auto">
              <a:xfrm rot="5400000">
                <a:off x="300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1" name="AutoShape 85"/>
              <p:cNvSpPr>
                <a:spLocks noChangeArrowheads="1"/>
              </p:cNvSpPr>
              <p:nvPr/>
            </p:nvSpPr>
            <p:spPr bwMode="auto">
              <a:xfrm rot="5400000">
                <a:off x="305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2" name="AutoShape 86"/>
              <p:cNvSpPr>
                <a:spLocks noChangeArrowheads="1"/>
              </p:cNvSpPr>
              <p:nvPr/>
            </p:nvSpPr>
            <p:spPr bwMode="auto">
              <a:xfrm rot="5400000">
                <a:off x="309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3" name="AutoShape 87"/>
              <p:cNvSpPr>
                <a:spLocks noChangeArrowheads="1"/>
              </p:cNvSpPr>
              <p:nvPr/>
            </p:nvSpPr>
            <p:spPr bwMode="auto">
              <a:xfrm rot="5400000">
                <a:off x="314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4" name="AutoShape 88"/>
              <p:cNvSpPr>
                <a:spLocks noChangeArrowheads="1"/>
              </p:cNvSpPr>
              <p:nvPr/>
            </p:nvSpPr>
            <p:spPr bwMode="auto">
              <a:xfrm rot="5400000">
                <a:off x="318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5" name="AutoShape 89"/>
              <p:cNvSpPr>
                <a:spLocks noChangeArrowheads="1"/>
              </p:cNvSpPr>
              <p:nvPr/>
            </p:nvSpPr>
            <p:spPr bwMode="auto">
              <a:xfrm rot="5400000">
                <a:off x="323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6" name="AutoShape 90"/>
              <p:cNvSpPr>
                <a:spLocks noChangeArrowheads="1"/>
              </p:cNvSpPr>
              <p:nvPr/>
            </p:nvSpPr>
            <p:spPr bwMode="auto">
              <a:xfrm rot="5400000">
                <a:off x="327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7" name="AutoShape 91"/>
              <p:cNvSpPr>
                <a:spLocks noChangeArrowheads="1"/>
              </p:cNvSpPr>
              <p:nvPr/>
            </p:nvSpPr>
            <p:spPr bwMode="auto">
              <a:xfrm rot="5400000">
                <a:off x="332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8" name="AutoShape 92"/>
              <p:cNvSpPr>
                <a:spLocks noChangeArrowheads="1"/>
              </p:cNvSpPr>
              <p:nvPr/>
            </p:nvSpPr>
            <p:spPr bwMode="auto">
              <a:xfrm rot="5400000">
                <a:off x="337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9" name="AutoShape 93"/>
              <p:cNvSpPr>
                <a:spLocks noChangeArrowheads="1"/>
              </p:cNvSpPr>
              <p:nvPr/>
            </p:nvSpPr>
            <p:spPr bwMode="auto">
              <a:xfrm rot="5400000">
                <a:off x="341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0" name="AutoShape 94"/>
              <p:cNvSpPr>
                <a:spLocks noChangeArrowheads="1"/>
              </p:cNvSpPr>
              <p:nvPr/>
            </p:nvSpPr>
            <p:spPr bwMode="auto">
              <a:xfrm rot="5400000">
                <a:off x="346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1" name="AutoShape 95"/>
              <p:cNvSpPr>
                <a:spLocks noChangeArrowheads="1"/>
              </p:cNvSpPr>
              <p:nvPr/>
            </p:nvSpPr>
            <p:spPr bwMode="auto">
              <a:xfrm rot="5400000">
                <a:off x="350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2" name="AutoShape 96"/>
              <p:cNvSpPr>
                <a:spLocks noChangeArrowheads="1"/>
              </p:cNvSpPr>
              <p:nvPr/>
            </p:nvSpPr>
            <p:spPr bwMode="auto">
              <a:xfrm rot="5400000">
                <a:off x="355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3" name="AutoShape 97"/>
              <p:cNvSpPr>
                <a:spLocks noChangeArrowheads="1"/>
              </p:cNvSpPr>
              <p:nvPr/>
            </p:nvSpPr>
            <p:spPr bwMode="auto">
              <a:xfrm rot="5400000">
                <a:off x="359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4" name="AutoShape 98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5" name="AutoShape 99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6" name="AutoShape 100"/>
              <p:cNvSpPr>
                <a:spLocks noChangeArrowheads="1"/>
              </p:cNvSpPr>
              <p:nvPr/>
            </p:nvSpPr>
            <p:spPr bwMode="auto">
              <a:xfrm rot="5400000">
                <a:off x="368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" name="AutoShape 101"/>
              <p:cNvSpPr>
                <a:spLocks noChangeArrowheads="1"/>
              </p:cNvSpPr>
              <p:nvPr/>
            </p:nvSpPr>
            <p:spPr bwMode="auto">
              <a:xfrm rot="5400000">
                <a:off x="373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8" name="AutoShape 102"/>
              <p:cNvSpPr>
                <a:spLocks noChangeArrowheads="1"/>
              </p:cNvSpPr>
              <p:nvPr/>
            </p:nvSpPr>
            <p:spPr bwMode="auto">
              <a:xfrm rot="5400000">
                <a:off x="377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9" name="AutoShape 103"/>
              <p:cNvSpPr>
                <a:spLocks noChangeArrowheads="1"/>
              </p:cNvSpPr>
              <p:nvPr/>
            </p:nvSpPr>
            <p:spPr bwMode="auto">
              <a:xfrm rot="5400000">
                <a:off x="382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0" name="AutoShape 104"/>
              <p:cNvSpPr>
                <a:spLocks noChangeArrowheads="1"/>
              </p:cNvSpPr>
              <p:nvPr/>
            </p:nvSpPr>
            <p:spPr bwMode="auto">
              <a:xfrm rot="5400000">
                <a:off x="386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1" name="AutoShape 105"/>
              <p:cNvSpPr>
                <a:spLocks noChangeArrowheads="1"/>
              </p:cNvSpPr>
              <p:nvPr/>
            </p:nvSpPr>
            <p:spPr bwMode="auto">
              <a:xfrm rot="5400000">
                <a:off x="391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8" name="AutoShape 107"/>
            <p:cNvSpPr>
              <a:spLocks noChangeArrowheads="1"/>
            </p:cNvSpPr>
            <p:nvPr/>
          </p:nvSpPr>
          <p:spPr bwMode="auto">
            <a:xfrm>
              <a:off x="0" y="3929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" name="AutoShape 108"/>
            <p:cNvSpPr>
              <a:spLocks noChangeArrowheads="1"/>
            </p:cNvSpPr>
            <p:nvPr/>
          </p:nvSpPr>
          <p:spPr bwMode="auto">
            <a:xfrm>
              <a:off x="0" y="0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2" name="Group 237"/>
          <p:cNvGrpSpPr>
            <a:grpSpLocks/>
          </p:cNvGrpSpPr>
          <p:nvPr/>
        </p:nvGrpSpPr>
        <p:grpSpPr bwMode="auto">
          <a:xfrm>
            <a:off x="4953000" y="0"/>
            <a:ext cx="4953000" cy="6858000"/>
            <a:chOff x="0" y="0"/>
            <a:chExt cx="3120" cy="4320"/>
          </a:xfrm>
        </p:grpSpPr>
        <p:grpSp>
          <p:nvGrpSpPr>
            <p:cNvPr id="133" name="Group 238"/>
            <p:cNvGrpSpPr>
              <a:grpSpLocks/>
            </p:cNvGrpSpPr>
            <p:nvPr/>
          </p:nvGrpSpPr>
          <p:grpSpPr bwMode="auto">
            <a:xfrm>
              <a:off x="0" y="0"/>
              <a:ext cx="3120" cy="4320"/>
              <a:chOff x="0" y="0"/>
              <a:chExt cx="3338" cy="4320"/>
            </a:xfrm>
          </p:grpSpPr>
          <p:grpSp>
            <p:nvGrpSpPr>
              <p:cNvPr id="219" name="Group 239"/>
              <p:cNvGrpSpPr>
                <a:grpSpLocks/>
              </p:cNvGrpSpPr>
              <p:nvPr/>
            </p:nvGrpSpPr>
            <p:grpSpPr bwMode="auto">
              <a:xfrm>
                <a:off x="0" y="0"/>
                <a:ext cx="1669" cy="4320"/>
                <a:chOff x="0" y="0"/>
                <a:chExt cx="3690" cy="4320"/>
              </a:xfrm>
            </p:grpSpPr>
            <p:grpSp>
              <p:nvGrpSpPr>
                <p:cNvPr id="230" name="Group 240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37" name="Rectangle 24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38" name="Rectangle 2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31" name="Group 243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35" name="Rectangle 24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36" name="Rectangle 24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32" name="Group 246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33" name="Rectangle 24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34" name="Rectangle 24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220" name="Group 249"/>
              <p:cNvGrpSpPr>
                <a:grpSpLocks/>
              </p:cNvGrpSpPr>
              <p:nvPr/>
            </p:nvGrpSpPr>
            <p:grpSpPr bwMode="auto">
              <a:xfrm>
                <a:off x="1669" y="0"/>
                <a:ext cx="1669" cy="4320"/>
                <a:chOff x="0" y="0"/>
                <a:chExt cx="3690" cy="4320"/>
              </a:xfrm>
            </p:grpSpPr>
            <p:grpSp>
              <p:nvGrpSpPr>
                <p:cNvPr id="221" name="Group 250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28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9" name="Rectangle 25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22" name="Group 253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26" name="Rectangle 25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7" name="Rectangle 25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23" name="Group 256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24" name="Rectangle 25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5" name="Rectangle 25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grpSp>
          <p:nvGrpSpPr>
            <p:cNvPr id="134" name="Group 259"/>
            <p:cNvGrpSpPr>
              <a:grpSpLocks/>
            </p:cNvGrpSpPr>
            <p:nvPr/>
          </p:nvGrpSpPr>
          <p:grpSpPr bwMode="auto">
            <a:xfrm>
              <a:off x="0" y="3957"/>
              <a:ext cx="3120" cy="363"/>
              <a:chOff x="626" y="0"/>
              <a:chExt cx="3493" cy="363"/>
            </a:xfrm>
          </p:grpSpPr>
          <p:sp>
            <p:nvSpPr>
              <p:cNvPr id="137" name="AutoShape 260"/>
              <p:cNvSpPr>
                <a:spLocks noChangeArrowheads="1"/>
              </p:cNvSpPr>
              <p:nvPr/>
            </p:nvSpPr>
            <p:spPr bwMode="auto">
              <a:xfrm rot="5400000">
                <a:off x="46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8" name="AutoShape 261"/>
              <p:cNvSpPr>
                <a:spLocks noChangeArrowheads="1"/>
              </p:cNvSpPr>
              <p:nvPr/>
            </p:nvSpPr>
            <p:spPr bwMode="auto">
              <a:xfrm rot="5400000">
                <a:off x="51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9" name="AutoShape 262"/>
              <p:cNvSpPr>
                <a:spLocks noChangeArrowheads="1"/>
              </p:cNvSpPr>
              <p:nvPr/>
            </p:nvSpPr>
            <p:spPr bwMode="auto">
              <a:xfrm rot="5400000">
                <a:off x="55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0" name="AutoShape 263"/>
              <p:cNvSpPr>
                <a:spLocks noChangeArrowheads="1"/>
              </p:cNvSpPr>
              <p:nvPr/>
            </p:nvSpPr>
            <p:spPr bwMode="auto">
              <a:xfrm rot="5400000">
                <a:off x="60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1" name="AutoShape 264"/>
              <p:cNvSpPr>
                <a:spLocks noChangeArrowheads="1"/>
              </p:cNvSpPr>
              <p:nvPr/>
            </p:nvSpPr>
            <p:spPr bwMode="auto">
              <a:xfrm rot="5400000">
                <a:off x="64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2" name="AutoShape 265"/>
              <p:cNvSpPr>
                <a:spLocks noChangeArrowheads="1"/>
              </p:cNvSpPr>
              <p:nvPr/>
            </p:nvSpPr>
            <p:spPr bwMode="auto">
              <a:xfrm rot="5400000">
                <a:off x="69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3" name="AutoShape 266"/>
              <p:cNvSpPr>
                <a:spLocks noChangeArrowheads="1"/>
              </p:cNvSpPr>
              <p:nvPr/>
            </p:nvSpPr>
            <p:spPr bwMode="auto">
              <a:xfrm rot="5400000">
                <a:off x="73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4" name="AutoShape 267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5" name="AutoShape 268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6" name="AutoShape 269"/>
              <p:cNvSpPr>
                <a:spLocks noChangeArrowheads="1"/>
              </p:cNvSpPr>
              <p:nvPr/>
            </p:nvSpPr>
            <p:spPr bwMode="auto">
              <a:xfrm rot="5400000">
                <a:off x="82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7" name="AutoShape 270"/>
              <p:cNvSpPr>
                <a:spLocks noChangeArrowheads="1"/>
              </p:cNvSpPr>
              <p:nvPr/>
            </p:nvSpPr>
            <p:spPr bwMode="auto">
              <a:xfrm rot="5400000">
                <a:off x="87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8" name="AutoShape 271"/>
              <p:cNvSpPr>
                <a:spLocks noChangeArrowheads="1"/>
              </p:cNvSpPr>
              <p:nvPr/>
            </p:nvSpPr>
            <p:spPr bwMode="auto">
              <a:xfrm rot="5400000">
                <a:off x="91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9" name="AutoShape 272"/>
              <p:cNvSpPr>
                <a:spLocks noChangeArrowheads="1"/>
              </p:cNvSpPr>
              <p:nvPr/>
            </p:nvSpPr>
            <p:spPr bwMode="auto">
              <a:xfrm rot="5400000">
                <a:off x="96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0" name="AutoShape 273"/>
              <p:cNvSpPr>
                <a:spLocks noChangeArrowheads="1"/>
              </p:cNvSpPr>
              <p:nvPr/>
            </p:nvSpPr>
            <p:spPr bwMode="auto">
              <a:xfrm rot="5400000">
                <a:off x="101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1" name="AutoShape 274"/>
              <p:cNvSpPr>
                <a:spLocks noChangeArrowheads="1"/>
              </p:cNvSpPr>
              <p:nvPr/>
            </p:nvSpPr>
            <p:spPr bwMode="auto">
              <a:xfrm rot="5400000">
                <a:off x="105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2" name="AutoShape 275"/>
              <p:cNvSpPr>
                <a:spLocks noChangeArrowheads="1"/>
              </p:cNvSpPr>
              <p:nvPr/>
            </p:nvSpPr>
            <p:spPr bwMode="auto">
              <a:xfrm rot="5400000">
                <a:off x="110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3" name="AutoShape 276"/>
              <p:cNvSpPr>
                <a:spLocks noChangeArrowheads="1"/>
              </p:cNvSpPr>
              <p:nvPr/>
            </p:nvSpPr>
            <p:spPr bwMode="auto">
              <a:xfrm rot="5400000">
                <a:off x="114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4" name="AutoShape 277"/>
              <p:cNvSpPr>
                <a:spLocks noChangeArrowheads="1"/>
              </p:cNvSpPr>
              <p:nvPr/>
            </p:nvSpPr>
            <p:spPr bwMode="auto">
              <a:xfrm rot="5400000">
                <a:off x="119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5" name="AutoShape 278"/>
              <p:cNvSpPr>
                <a:spLocks noChangeArrowheads="1"/>
              </p:cNvSpPr>
              <p:nvPr/>
            </p:nvSpPr>
            <p:spPr bwMode="auto">
              <a:xfrm rot="5400000">
                <a:off x="123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6" name="AutoShape 279"/>
              <p:cNvSpPr>
                <a:spLocks noChangeArrowheads="1"/>
              </p:cNvSpPr>
              <p:nvPr/>
            </p:nvSpPr>
            <p:spPr bwMode="auto">
              <a:xfrm rot="5400000">
                <a:off x="128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7" name="AutoShape 280"/>
              <p:cNvSpPr>
                <a:spLocks noChangeArrowheads="1"/>
              </p:cNvSpPr>
              <p:nvPr/>
            </p:nvSpPr>
            <p:spPr bwMode="auto">
              <a:xfrm rot="5400000">
                <a:off x="133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8" name="AutoShape 281"/>
              <p:cNvSpPr>
                <a:spLocks noChangeArrowheads="1"/>
              </p:cNvSpPr>
              <p:nvPr/>
            </p:nvSpPr>
            <p:spPr bwMode="auto">
              <a:xfrm rot="5400000">
                <a:off x="137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9" name="AutoShape 282"/>
              <p:cNvSpPr>
                <a:spLocks noChangeArrowheads="1"/>
              </p:cNvSpPr>
              <p:nvPr/>
            </p:nvSpPr>
            <p:spPr bwMode="auto">
              <a:xfrm rot="5400000">
                <a:off x="142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0" name="AutoShape 283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1" name="AutoShape 284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2" name="AutoShape 285"/>
              <p:cNvSpPr>
                <a:spLocks noChangeArrowheads="1"/>
              </p:cNvSpPr>
              <p:nvPr/>
            </p:nvSpPr>
            <p:spPr bwMode="auto">
              <a:xfrm rot="5400000">
                <a:off x="151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3" name="AutoShape 286"/>
              <p:cNvSpPr>
                <a:spLocks noChangeArrowheads="1"/>
              </p:cNvSpPr>
              <p:nvPr/>
            </p:nvSpPr>
            <p:spPr bwMode="auto">
              <a:xfrm rot="5400000">
                <a:off x="155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4" name="AutoShape 287"/>
              <p:cNvSpPr>
                <a:spLocks noChangeArrowheads="1"/>
              </p:cNvSpPr>
              <p:nvPr/>
            </p:nvSpPr>
            <p:spPr bwMode="auto">
              <a:xfrm rot="5400000">
                <a:off x="160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5" name="AutoShape 288"/>
              <p:cNvSpPr>
                <a:spLocks noChangeArrowheads="1"/>
              </p:cNvSpPr>
              <p:nvPr/>
            </p:nvSpPr>
            <p:spPr bwMode="auto">
              <a:xfrm rot="5400000">
                <a:off x="164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6" name="AutoShape 289"/>
              <p:cNvSpPr>
                <a:spLocks noChangeArrowheads="1"/>
              </p:cNvSpPr>
              <p:nvPr/>
            </p:nvSpPr>
            <p:spPr bwMode="auto">
              <a:xfrm rot="5400000">
                <a:off x="169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7" name="AutoShape 290"/>
              <p:cNvSpPr>
                <a:spLocks noChangeArrowheads="1"/>
              </p:cNvSpPr>
              <p:nvPr/>
            </p:nvSpPr>
            <p:spPr bwMode="auto">
              <a:xfrm rot="5400000">
                <a:off x="173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8" name="AutoShape 291"/>
              <p:cNvSpPr>
                <a:spLocks noChangeArrowheads="1"/>
              </p:cNvSpPr>
              <p:nvPr/>
            </p:nvSpPr>
            <p:spPr bwMode="auto">
              <a:xfrm rot="5400000">
                <a:off x="178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9" name="AutoShape 292"/>
              <p:cNvSpPr>
                <a:spLocks noChangeArrowheads="1"/>
              </p:cNvSpPr>
              <p:nvPr/>
            </p:nvSpPr>
            <p:spPr bwMode="auto">
              <a:xfrm rot="5400000">
                <a:off x="182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0" name="AutoShape 293"/>
              <p:cNvSpPr>
                <a:spLocks noChangeArrowheads="1"/>
              </p:cNvSpPr>
              <p:nvPr/>
            </p:nvSpPr>
            <p:spPr bwMode="auto">
              <a:xfrm rot="5400000">
                <a:off x="187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1" name="AutoShape 294"/>
              <p:cNvSpPr>
                <a:spLocks noChangeArrowheads="1"/>
              </p:cNvSpPr>
              <p:nvPr/>
            </p:nvSpPr>
            <p:spPr bwMode="auto">
              <a:xfrm rot="5400000">
                <a:off x="191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2" name="AutoShape 295"/>
              <p:cNvSpPr>
                <a:spLocks noChangeArrowheads="1"/>
              </p:cNvSpPr>
              <p:nvPr/>
            </p:nvSpPr>
            <p:spPr bwMode="auto">
              <a:xfrm rot="5400000">
                <a:off x="196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3" name="AutoShape 296"/>
              <p:cNvSpPr>
                <a:spLocks noChangeArrowheads="1"/>
              </p:cNvSpPr>
              <p:nvPr/>
            </p:nvSpPr>
            <p:spPr bwMode="auto">
              <a:xfrm rot="5400000">
                <a:off x="200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4" name="AutoShape 297"/>
              <p:cNvSpPr>
                <a:spLocks noChangeArrowheads="1"/>
              </p:cNvSpPr>
              <p:nvPr/>
            </p:nvSpPr>
            <p:spPr bwMode="auto">
              <a:xfrm rot="5400000">
                <a:off x="205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5" name="AutoShape 298"/>
              <p:cNvSpPr>
                <a:spLocks noChangeArrowheads="1"/>
              </p:cNvSpPr>
              <p:nvPr/>
            </p:nvSpPr>
            <p:spPr bwMode="auto">
              <a:xfrm rot="5400000">
                <a:off x="209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6" name="AutoShape 299"/>
              <p:cNvSpPr>
                <a:spLocks noChangeArrowheads="1"/>
              </p:cNvSpPr>
              <p:nvPr/>
            </p:nvSpPr>
            <p:spPr bwMode="auto">
              <a:xfrm rot="5400000">
                <a:off x="214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7" name="AutoShape 300"/>
              <p:cNvSpPr>
                <a:spLocks noChangeArrowheads="1"/>
              </p:cNvSpPr>
              <p:nvPr/>
            </p:nvSpPr>
            <p:spPr bwMode="auto">
              <a:xfrm rot="5400000">
                <a:off x="219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8" name="AutoShape 301"/>
              <p:cNvSpPr>
                <a:spLocks noChangeArrowheads="1"/>
              </p:cNvSpPr>
              <p:nvPr/>
            </p:nvSpPr>
            <p:spPr bwMode="auto">
              <a:xfrm rot="5400000">
                <a:off x="223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9" name="AutoShape 302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0" name="AutoShape 303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1" name="AutoShape 304"/>
              <p:cNvSpPr>
                <a:spLocks noChangeArrowheads="1"/>
              </p:cNvSpPr>
              <p:nvPr/>
            </p:nvSpPr>
            <p:spPr bwMode="auto">
              <a:xfrm rot="5400000">
                <a:off x="232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2" name="AutoShape 305"/>
              <p:cNvSpPr>
                <a:spLocks noChangeArrowheads="1"/>
              </p:cNvSpPr>
              <p:nvPr/>
            </p:nvSpPr>
            <p:spPr bwMode="auto">
              <a:xfrm rot="5400000">
                <a:off x="237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3" name="AutoShape 306"/>
              <p:cNvSpPr>
                <a:spLocks noChangeArrowheads="1"/>
              </p:cNvSpPr>
              <p:nvPr/>
            </p:nvSpPr>
            <p:spPr bwMode="auto">
              <a:xfrm rot="5400000">
                <a:off x="241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4" name="AutoShape 307"/>
              <p:cNvSpPr>
                <a:spLocks noChangeArrowheads="1"/>
              </p:cNvSpPr>
              <p:nvPr/>
            </p:nvSpPr>
            <p:spPr bwMode="auto">
              <a:xfrm rot="5400000">
                <a:off x="246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5" name="AutoShape 308"/>
              <p:cNvSpPr>
                <a:spLocks noChangeArrowheads="1"/>
              </p:cNvSpPr>
              <p:nvPr/>
            </p:nvSpPr>
            <p:spPr bwMode="auto">
              <a:xfrm rot="5400000">
                <a:off x="250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6" name="AutoShape 309"/>
              <p:cNvSpPr>
                <a:spLocks noChangeArrowheads="1"/>
              </p:cNvSpPr>
              <p:nvPr/>
            </p:nvSpPr>
            <p:spPr bwMode="auto">
              <a:xfrm rot="5400000">
                <a:off x="255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" name="AutoShape 310"/>
              <p:cNvSpPr>
                <a:spLocks noChangeArrowheads="1"/>
              </p:cNvSpPr>
              <p:nvPr/>
            </p:nvSpPr>
            <p:spPr bwMode="auto">
              <a:xfrm rot="5400000">
                <a:off x="259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8" name="AutoShape 311"/>
              <p:cNvSpPr>
                <a:spLocks noChangeArrowheads="1"/>
              </p:cNvSpPr>
              <p:nvPr/>
            </p:nvSpPr>
            <p:spPr bwMode="auto">
              <a:xfrm rot="5400000">
                <a:off x="264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9" name="AutoShape 312"/>
              <p:cNvSpPr>
                <a:spLocks noChangeArrowheads="1"/>
              </p:cNvSpPr>
              <p:nvPr/>
            </p:nvSpPr>
            <p:spPr bwMode="auto">
              <a:xfrm rot="5400000">
                <a:off x="268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0" name="AutoShape 313"/>
              <p:cNvSpPr>
                <a:spLocks noChangeArrowheads="1"/>
              </p:cNvSpPr>
              <p:nvPr/>
            </p:nvSpPr>
            <p:spPr bwMode="auto">
              <a:xfrm rot="5400000">
                <a:off x="273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1" name="AutoShape 314"/>
              <p:cNvSpPr>
                <a:spLocks noChangeArrowheads="1"/>
              </p:cNvSpPr>
              <p:nvPr/>
            </p:nvSpPr>
            <p:spPr bwMode="auto">
              <a:xfrm rot="5400000">
                <a:off x="277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2" name="AutoShape 315"/>
              <p:cNvSpPr>
                <a:spLocks noChangeArrowheads="1"/>
              </p:cNvSpPr>
              <p:nvPr/>
            </p:nvSpPr>
            <p:spPr bwMode="auto">
              <a:xfrm rot="5400000">
                <a:off x="282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3" name="AutoShape 316"/>
              <p:cNvSpPr>
                <a:spLocks noChangeArrowheads="1"/>
              </p:cNvSpPr>
              <p:nvPr/>
            </p:nvSpPr>
            <p:spPr bwMode="auto">
              <a:xfrm rot="5400000">
                <a:off x="287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4" name="AutoShape 317"/>
              <p:cNvSpPr>
                <a:spLocks noChangeArrowheads="1"/>
              </p:cNvSpPr>
              <p:nvPr/>
            </p:nvSpPr>
            <p:spPr bwMode="auto">
              <a:xfrm rot="5400000">
                <a:off x="291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5" name="AutoShape 318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6" name="AutoShape 319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7" name="AutoShape 320"/>
              <p:cNvSpPr>
                <a:spLocks noChangeArrowheads="1"/>
              </p:cNvSpPr>
              <p:nvPr/>
            </p:nvSpPr>
            <p:spPr bwMode="auto">
              <a:xfrm rot="5400000">
                <a:off x="300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8" name="AutoShape 321"/>
              <p:cNvSpPr>
                <a:spLocks noChangeArrowheads="1"/>
              </p:cNvSpPr>
              <p:nvPr/>
            </p:nvSpPr>
            <p:spPr bwMode="auto">
              <a:xfrm rot="5400000">
                <a:off x="305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9" name="AutoShape 322"/>
              <p:cNvSpPr>
                <a:spLocks noChangeArrowheads="1"/>
              </p:cNvSpPr>
              <p:nvPr/>
            </p:nvSpPr>
            <p:spPr bwMode="auto">
              <a:xfrm rot="5400000">
                <a:off x="309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0" name="AutoShape 323"/>
              <p:cNvSpPr>
                <a:spLocks noChangeArrowheads="1"/>
              </p:cNvSpPr>
              <p:nvPr/>
            </p:nvSpPr>
            <p:spPr bwMode="auto">
              <a:xfrm rot="5400000">
                <a:off x="314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1" name="AutoShape 324"/>
              <p:cNvSpPr>
                <a:spLocks noChangeArrowheads="1"/>
              </p:cNvSpPr>
              <p:nvPr/>
            </p:nvSpPr>
            <p:spPr bwMode="auto">
              <a:xfrm rot="5400000">
                <a:off x="318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2" name="AutoShape 325"/>
              <p:cNvSpPr>
                <a:spLocks noChangeArrowheads="1"/>
              </p:cNvSpPr>
              <p:nvPr/>
            </p:nvSpPr>
            <p:spPr bwMode="auto">
              <a:xfrm rot="5400000">
                <a:off x="323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3" name="AutoShape 326"/>
              <p:cNvSpPr>
                <a:spLocks noChangeArrowheads="1"/>
              </p:cNvSpPr>
              <p:nvPr/>
            </p:nvSpPr>
            <p:spPr bwMode="auto">
              <a:xfrm rot="5400000">
                <a:off x="327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4" name="AutoShape 327"/>
              <p:cNvSpPr>
                <a:spLocks noChangeArrowheads="1"/>
              </p:cNvSpPr>
              <p:nvPr/>
            </p:nvSpPr>
            <p:spPr bwMode="auto">
              <a:xfrm rot="5400000">
                <a:off x="332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5" name="AutoShape 328"/>
              <p:cNvSpPr>
                <a:spLocks noChangeArrowheads="1"/>
              </p:cNvSpPr>
              <p:nvPr/>
            </p:nvSpPr>
            <p:spPr bwMode="auto">
              <a:xfrm rot="5400000">
                <a:off x="337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6" name="AutoShape 329"/>
              <p:cNvSpPr>
                <a:spLocks noChangeArrowheads="1"/>
              </p:cNvSpPr>
              <p:nvPr/>
            </p:nvSpPr>
            <p:spPr bwMode="auto">
              <a:xfrm rot="5400000">
                <a:off x="341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7" name="AutoShape 330"/>
              <p:cNvSpPr>
                <a:spLocks noChangeArrowheads="1"/>
              </p:cNvSpPr>
              <p:nvPr/>
            </p:nvSpPr>
            <p:spPr bwMode="auto">
              <a:xfrm rot="5400000">
                <a:off x="346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8" name="AutoShape 331"/>
              <p:cNvSpPr>
                <a:spLocks noChangeArrowheads="1"/>
              </p:cNvSpPr>
              <p:nvPr/>
            </p:nvSpPr>
            <p:spPr bwMode="auto">
              <a:xfrm rot="5400000">
                <a:off x="350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9" name="AutoShape 332"/>
              <p:cNvSpPr>
                <a:spLocks noChangeArrowheads="1"/>
              </p:cNvSpPr>
              <p:nvPr/>
            </p:nvSpPr>
            <p:spPr bwMode="auto">
              <a:xfrm rot="5400000">
                <a:off x="355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0" name="AutoShape 333"/>
              <p:cNvSpPr>
                <a:spLocks noChangeArrowheads="1"/>
              </p:cNvSpPr>
              <p:nvPr/>
            </p:nvSpPr>
            <p:spPr bwMode="auto">
              <a:xfrm rot="5400000">
                <a:off x="359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1" name="AutoShape 334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2" name="AutoShape 335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3" name="AutoShape 336"/>
              <p:cNvSpPr>
                <a:spLocks noChangeArrowheads="1"/>
              </p:cNvSpPr>
              <p:nvPr/>
            </p:nvSpPr>
            <p:spPr bwMode="auto">
              <a:xfrm rot="5400000">
                <a:off x="368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4" name="AutoShape 337"/>
              <p:cNvSpPr>
                <a:spLocks noChangeArrowheads="1"/>
              </p:cNvSpPr>
              <p:nvPr/>
            </p:nvSpPr>
            <p:spPr bwMode="auto">
              <a:xfrm rot="5400000">
                <a:off x="373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5" name="AutoShape 338"/>
              <p:cNvSpPr>
                <a:spLocks noChangeArrowheads="1"/>
              </p:cNvSpPr>
              <p:nvPr/>
            </p:nvSpPr>
            <p:spPr bwMode="auto">
              <a:xfrm rot="5400000">
                <a:off x="377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6" name="AutoShape 339"/>
              <p:cNvSpPr>
                <a:spLocks noChangeArrowheads="1"/>
              </p:cNvSpPr>
              <p:nvPr/>
            </p:nvSpPr>
            <p:spPr bwMode="auto">
              <a:xfrm rot="5400000">
                <a:off x="382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7" name="AutoShape 340"/>
              <p:cNvSpPr>
                <a:spLocks noChangeArrowheads="1"/>
              </p:cNvSpPr>
              <p:nvPr/>
            </p:nvSpPr>
            <p:spPr bwMode="auto">
              <a:xfrm rot="5400000">
                <a:off x="386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8" name="AutoShape 341"/>
              <p:cNvSpPr>
                <a:spLocks noChangeArrowheads="1"/>
              </p:cNvSpPr>
              <p:nvPr/>
            </p:nvSpPr>
            <p:spPr bwMode="auto">
              <a:xfrm rot="5400000">
                <a:off x="391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35" name="AutoShape 342"/>
            <p:cNvSpPr>
              <a:spLocks noChangeArrowheads="1"/>
            </p:cNvSpPr>
            <p:nvPr/>
          </p:nvSpPr>
          <p:spPr bwMode="auto">
            <a:xfrm>
              <a:off x="0" y="3929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6" name="AutoShape 343"/>
            <p:cNvSpPr>
              <a:spLocks noChangeArrowheads="1"/>
            </p:cNvSpPr>
            <p:nvPr/>
          </p:nvSpPr>
          <p:spPr bwMode="auto">
            <a:xfrm>
              <a:off x="0" y="0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239" name="Text Box 344"/>
          <p:cNvSpPr txBox="1">
            <a:spLocks noChangeArrowheads="1"/>
          </p:cNvSpPr>
          <p:nvPr/>
        </p:nvSpPr>
        <p:spPr bwMode="auto">
          <a:xfrm>
            <a:off x="4128483" y="1700808"/>
            <a:ext cx="15696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3600" b="1" dirty="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第一章</a:t>
            </a:r>
          </a:p>
        </p:txBody>
      </p:sp>
      <p:sp>
        <p:nvSpPr>
          <p:cNvPr id="240" name="Text Box 344"/>
          <p:cNvSpPr txBox="1">
            <a:spLocks noChangeArrowheads="1"/>
          </p:cNvSpPr>
          <p:nvPr/>
        </p:nvSpPr>
        <p:spPr bwMode="auto">
          <a:xfrm>
            <a:off x="1858630" y="2549773"/>
            <a:ext cx="610936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6600" b="1" dirty="0" smtClean="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第一章タイトル</a:t>
            </a:r>
            <a:endParaRPr lang="ja-JP" altLang="en-US" sz="6600" b="1" dirty="0">
              <a:solidFill>
                <a:schemeClr val="bg1"/>
              </a:solidFill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10011" y="-449738"/>
            <a:ext cx="1688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青幕、左右開き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952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0"/>
      <p:bldP spid="2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129"/>
          <p:cNvGrpSpPr>
            <a:grpSpLocks/>
          </p:cNvGrpSpPr>
          <p:nvPr/>
        </p:nvGrpSpPr>
        <p:grpSpPr bwMode="auto">
          <a:xfrm>
            <a:off x="0" y="0"/>
            <a:ext cx="4953000" cy="6858000"/>
            <a:chOff x="0" y="0"/>
            <a:chExt cx="3120" cy="4320"/>
          </a:xfrm>
        </p:grpSpPr>
        <p:grpSp>
          <p:nvGrpSpPr>
            <p:cNvPr id="26" name="Group 128"/>
            <p:cNvGrpSpPr>
              <a:grpSpLocks/>
            </p:cNvGrpSpPr>
            <p:nvPr/>
          </p:nvGrpSpPr>
          <p:grpSpPr bwMode="auto">
            <a:xfrm>
              <a:off x="0" y="0"/>
              <a:ext cx="3120" cy="4320"/>
              <a:chOff x="0" y="0"/>
              <a:chExt cx="3338" cy="4320"/>
            </a:xfrm>
          </p:grpSpPr>
          <p:grpSp>
            <p:nvGrpSpPr>
              <p:cNvPr id="112" name="Group 117"/>
              <p:cNvGrpSpPr>
                <a:grpSpLocks/>
              </p:cNvGrpSpPr>
              <p:nvPr/>
            </p:nvGrpSpPr>
            <p:grpSpPr bwMode="auto">
              <a:xfrm>
                <a:off x="0" y="0"/>
                <a:ext cx="1669" cy="4320"/>
                <a:chOff x="0" y="0"/>
                <a:chExt cx="3690" cy="4320"/>
              </a:xfrm>
            </p:grpSpPr>
            <p:grpSp>
              <p:nvGrpSpPr>
                <p:cNvPr id="123" name="Group 110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30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1" name="Rectangle 10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24" name="Group 111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28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9" name="Rectangle 11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25" name="Group 114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26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7" name="Rectangle 11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113" name="Group 118"/>
              <p:cNvGrpSpPr>
                <a:grpSpLocks/>
              </p:cNvGrpSpPr>
              <p:nvPr/>
            </p:nvGrpSpPr>
            <p:grpSpPr bwMode="auto">
              <a:xfrm>
                <a:off x="1669" y="0"/>
                <a:ext cx="1669" cy="4320"/>
                <a:chOff x="0" y="0"/>
                <a:chExt cx="3690" cy="4320"/>
              </a:xfrm>
            </p:grpSpPr>
            <p:grpSp>
              <p:nvGrpSpPr>
                <p:cNvPr id="114" name="Group 119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21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2" name="Rectangle 12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15" name="Group 122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19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0" name="Rectangle 12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16" name="Group 125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17" name="Rectangle 12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8" name="Rectangle 12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grpSp>
          <p:nvGrpSpPr>
            <p:cNvPr id="27" name="Group 106"/>
            <p:cNvGrpSpPr>
              <a:grpSpLocks/>
            </p:cNvGrpSpPr>
            <p:nvPr/>
          </p:nvGrpSpPr>
          <p:grpSpPr bwMode="auto">
            <a:xfrm>
              <a:off x="0" y="3957"/>
              <a:ext cx="3120" cy="363"/>
              <a:chOff x="626" y="0"/>
              <a:chExt cx="3493" cy="363"/>
            </a:xfrm>
          </p:grpSpPr>
          <p:sp>
            <p:nvSpPr>
              <p:cNvPr id="30" name="AutoShape 24"/>
              <p:cNvSpPr>
                <a:spLocks noChangeArrowheads="1"/>
              </p:cNvSpPr>
              <p:nvPr/>
            </p:nvSpPr>
            <p:spPr bwMode="auto">
              <a:xfrm rot="5400000">
                <a:off x="46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" name="AutoShape 25"/>
              <p:cNvSpPr>
                <a:spLocks noChangeArrowheads="1"/>
              </p:cNvSpPr>
              <p:nvPr/>
            </p:nvSpPr>
            <p:spPr bwMode="auto">
              <a:xfrm rot="5400000">
                <a:off x="51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" name="AutoShape 26"/>
              <p:cNvSpPr>
                <a:spLocks noChangeArrowheads="1"/>
              </p:cNvSpPr>
              <p:nvPr/>
            </p:nvSpPr>
            <p:spPr bwMode="auto">
              <a:xfrm rot="5400000">
                <a:off x="55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" name="AutoShape 27"/>
              <p:cNvSpPr>
                <a:spLocks noChangeArrowheads="1"/>
              </p:cNvSpPr>
              <p:nvPr/>
            </p:nvSpPr>
            <p:spPr bwMode="auto">
              <a:xfrm rot="5400000">
                <a:off x="60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" name="AutoShape 28"/>
              <p:cNvSpPr>
                <a:spLocks noChangeArrowheads="1"/>
              </p:cNvSpPr>
              <p:nvPr/>
            </p:nvSpPr>
            <p:spPr bwMode="auto">
              <a:xfrm rot="5400000">
                <a:off x="64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" name="AutoShape 29"/>
              <p:cNvSpPr>
                <a:spLocks noChangeArrowheads="1"/>
              </p:cNvSpPr>
              <p:nvPr/>
            </p:nvSpPr>
            <p:spPr bwMode="auto">
              <a:xfrm rot="5400000">
                <a:off x="69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" name="AutoShape 30"/>
              <p:cNvSpPr>
                <a:spLocks noChangeArrowheads="1"/>
              </p:cNvSpPr>
              <p:nvPr/>
            </p:nvSpPr>
            <p:spPr bwMode="auto">
              <a:xfrm rot="5400000">
                <a:off x="73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" name="AutoShape 31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8" name="AutoShape 32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" name="AutoShape 33"/>
              <p:cNvSpPr>
                <a:spLocks noChangeArrowheads="1"/>
              </p:cNvSpPr>
              <p:nvPr/>
            </p:nvSpPr>
            <p:spPr bwMode="auto">
              <a:xfrm rot="5400000">
                <a:off x="82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" name="AutoShape 34"/>
              <p:cNvSpPr>
                <a:spLocks noChangeArrowheads="1"/>
              </p:cNvSpPr>
              <p:nvPr/>
            </p:nvSpPr>
            <p:spPr bwMode="auto">
              <a:xfrm rot="5400000">
                <a:off x="87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" name="AutoShape 35"/>
              <p:cNvSpPr>
                <a:spLocks noChangeArrowheads="1"/>
              </p:cNvSpPr>
              <p:nvPr/>
            </p:nvSpPr>
            <p:spPr bwMode="auto">
              <a:xfrm rot="5400000">
                <a:off x="91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" name="AutoShape 36"/>
              <p:cNvSpPr>
                <a:spLocks noChangeArrowheads="1"/>
              </p:cNvSpPr>
              <p:nvPr/>
            </p:nvSpPr>
            <p:spPr bwMode="auto">
              <a:xfrm rot="5400000">
                <a:off x="96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" name="AutoShape 37"/>
              <p:cNvSpPr>
                <a:spLocks noChangeArrowheads="1"/>
              </p:cNvSpPr>
              <p:nvPr/>
            </p:nvSpPr>
            <p:spPr bwMode="auto">
              <a:xfrm rot="5400000">
                <a:off x="101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" name="AutoShape 38"/>
              <p:cNvSpPr>
                <a:spLocks noChangeArrowheads="1"/>
              </p:cNvSpPr>
              <p:nvPr/>
            </p:nvSpPr>
            <p:spPr bwMode="auto">
              <a:xfrm rot="5400000">
                <a:off x="105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" name="AutoShape 39"/>
              <p:cNvSpPr>
                <a:spLocks noChangeArrowheads="1"/>
              </p:cNvSpPr>
              <p:nvPr/>
            </p:nvSpPr>
            <p:spPr bwMode="auto">
              <a:xfrm rot="5400000">
                <a:off x="110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6" name="AutoShape 40"/>
              <p:cNvSpPr>
                <a:spLocks noChangeArrowheads="1"/>
              </p:cNvSpPr>
              <p:nvPr/>
            </p:nvSpPr>
            <p:spPr bwMode="auto">
              <a:xfrm rot="5400000">
                <a:off x="114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" name="AutoShape 41"/>
              <p:cNvSpPr>
                <a:spLocks noChangeArrowheads="1"/>
              </p:cNvSpPr>
              <p:nvPr/>
            </p:nvSpPr>
            <p:spPr bwMode="auto">
              <a:xfrm rot="5400000">
                <a:off x="119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" name="AutoShape 42"/>
              <p:cNvSpPr>
                <a:spLocks noChangeArrowheads="1"/>
              </p:cNvSpPr>
              <p:nvPr/>
            </p:nvSpPr>
            <p:spPr bwMode="auto">
              <a:xfrm rot="5400000">
                <a:off x="123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" name="AutoShape 43"/>
              <p:cNvSpPr>
                <a:spLocks noChangeArrowheads="1"/>
              </p:cNvSpPr>
              <p:nvPr/>
            </p:nvSpPr>
            <p:spPr bwMode="auto">
              <a:xfrm rot="5400000">
                <a:off x="128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" name="AutoShape 44"/>
              <p:cNvSpPr>
                <a:spLocks noChangeArrowheads="1"/>
              </p:cNvSpPr>
              <p:nvPr/>
            </p:nvSpPr>
            <p:spPr bwMode="auto">
              <a:xfrm rot="5400000">
                <a:off x="133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" name="AutoShape 45"/>
              <p:cNvSpPr>
                <a:spLocks noChangeArrowheads="1"/>
              </p:cNvSpPr>
              <p:nvPr/>
            </p:nvSpPr>
            <p:spPr bwMode="auto">
              <a:xfrm rot="5400000">
                <a:off x="137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" name="AutoShape 46"/>
              <p:cNvSpPr>
                <a:spLocks noChangeArrowheads="1"/>
              </p:cNvSpPr>
              <p:nvPr/>
            </p:nvSpPr>
            <p:spPr bwMode="auto">
              <a:xfrm rot="5400000">
                <a:off x="142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" name="AutoShape 47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" name="AutoShape 48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5" name="AutoShape 49"/>
              <p:cNvSpPr>
                <a:spLocks noChangeArrowheads="1"/>
              </p:cNvSpPr>
              <p:nvPr/>
            </p:nvSpPr>
            <p:spPr bwMode="auto">
              <a:xfrm rot="5400000">
                <a:off x="151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6" name="AutoShape 50"/>
              <p:cNvSpPr>
                <a:spLocks noChangeArrowheads="1"/>
              </p:cNvSpPr>
              <p:nvPr/>
            </p:nvSpPr>
            <p:spPr bwMode="auto">
              <a:xfrm rot="5400000">
                <a:off x="155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7" name="AutoShape 51"/>
              <p:cNvSpPr>
                <a:spLocks noChangeArrowheads="1"/>
              </p:cNvSpPr>
              <p:nvPr/>
            </p:nvSpPr>
            <p:spPr bwMode="auto">
              <a:xfrm rot="5400000">
                <a:off x="160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8" name="AutoShape 52"/>
              <p:cNvSpPr>
                <a:spLocks noChangeArrowheads="1"/>
              </p:cNvSpPr>
              <p:nvPr/>
            </p:nvSpPr>
            <p:spPr bwMode="auto">
              <a:xfrm rot="5400000">
                <a:off x="164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9" name="AutoShape 53"/>
              <p:cNvSpPr>
                <a:spLocks noChangeArrowheads="1"/>
              </p:cNvSpPr>
              <p:nvPr/>
            </p:nvSpPr>
            <p:spPr bwMode="auto">
              <a:xfrm rot="5400000">
                <a:off x="169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0" name="AutoShape 54"/>
              <p:cNvSpPr>
                <a:spLocks noChangeArrowheads="1"/>
              </p:cNvSpPr>
              <p:nvPr/>
            </p:nvSpPr>
            <p:spPr bwMode="auto">
              <a:xfrm rot="5400000">
                <a:off x="173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1" name="AutoShape 55"/>
              <p:cNvSpPr>
                <a:spLocks noChangeArrowheads="1"/>
              </p:cNvSpPr>
              <p:nvPr/>
            </p:nvSpPr>
            <p:spPr bwMode="auto">
              <a:xfrm rot="5400000">
                <a:off x="178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2" name="AutoShape 56"/>
              <p:cNvSpPr>
                <a:spLocks noChangeArrowheads="1"/>
              </p:cNvSpPr>
              <p:nvPr/>
            </p:nvSpPr>
            <p:spPr bwMode="auto">
              <a:xfrm rot="5400000">
                <a:off x="182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" name="AutoShape 57"/>
              <p:cNvSpPr>
                <a:spLocks noChangeArrowheads="1"/>
              </p:cNvSpPr>
              <p:nvPr/>
            </p:nvSpPr>
            <p:spPr bwMode="auto">
              <a:xfrm rot="5400000">
                <a:off x="187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" name="AutoShape 58"/>
              <p:cNvSpPr>
                <a:spLocks noChangeArrowheads="1"/>
              </p:cNvSpPr>
              <p:nvPr/>
            </p:nvSpPr>
            <p:spPr bwMode="auto">
              <a:xfrm rot="5400000">
                <a:off x="191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5" name="AutoShape 59"/>
              <p:cNvSpPr>
                <a:spLocks noChangeArrowheads="1"/>
              </p:cNvSpPr>
              <p:nvPr/>
            </p:nvSpPr>
            <p:spPr bwMode="auto">
              <a:xfrm rot="5400000">
                <a:off x="196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6" name="AutoShape 60"/>
              <p:cNvSpPr>
                <a:spLocks noChangeArrowheads="1"/>
              </p:cNvSpPr>
              <p:nvPr/>
            </p:nvSpPr>
            <p:spPr bwMode="auto">
              <a:xfrm rot="5400000">
                <a:off x="200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7" name="AutoShape 61"/>
              <p:cNvSpPr>
                <a:spLocks noChangeArrowheads="1"/>
              </p:cNvSpPr>
              <p:nvPr/>
            </p:nvSpPr>
            <p:spPr bwMode="auto">
              <a:xfrm rot="5400000">
                <a:off x="205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" name="AutoShape 62"/>
              <p:cNvSpPr>
                <a:spLocks noChangeArrowheads="1"/>
              </p:cNvSpPr>
              <p:nvPr/>
            </p:nvSpPr>
            <p:spPr bwMode="auto">
              <a:xfrm rot="5400000">
                <a:off x="209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" name="AutoShape 63"/>
              <p:cNvSpPr>
                <a:spLocks noChangeArrowheads="1"/>
              </p:cNvSpPr>
              <p:nvPr/>
            </p:nvSpPr>
            <p:spPr bwMode="auto">
              <a:xfrm rot="5400000">
                <a:off x="214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0" name="AutoShape 64"/>
              <p:cNvSpPr>
                <a:spLocks noChangeArrowheads="1"/>
              </p:cNvSpPr>
              <p:nvPr/>
            </p:nvSpPr>
            <p:spPr bwMode="auto">
              <a:xfrm rot="5400000">
                <a:off x="219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1" name="AutoShape 65"/>
              <p:cNvSpPr>
                <a:spLocks noChangeArrowheads="1"/>
              </p:cNvSpPr>
              <p:nvPr/>
            </p:nvSpPr>
            <p:spPr bwMode="auto">
              <a:xfrm rot="5400000">
                <a:off x="223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" name="AutoShape 66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" name="AutoShape 67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4" name="AutoShape 68"/>
              <p:cNvSpPr>
                <a:spLocks noChangeArrowheads="1"/>
              </p:cNvSpPr>
              <p:nvPr/>
            </p:nvSpPr>
            <p:spPr bwMode="auto">
              <a:xfrm rot="5400000">
                <a:off x="232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" name="AutoShape 69"/>
              <p:cNvSpPr>
                <a:spLocks noChangeArrowheads="1"/>
              </p:cNvSpPr>
              <p:nvPr/>
            </p:nvSpPr>
            <p:spPr bwMode="auto">
              <a:xfrm rot="5400000">
                <a:off x="237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6" name="AutoShape 70"/>
              <p:cNvSpPr>
                <a:spLocks noChangeArrowheads="1"/>
              </p:cNvSpPr>
              <p:nvPr/>
            </p:nvSpPr>
            <p:spPr bwMode="auto">
              <a:xfrm rot="5400000">
                <a:off x="241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7" name="AutoShape 71"/>
              <p:cNvSpPr>
                <a:spLocks noChangeArrowheads="1"/>
              </p:cNvSpPr>
              <p:nvPr/>
            </p:nvSpPr>
            <p:spPr bwMode="auto">
              <a:xfrm rot="5400000">
                <a:off x="246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8" name="AutoShape 72"/>
              <p:cNvSpPr>
                <a:spLocks noChangeArrowheads="1"/>
              </p:cNvSpPr>
              <p:nvPr/>
            </p:nvSpPr>
            <p:spPr bwMode="auto">
              <a:xfrm rot="5400000">
                <a:off x="250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" name="AutoShape 73"/>
              <p:cNvSpPr>
                <a:spLocks noChangeArrowheads="1"/>
              </p:cNvSpPr>
              <p:nvPr/>
            </p:nvSpPr>
            <p:spPr bwMode="auto">
              <a:xfrm rot="5400000">
                <a:off x="255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0" name="AutoShape 74"/>
              <p:cNvSpPr>
                <a:spLocks noChangeArrowheads="1"/>
              </p:cNvSpPr>
              <p:nvPr/>
            </p:nvSpPr>
            <p:spPr bwMode="auto">
              <a:xfrm rot="5400000">
                <a:off x="259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1" name="AutoShape 75"/>
              <p:cNvSpPr>
                <a:spLocks noChangeArrowheads="1"/>
              </p:cNvSpPr>
              <p:nvPr/>
            </p:nvSpPr>
            <p:spPr bwMode="auto">
              <a:xfrm rot="5400000">
                <a:off x="264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2" name="AutoShape 76"/>
              <p:cNvSpPr>
                <a:spLocks noChangeArrowheads="1"/>
              </p:cNvSpPr>
              <p:nvPr/>
            </p:nvSpPr>
            <p:spPr bwMode="auto">
              <a:xfrm rot="5400000">
                <a:off x="268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3" name="AutoShape 77"/>
              <p:cNvSpPr>
                <a:spLocks noChangeArrowheads="1"/>
              </p:cNvSpPr>
              <p:nvPr/>
            </p:nvSpPr>
            <p:spPr bwMode="auto">
              <a:xfrm rot="5400000">
                <a:off x="273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4" name="AutoShape 78"/>
              <p:cNvSpPr>
                <a:spLocks noChangeArrowheads="1"/>
              </p:cNvSpPr>
              <p:nvPr/>
            </p:nvSpPr>
            <p:spPr bwMode="auto">
              <a:xfrm rot="5400000">
                <a:off x="277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" name="AutoShape 79"/>
              <p:cNvSpPr>
                <a:spLocks noChangeArrowheads="1"/>
              </p:cNvSpPr>
              <p:nvPr/>
            </p:nvSpPr>
            <p:spPr bwMode="auto">
              <a:xfrm rot="5400000">
                <a:off x="282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6" name="AutoShape 80"/>
              <p:cNvSpPr>
                <a:spLocks noChangeArrowheads="1"/>
              </p:cNvSpPr>
              <p:nvPr/>
            </p:nvSpPr>
            <p:spPr bwMode="auto">
              <a:xfrm rot="5400000">
                <a:off x="287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7" name="AutoShape 81"/>
              <p:cNvSpPr>
                <a:spLocks noChangeArrowheads="1"/>
              </p:cNvSpPr>
              <p:nvPr/>
            </p:nvSpPr>
            <p:spPr bwMode="auto">
              <a:xfrm rot="5400000">
                <a:off x="291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8" name="AutoShape 82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9" name="AutoShape 83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0" name="AutoShape 84"/>
              <p:cNvSpPr>
                <a:spLocks noChangeArrowheads="1"/>
              </p:cNvSpPr>
              <p:nvPr/>
            </p:nvSpPr>
            <p:spPr bwMode="auto">
              <a:xfrm rot="5400000">
                <a:off x="300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1" name="AutoShape 85"/>
              <p:cNvSpPr>
                <a:spLocks noChangeArrowheads="1"/>
              </p:cNvSpPr>
              <p:nvPr/>
            </p:nvSpPr>
            <p:spPr bwMode="auto">
              <a:xfrm rot="5400000">
                <a:off x="305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2" name="AutoShape 86"/>
              <p:cNvSpPr>
                <a:spLocks noChangeArrowheads="1"/>
              </p:cNvSpPr>
              <p:nvPr/>
            </p:nvSpPr>
            <p:spPr bwMode="auto">
              <a:xfrm rot="5400000">
                <a:off x="309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3" name="AutoShape 87"/>
              <p:cNvSpPr>
                <a:spLocks noChangeArrowheads="1"/>
              </p:cNvSpPr>
              <p:nvPr/>
            </p:nvSpPr>
            <p:spPr bwMode="auto">
              <a:xfrm rot="5400000">
                <a:off x="314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4" name="AutoShape 88"/>
              <p:cNvSpPr>
                <a:spLocks noChangeArrowheads="1"/>
              </p:cNvSpPr>
              <p:nvPr/>
            </p:nvSpPr>
            <p:spPr bwMode="auto">
              <a:xfrm rot="5400000">
                <a:off x="318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5" name="AutoShape 89"/>
              <p:cNvSpPr>
                <a:spLocks noChangeArrowheads="1"/>
              </p:cNvSpPr>
              <p:nvPr/>
            </p:nvSpPr>
            <p:spPr bwMode="auto">
              <a:xfrm rot="5400000">
                <a:off x="323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6" name="AutoShape 90"/>
              <p:cNvSpPr>
                <a:spLocks noChangeArrowheads="1"/>
              </p:cNvSpPr>
              <p:nvPr/>
            </p:nvSpPr>
            <p:spPr bwMode="auto">
              <a:xfrm rot="5400000">
                <a:off x="327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7" name="AutoShape 91"/>
              <p:cNvSpPr>
                <a:spLocks noChangeArrowheads="1"/>
              </p:cNvSpPr>
              <p:nvPr/>
            </p:nvSpPr>
            <p:spPr bwMode="auto">
              <a:xfrm rot="5400000">
                <a:off x="332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8" name="AutoShape 92"/>
              <p:cNvSpPr>
                <a:spLocks noChangeArrowheads="1"/>
              </p:cNvSpPr>
              <p:nvPr/>
            </p:nvSpPr>
            <p:spPr bwMode="auto">
              <a:xfrm rot="5400000">
                <a:off x="337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9" name="AutoShape 93"/>
              <p:cNvSpPr>
                <a:spLocks noChangeArrowheads="1"/>
              </p:cNvSpPr>
              <p:nvPr/>
            </p:nvSpPr>
            <p:spPr bwMode="auto">
              <a:xfrm rot="5400000">
                <a:off x="341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0" name="AutoShape 94"/>
              <p:cNvSpPr>
                <a:spLocks noChangeArrowheads="1"/>
              </p:cNvSpPr>
              <p:nvPr/>
            </p:nvSpPr>
            <p:spPr bwMode="auto">
              <a:xfrm rot="5400000">
                <a:off x="346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1" name="AutoShape 95"/>
              <p:cNvSpPr>
                <a:spLocks noChangeArrowheads="1"/>
              </p:cNvSpPr>
              <p:nvPr/>
            </p:nvSpPr>
            <p:spPr bwMode="auto">
              <a:xfrm rot="5400000">
                <a:off x="350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2" name="AutoShape 96"/>
              <p:cNvSpPr>
                <a:spLocks noChangeArrowheads="1"/>
              </p:cNvSpPr>
              <p:nvPr/>
            </p:nvSpPr>
            <p:spPr bwMode="auto">
              <a:xfrm rot="5400000">
                <a:off x="355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3" name="AutoShape 97"/>
              <p:cNvSpPr>
                <a:spLocks noChangeArrowheads="1"/>
              </p:cNvSpPr>
              <p:nvPr/>
            </p:nvSpPr>
            <p:spPr bwMode="auto">
              <a:xfrm rot="5400000">
                <a:off x="359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4" name="AutoShape 98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5" name="AutoShape 99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6" name="AutoShape 100"/>
              <p:cNvSpPr>
                <a:spLocks noChangeArrowheads="1"/>
              </p:cNvSpPr>
              <p:nvPr/>
            </p:nvSpPr>
            <p:spPr bwMode="auto">
              <a:xfrm rot="5400000">
                <a:off x="368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" name="AutoShape 101"/>
              <p:cNvSpPr>
                <a:spLocks noChangeArrowheads="1"/>
              </p:cNvSpPr>
              <p:nvPr/>
            </p:nvSpPr>
            <p:spPr bwMode="auto">
              <a:xfrm rot="5400000">
                <a:off x="373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8" name="AutoShape 102"/>
              <p:cNvSpPr>
                <a:spLocks noChangeArrowheads="1"/>
              </p:cNvSpPr>
              <p:nvPr/>
            </p:nvSpPr>
            <p:spPr bwMode="auto">
              <a:xfrm rot="5400000">
                <a:off x="377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9" name="AutoShape 103"/>
              <p:cNvSpPr>
                <a:spLocks noChangeArrowheads="1"/>
              </p:cNvSpPr>
              <p:nvPr/>
            </p:nvSpPr>
            <p:spPr bwMode="auto">
              <a:xfrm rot="5400000">
                <a:off x="382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0" name="AutoShape 104"/>
              <p:cNvSpPr>
                <a:spLocks noChangeArrowheads="1"/>
              </p:cNvSpPr>
              <p:nvPr/>
            </p:nvSpPr>
            <p:spPr bwMode="auto">
              <a:xfrm rot="5400000">
                <a:off x="386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1" name="AutoShape 105"/>
              <p:cNvSpPr>
                <a:spLocks noChangeArrowheads="1"/>
              </p:cNvSpPr>
              <p:nvPr/>
            </p:nvSpPr>
            <p:spPr bwMode="auto">
              <a:xfrm rot="5400000">
                <a:off x="391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8" name="AutoShape 107"/>
            <p:cNvSpPr>
              <a:spLocks noChangeArrowheads="1"/>
            </p:cNvSpPr>
            <p:nvPr/>
          </p:nvSpPr>
          <p:spPr bwMode="auto">
            <a:xfrm>
              <a:off x="0" y="3929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" name="AutoShape 108"/>
            <p:cNvSpPr>
              <a:spLocks noChangeArrowheads="1"/>
            </p:cNvSpPr>
            <p:nvPr/>
          </p:nvSpPr>
          <p:spPr bwMode="auto">
            <a:xfrm>
              <a:off x="0" y="0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2" name="Group 237"/>
          <p:cNvGrpSpPr>
            <a:grpSpLocks/>
          </p:cNvGrpSpPr>
          <p:nvPr/>
        </p:nvGrpSpPr>
        <p:grpSpPr bwMode="auto">
          <a:xfrm>
            <a:off x="4953000" y="0"/>
            <a:ext cx="4953000" cy="6858000"/>
            <a:chOff x="0" y="0"/>
            <a:chExt cx="3120" cy="4320"/>
          </a:xfrm>
        </p:grpSpPr>
        <p:grpSp>
          <p:nvGrpSpPr>
            <p:cNvPr id="133" name="Group 238"/>
            <p:cNvGrpSpPr>
              <a:grpSpLocks/>
            </p:cNvGrpSpPr>
            <p:nvPr/>
          </p:nvGrpSpPr>
          <p:grpSpPr bwMode="auto">
            <a:xfrm>
              <a:off x="0" y="0"/>
              <a:ext cx="3120" cy="4320"/>
              <a:chOff x="0" y="0"/>
              <a:chExt cx="3338" cy="4320"/>
            </a:xfrm>
          </p:grpSpPr>
          <p:grpSp>
            <p:nvGrpSpPr>
              <p:cNvPr id="219" name="Group 239"/>
              <p:cNvGrpSpPr>
                <a:grpSpLocks/>
              </p:cNvGrpSpPr>
              <p:nvPr/>
            </p:nvGrpSpPr>
            <p:grpSpPr bwMode="auto">
              <a:xfrm>
                <a:off x="0" y="0"/>
                <a:ext cx="1669" cy="4320"/>
                <a:chOff x="0" y="0"/>
                <a:chExt cx="3690" cy="4320"/>
              </a:xfrm>
            </p:grpSpPr>
            <p:grpSp>
              <p:nvGrpSpPr>
                <p:cNvPr id="230" name="Group 240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37" name="Rectangle 24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38" name="Rectangle 2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31" name="Group 243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35" name="Rectangle 24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36" name="Rectangle 24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32" name="Group 246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33" name="Rectangle 24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34" name="Rectangle 24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220" name="Group 249"/>
              <p:cNvGrpSpPr>
                <a:grpSpLocks/>
              </p:cNvGrpSpPr>
              <p:nvPr/>
            </p:nvGrpSpPr>
            <p:grpSpPr bwMode="auto">
              <a:xfrm>
                <a:off x="1669" y="0"/>
                <a:ext cx="1669" cy="4320"/>
                <a:chOff x="0" y="0"/>
                <a:chExt cx="3690" cy="4320"/>
              </a:xfrm>
            </p:grpSpPr>
            <p:grpSp>
              <p:nvGrpSpPr>
                <p:cNvPr id="221" name="Group 250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28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9" name="Rectangle 25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22" name="Group 253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26" name="Rectangle 25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7" name="Rectangle 25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23" name="Group 256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24" name="Rectangle 25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5" name="Rectangle 25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grpSp>
          <p:nvGrpSpPr>
            <p:cNvPr id="134" name="Group 259"/>
            <p:cNvGrpSpPr>
              <a:grpSpLocks/>
            </p:cNvGrpSpPr>
            <p:nvPr/>
          </p:nvGrpSpPr>
          <p:grpSpPr bwMode="auto">
            <a:xfrm>
              <a:off x="0" y="3957"/>
              <a:ext cx="3120" cy="363"/>
              <a:chOff x="626" y="0"/>
              <a:chExt cx="3493" cy="363"/>
            </a:xfrm>
          </p:grpSpPr>
          <p:sp>
            <p:nvSpPr>
              <p:cNvPr id="137" name="AutoShape 260"/>
              <p:cNvSpPr>
                <a:spLocks noChangeArrowheads="1"/>
              </p:cNvSpPr>
              <p:nvPr/>
            </p:nvSpPr>
            <p:spPr bwMode="auto">
              <a:xfrm rot="5400000">
                <a:off x="46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8" name="AutoShape 261"/>
              <p:cNvSpPr>
                <a:spLocks noChangeArrowheads="1"/>
              </p:cNvSpPr>
              <p:nvPr/>
            </p:nvSpPr>
            <p:spPr bwMode="auto">
              <a:xfrm rot="5400000">
                <a:off x="51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9" name="AutoShape 262"/>
              <p:cNvSpPr>
                <a:spLocks noChangeArrowheads="1"/>
              </p:cNvSpPr>
              <p:nvPr/>
            </p:nvSpPr>
            <p:spPr bwMode="auto">
              <a:xfrm rot="5400000">
                <a:off x="55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0" name="AutoShape 263"/>
              <p:cNvSpPr>
                <a:spLocks noChangeArrowheads="1"/>
              </p:cNvSpPr>
              <p:nvPr/>
            </p:nvSpPr>
            <p:spPr bwMode="auto">
              <a:xfrm rot="5400000">
                <a:off x="60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1" name="AutoShape 264"/>
              <p:cNvSpPr>
                <a:spLocks noChangeArrowheads="1"/>
              </p:cNvSpPr>
              <p:nvPr/>
            </p:nvSpPr>
            <p:spPr bwMode="auto">
              <a:xfrm rot="5400000">
                <a:off x="64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2" name="AutoShape 265"/>
              <p:cNvSpPr>
                <a:spLocks noChangeArrowheads="1"/>
              </p:cNvSpPr>
              <p:nvPr/>
            </p:nvSpPr>
            <p:spPr bwMode="auto">
              <a:xfrm rot="5400000">
                <a:off x="69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3" name="AutoShape 266"/>
              <p:cNvSpPr>
                <a:spLocks noChangeArrowheads="1"/>
              </p:cNvSpPr>
              <p:nvPr/>
            </p:nvSpPr>
            <p:spPr bwMode="auto">
              <a:xfrm rot="5400000">
                <a:off x="73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4" name="AutoShape 267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5" name="AutoShape 268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6" name="AutoShape 269"/>
              <p:cNvSpPr>
                <a:spLocks noChangeArrowheads="1"/>
              </p:cNvSpPr>
              <p:nvPr/>
            </p:nvSpPr>
            <p:spPr bwMode="auto">
              <a:xfrm rot="5400000">
                <a:off x="82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7" name="AutoShape 270"/>
              <p:cNvSpPr>
                <a:spLocks noChangeArrowheads="1"/>
              </p:cNvSpPr>
              <p:nvPr/>
            </p:nvSpPr>
            <p:spPr bwMode="auto">
              <a:xfrm rot="5400000">
                <a:off x="87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8" name="AutoShape 271"/>
              <p:cNvSpPr>
                <a:spLocks noChangeArrowheads="1"/>
              </p:cNvSpPr>
              <p:nvPr/>
            </p:nvSpPr>
            <p:spPr bwMode="auto">
              <a:xfrm rot="5400000">
                <a:off x="91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9" name="AutoShape 272"/>
              <p:cNvSpPr>
                <a:spLocks noChangeArrowheads="1"/>
              </p:cNvSpPr>
              <p:nvPr/>
            </p:nvSpPr>
            <p:spPr bwMode="auto">
              <a:xfrm rot="5400000">
                <a:off x="96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0" name="AutoShape 273"/>
              <p:cNvSpPr>
                <a:spLocks noChangeArrowheads="1"/>
              </p:cNvSpPr>
              <p:nvPr/>
            </p:nvSpPr>
            <p:spPr bwMode="auto">
              <a:xfrm rot="5400000">
                <a:off x="101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1" name="AutoShape 274"/>
              <p:cNvSpPr>
                <a:spLocks noChangeArrowheads="1"/>
              </p:cNvSpPr>
              <p:nvPr/>
            </p:nvSpPr>
            <p:spPr bwMode="auto">
              <a:xfrm rot="5400000">
                <a:off x="105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2" name="AutoShape 275"/>
              <p:cNvSpPr>
                <a:spLocks noChangeArrowheads="1"/>
              </p:cNvSpPr>
              <p:nvPr/>
            </p:nvSpPr>
            <p:spPr bwMode="auto">
              <a:xfrm rot="5400000">
                <a:off x="110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3" name="AutoShape 276"/>
              <p:cNvSpPr>
                <a:spLocks noChangeArrowheads="1"/>
              </p:cNvSpPr>
              <p:nvPr/>
            </p:nvSpPr>
            <p:spPr bwMode="auto">
              <a:xfrm rot="5400000">
                <a:off x="114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4" name="AutoShape 277"/>
              <p:cNvSpPr>
                <a:spLocks noChangeArrowheads="1"/>
              </p:cNvSpPr>
              <p:nvPr/>
            </p:nvSpPr>
            <p:spPr bwMode="auto">
              <a:xfrm rot="5400000">
                <a:off x="119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5" name="AutoShape 278"/>
              <p:cNvSpPr>
                <a:spLocks noChangeArrowheads="1"/>
              </p:cNvSpPr>
              <p:nvPr/>
            </p:nvSpPr>
            <p:spPr bwMode="auto">
              <a:xfrm rot="5400000">
                <a:off x="123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6" name="AutoShape 279"/>
              <p:cNvSpPr>
                <a:spLocks noChangeArrowheads="1"/>
              </p:cNvSpPr>
              <p:nvPr/>
            </p:nvSpPr>
            <p:spPr bwMode="auto">
              <a:xfrm rot="5400000">
                <a:off x="128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7" name="AutoShape 280"/>
              <p:cNvSpPr>
                <a:spLocks noChangeArrowheads="1"/>
              </p:cNvSpPr>
              <p:nvPr/>
            </p:nvSpPr>
            <p:spPr bwMode="auto">
              <a:xfrm rot="5400000">
                <a:off x="133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8" name="AutoShape 281"/>
              <p:cNvSpPr>
                <a:spLocks noChangeArrowheads="1"/>
              </p:cNvSpPr>
              <p:nvPr/>
            </p:nvSpPr>
            <p:spPr bwMode="auto">
              <a:xfrm rot="5400000">
                <a:off x="137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9" name="AutoShape 282"/>
              <p:cNvSpPr>
                <a:spLocks noChangeArrowheads="1"/>
              </p:cNvSpPr>
              <p:nvPr/>
            </p:nvSpPr>
            <p:spPr bwMode="auto">
              <a:xfrm rot="5400000">
                <a:off x="142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0" name="AutoShape 283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1" name="AutoShape 284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2" name="AutoShape 285"/>
              <p:cNvSpPr>
                <a:spLocks noChangeArrowheads="1"/>
              </p:cNvSpPr>
              <p:nvPr/>
            </p:nvSpPr>
            <p:spPr bwMode="auto">
              <a:xfrm rot="5400000">
                <a:off x="151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3" name="AutoShape 286"/>
              <p:cNvSpPr>
                <a:spLocks noChangeArrowheads="1"/>
              </p:cNvSpPr>
              <p:nvPr/>
            </p:nvSpPr>
            <p:spPr bwMode="auto">
              <a:xfrm rot="5400000">
                <a:off x="155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4" name="AutoShape 287"/>
              <p:cNvSpPr>
                <a:spLocks noChangeArrowheads="1"/>
              </p:cNvSpPr>
              <p:nvPr/>
            </p:nvSpPr>
            <p:spPr bwMode="auto">
              <a:xfrm rot="5400000">
                <a:off x="160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5" name="AutoShape 288"/>
              <p:cNvSpPr>
                <a:spLocks noChangeArrowheads="1"/>
              </p:cNvSpPr>
              <p:nvPr/>
            </p:nvSpPr>
            <p:spPr bwMode="auto">
              <a:xfrm rot="5400000">
                <a:off x="164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6" name="AutoShape 289"/>
              <p:cNvSpPr>
                <a:spLocks noChangeArrowheads="1"/>
              </p:cNvSpPr>
              <p:nvPr/>
            </p:nvSpPr>
            <p:spPr bwMode="auto">
              <a:xfrm rot="5400000">
                <a:off x="169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7" name="AutoShape 290"/>
              <p:cNvSpPr>
                <a:spLocks noChangeArrowheads="1"/>
              </p:cNvSpPr>
              <p:nvPr/>
            </p:nvSpPr>
            <p:spPr bwMode="auto">
              <a:xfrm rot="5400000">
                <a:off x="173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8" name="AutoShape 291"/>
              <p:cNvSpPr>
                <a:spLocks noChangeArrowheads="1"/>
              </p:cNvSpPr>
              <p:nvPr/>
            </p:nvSpPr>
            <p:spPr bwMode="auto">
              <a:xfrm rot="5400000">
                <a:off x="178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9" name="AutoShape 292"/>
              <p:cNvSpPr>
                <a:spLocks noChangeArrowheads="1"/>
              </p:cNvSpPr>
              <p:nvPr/>
            </p:nvSpPr>
            <p:spPr bwMode="auto">
              <a:xfrm rot="5400000">
                <a:off x="182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0" name="AutoShape 293"/>
              <p:cNvSpPr>
                <a:spLocks noChangeArrowheads="1"/>
              </p:cNvSpPr>
              <p:nvPr/>
            </p:nvSpPr>
            <p:spPr bwMode="auto">
              <a:xfrm rot="5400000">
                <a:off x="187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1" name="AutoShape 294"/>
              <p:cNvSpPr>
                <a:spLocks noChangeArrowheads="1"/>
              </p:cNvSpPr>
              <p:nvPr/>
            </p:nvSpPr>
            <p:spPr bwMode="auto">
              <a:xfrm rot="5400000">
                <a:off x="191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2" name="AutoShape 295"/>
              <p:cNvSpPr>
                <a:spLocks noChangeArrowheads="1"/>
              </p:cNvSpPr>
              <p:nvPr/>
            </p:nvSpPr>
            <p:spPr bwMode="auto">
              <a:xfrm rot="5400000">
                <a:off x="196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3" name="AutoShape 296"/>
              <p:cNvSpPr>
                <a:spLocks noChangeArrowheads="1"/>
              </p:cNvSpPr>
              <p:nvPr/>
            </p:nvSpPr>
            <p:spPr bwMode="auto">
              <a:xfrm rot="5400000">
                <a:off x="200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4" name="AutoShape 297"/>
              <p:cNvSpPr>
                <a:spLocks noChangeArrowheads="1"/>
              </p:cNvSpPr>
              <p:nvPr/>
            </p:nvSpPr>
            <p:spPr bwMode="auto">
              <a:xfrm rot="5400000">
                <a:off x="205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5" name="AutoShape 298"/>
              <p:cNvSpPr>
                <a:spLocks noChangeArrowheads="1"/>
              </p:cNvSpPr>
              <p:nvPr/>
            </p:nvSpPr>
            <p:spPr bwMode="auto">
              <a:xfrm rot="5400000">
                <a:off x="209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6" name="AutoShape 299"/>
              <p:cNvSpPr>
                <a:spLocks noChangeArrowheads="1"/>
              </p:cNvSpPr>
              <p:nvPr/>
            </p:nvSpPr>
            <p:spPr bwMode="auto">
              <a:xfrm rot="5400000">
                <a:off x="214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7" name="AutoShape 300"/>
              <p:cNvSpPr>
                <a:spLocks noChangeArrowheads="1"/>
              </p:cNvSpPr>
              <p:nvPr/>
            </p:nvSpPr>
            <p:spPr bwMode="auto">
              <a:xfrm rot="5400000">
                <a:off x="219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8" name="AutoShape 301"/>
              <p:cNvSpPr>
                <a:spLocks noChangeArrowheads="1"/>
              </p:cNvSpPr>
              <p:nvPr/>
            </p:nvSpPr>
            <p:spPr bwMode="auto">
              <a:xfrm rot="5400000">
                <a:off x="223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9" name="AutoShape 302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0" name="AutoShape 303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1" name="AutoShape 304"/>
              <p:cNvSpPr>
                <a:spLocks noChangeArrowheads="1"/>
              </p:cNvSpPr>
              <p:nvPr/>
            </p:nvSpPr>
            <p:spPr bwMode="auto">
              <a:xfrm rot="5400000">
                <a:off x="232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2" name="AutoShape 305"/>
              <p:cNvSpPr>
                <a:spLocks noChangeArrowheads="1"/>
              </p:cNvSpPr>
              <p:nvPr/>
            </p:nvSpPr>
            <p:spPr bwMode="auto">
              <a:xfrm rot="5400000">
                <a:off x="237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3" name="AutoShape 306"/>
              <p:cNvSpPr>
                <a:spLocks noChangeArrowheads="1"/>
              </p:cNvSpPr>
              <p:nvPr/>
            </p:nvSpPr>
            <p:spPr bwMode="auto">
              <a:xfrm rot="5400000">
                <a:off x="241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4" name="AutoShape 307"/>
              <p:cNvSpPr>
                <a:spLocks noChangeArrowheads="1"/>
              </p:cNvSpPr>
              <p:nvPr/>
            </p:nvSpPr>
            <p:spPr bwMode="auto">
              <a:xfrm rot="5400000">
                <a:off x="246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5" name="AutoShape 308"/>
              <p:cNvSpPr>
                <a:spLocks noChangeArrowheads="1"/>
              </p:cNvSpPr>
              <p:nvPr/>
            </p:nvSpPr>
            <p:spPr bwMode="auto">
              <a:xfrm rot="5400000">
                <a:off x="250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6" name="AutoShape 309"/>
              <p:cNvSpPr>
                <a:spLocks noChangeArrowheads="1"/>
              </p:cNvSpPr>
              <p:nvPr/>
            </p:nvSpPr>
            <p:spPr bwMode="auto">
              <a:xfrm rot="5400000">
                <a:off x="255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" name="AutoShape 310"/>
              <p:cNvSpPr>
                <a:spLocks noChangeArrowheads="1"/>
              </p:cNvSpPr>
              <p:nvPr/>
            </p:nvSpPr>
            <p:spPr bwMode="auto">
              <a:xfrm rot="5400000">
                <a:off x="259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8" name="AutoShape 311"/>
              <p:cNvSpPr>
                <a:spLocks noChangeArrowheads="1"/>
              </p:cNvSpPr>
              <p:nvPr/>
            </p:nvSpPr>
            <p:spPr bwMode="auto">
              <a:xfrm rot="5400000">
                <a:off x="264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9" name="AutoShape 312"/>
              <p:cNvSpPr>
                <a:spLocks noChangeArrowheads="1"/>
              </p:cNvSpPr>
              <p:nvPr/>
            </p:nvSpPr>
            <p:spPr bwMode="auto">
              <a:xfrm rot="5400000">
                <a:off x="268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0" name="AutoShape 313"/>
              <p:cNvSpPr>
                <a:spLocks noChangeArrowheads="1"/>
              </p:cNvSpPr>
              <p:nvPr/>
            </p:nvSpPr>
            <p:spPr bwMode="auto">
              <a:xfrm rot="5400000">
                <a:off x="273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1" name="AutoShape 314"/>
              <p:cNvSpPr>
                <a:spLocks noChangeArrowheads="1"/>
              </p:cNvSpPr>
              <p:nvPr/>
            </p:nvSpPr>
            <p:spPr bwMode="auto">
              <a:xfrm rot="5400000">
                <a:off x="277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2" name="AutoShape 315"/>
              <p:cNvSpPr>
                <a:spLocks noChangeArrowheads="1"/>
              </p:cNvSpPr>
              <p:nvPr/>
            </p:nvSpPr>
            <p:spPr bwMode="auto">
              <a:xfrm rot="5400000">
                <a:off x="282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3" name="AutoShape 316"/>
              <p:cNvSpPr>
                <a:spLocks noChangeArrowheads="1"/>
              </p:cNvSpPr>
              <p:nvPr/>
            </p:nvSpPr>
            <p:spPr bwMode="auto">
              <a:xfrm rot="5400000">
                <a:off x="287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4" name="AutoShape 317"/>
              <p:cNvSpPr>
                <a:spLocks noChangeArrowheads="1"/>
              </p:cNvSpPr>
              <p:nvPr/>
            </p:nvSpPr>
            <p:spPr bwMode="auto">
              <a:xfrm rot="5400000">
                <a:off x="291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5" name="AutoShape 318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6" name="AutoShape 319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7" name="AutoShape 320"/>
              <p:cNvSpPr>
                <a:spLocks noChangeArrowheads="1"/>
              </p:cNvSpPr>
              <p:nvPr/>
            </p:nvSpPr>
            <p:spPr bwMode="auto">
              <a:xfrm rot="5400000">
                <a:off x="300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8" name="AutoShape 321"/>
              <p:cNvSpPr>
                <a:spLocks noChangeArrowheads="1"/>
              </p:cNvSpPr>
              <p:nvPr/>
            </p:nvSpPr>
            <p:spPr bwMode="auto">
              <a:xfrm rot="5400000">
                <a:off x="305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9" name="AutoShape 322"/>
              <p:cNvSpPr>
                <a:spLocks noChangeArrowheads="1"/>
              </p:cNvSpPr>
              <p:nvPr/>
            </p:nvSpPr>
            <p:spPr bwMode="auto">
              <a:xfrm rot="5400000">
                <a:off x="309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0" name="AutoShape 323"/>
              <p:cNvSpPr>
                <a:spLocks noChangeArrowheads="1"/>
              </p:cNvSpPr>
              <p:nvPr/>
            </p:nvSpPr>
            <p:spPr bwMode="auto">
              <a:xfrm rot="5400000">
                <a:off x="314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1" name="AutoShape 324"/>
              <p:cNvSpPr>
                <a:spLocks noChangeArrowheads="1"/>
              </p:cNvSpPr>
              <p:nvPr/>
            </p:nvSpPr>
            <p:spPr bwMode="auto">
              <a:xfrm rot="5400000">
                <a:off x="318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2" name="AutoShape 325"/>
              <p:cNvSpPr>
                <a:spLocks noChangeArrowheads="1"/>
              </p:cNvSpPr>
              <p:nvPr/>
            </p:nvSpPr>
            <p:spPr bwMode="auto">
              <a:xfrm rot="5400000">
                <a:off x="323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3" name="AutoShape 326"/>
              <p:cNvSpPr>
                <a:spLocks noChangeArrowheads="1"/>
              </p:cNvSpPr>
              <p:nvPr/>
            </p:nvSpPr>
            <p:spPr bwMode="auto">
              <a:xfrm rot="5400000">
                <a:off x="327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4" name="AutoShape 327"/>
              <p:cNvSpPr>
                <a:spLocks noChangeArrowheads="1"/>
              </p:cNvSpPr>
              <p:nvPr/>
            </p:nvSpPr>
            <p:spPr bwMode="auto">
              <a:xfrm rot="5400000">
                <a:off x="332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5" name="AutoShape 328"/>
              <p:cNvSpPr>
                <a:spLocks noChangeArrowheads="1"/>
              </p:cNvSpPr>
              <p:nvPr/>
            </p:nvSpPr>
            <p:spPr bwMode="auto">
              <a:xfrm rot="5400000">
                <a:off x="337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6" name="AutoShape 329"/>
              <p:cNvSpPr>
                <a:spLocks noChangeArrowheads="1"/>
              </p:cNvSpPr>
              <p:nvPr/>
            </p:nvSpPr>
            <p:spPr bwMode="auto">
              <a:xfrm rot="5400000">
                <a:off x="341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7" name="AutoShape 330"/>
              <p:cNvSpPr>
                <a:spLocks noChangeArrowheads="1"/>
              </p:cNvSpPr>
              <p:nvPr/>
            </p:nvSpPr>
            <p:spPr bwMode="auto">
              <a:xfrm rot="5400000">
                <a:off x="346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8" name="AutoShape 331"/>
              <p:cNvSpPr>
                <a:spLocks noChangeArrowheads="1"/>
              </p:cNvSpPr>
              <p:nvPr/>
            </p:nvSpPr>
            <p:spPr bwMode="auto">
              <a:xfrm rot="5400000">
                <a:off x="350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9" name="AutoShape 332"/>
              <p:cNvSpPr>
                <a:spLocks noChangeArrowheads="1"/>
              </p:cNvSpPr>
              <p:nvPr/>
            </p:nvSpPr>
            <p:spPr bwMode="auto">
              <a:xfrm rot="5400000">
                <a:off x="355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0" name="AutoShape 333"/>
              <p:cNvSpPr>
                <a:spLocks noChangeArrowheads="1"/>
              </p:cNvSpPr>
              <p:nvPr/>
            </p:nvSpPr>
            <p:spPr bwMode="auto">
              <a:xfrm rot="5400000">
                <a:off x="359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1" name="AutoShape 334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2" name="AutoShape 335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3" name="AutoShape 336"/>
              <p:cNvSpPr>
                <a:spLocks noChangeArrowheads="1"/>
              </p:cNvSpPr>
              <p:nvPr/>
            </p:nvSpPr>
            <p:spPr bwMode="auto">
              <a:xfrm rot="5400000">
                <a:off x="368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4" name="AutoShape 337"/>
              <p:cNvSpPr>
                <a:spLocks noChangeArrowheads="1"/>
              </p:cNvSpPr>
              <p:nvPr/>
            </p:nvSpPr>
            <p:spPr bwMode="auto">
              <a:xfrm rot="5400000">
                <a:off x="373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5" name="AutoShape 338"/>
              <p:cNvSpPr>
                <a:spLocks noChangeArrowheads="1"/>
              </p:cNvSpPr>
              <p:nvPr/>
            </p:nvSpPr>
            <p:spPr bwMode="auto">
              <a:xfrm rot="5400000">
                <a:off x="377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6" name="AutoShape 339"/>
              <p:cNvSpPr>
                <a:spLocks noChangeArrowheads="1"/>
              </p:cNvSpPr>
              <p:nvPr/>
            </p:nvSpPr>
            <p:spPr bwMode="auto">
              <a:xfrm rot="5400000">
                <a:off x="382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7" name="AutoShape 340"/>
              <p:cNvSpPr>
                <a:spLocks noChangeArrowheads="1"/>
              </p:cNvSpPr>
              <p:nvPr/>
            </p:nvSpPr>
            <p:spPr bwMode="auto">
              <a:xfrm rot="5400000">
                <a:off x="386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8" name="AutoShape 341"/>
              <p:cNvSpPr>
                <a:spLocks noChangeArrowheads="1"/>
              </p:cNvSpPr>
              <p:nvPr/>
            </p:nvSpPr>
            <p:spPr bwMode="auto">
              <a:xfrm rot="5400000">
                <a:off x="391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35" name="AutoShape 342"/>
            <p:cNvSpPr>
              <a:spLocks noChangeArrowheads="1"/>
            </p:cNvSpPr>
            <p:nvPr/>
          </p:nvSpPr>
          <p:spPr bwMode="auto">
            <a:xfrm>
              <a:off x="0" y="3929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6" name="AutoShape 343"/>
            <p:cNvSpPr>
              <a:spLocks noChangeArrowheads="1"/>
            </p:cNvSpPr>
            <p:nvPr/>
          </p:nvSpPr>
          <p:spPr bwMode="auto">
            <a:xfrm>
              <a:off x="0" y="0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239" name="Text Box 344"/>
          <p:cNvSpPr txBox="1">
            <a:spLocks noChangeArrowheads="1"/>
          </p:cNvSpPr>
          <p:nvPr/>
        </p:nvSpPr>
        <p:spPr bwMode="auto">
          <a:xfrm>
            <a:off x="4128483" y="1700808"/>
            <a:ext cx="15696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3600" b="1" dirty="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第一章</a:t>
            </a:r>
          </a:p>
        </p:txBody>
      </p:sp>
      <p:sp>
        <p:nvSpPr>
          <p:cNvPr id="240" name="Text Box 344"/>
          <p:cNvSpPr txBox="1">
            <a:spLocks noChangeArrowheads="1"/>
          </p:cNvSpPr>
          <p:nvPr/>
        </p:nvSpPr>
        <p:spPr bwMode="auto">
          <a:xfrm>
            <a:off x="1858630" y="2549773"/>
            <a:ext cx="610936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6600" b="1" dirty="0" smtClean="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第一章タイトル</a:t>
            </a:r>
            <a:endParaRPr lang="ja-JP" altLang="en-US" sz="6600" b="1" dirty="0">
              <a:solidFill>
                <a:schemeClr val="bg1"/>
              </a:solidFill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10011" y="-449738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赤幕、上開き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18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0"/>
      <p:bldP spid="2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129"/>
          <p:cNvGrpSpPr>
            <a:grpSpLocks/>
          </p:cNvGrpSpPr>
          <p:nvPr/>
        </p:nvGrpSpPr>
        <p:grpSpPr bwMode="auto">
          <a:xfrm>
            <a:off x="0" y="0"/>
            <a:ext cx="4953000" cy="6858000"/>
            <a:chOff x="0" y="0"/>
            <a:chExt cx="3120" cy="4320"/>
          </a:xfrm>
        </p:grpSpPr>
        <p:grpSp>
          <p:nvGrpSpPr>
            <p:cNvPr id="26" name="Group 128"/>
            <p:cNvGrpSpPr>
              <a:grpSpLocks/>
            </p:cNvGrpSpPr>
            <p:nvPr/>
          </p:nvGrpSpPr>
          <p:grpSpPr bwMode="auto">
            <a:xfrm>
              <a:off x="0" y="0"/>
              <a:ext cx="3120" cy="4320"/>
              <a:chOff x="0" y="0"/>
              <a:chExt cx="3338" cy="4320"/>
            </a:xfrm>
          </p:grpSpPr>
          <p:grpSp>
            <p:nvGrpSpPr>
              <p:cNvPr id="112" name="Group 117"/>
              <p:cNvGrpSpPr>
                <a:grpSpLocks/>
              </p:cNvGrpSpPr>
              <p:nvPr/>
            </p:nvGrpSpPr>
            <p:grpSpPr bwMode="auto">
              <a:xfrm>
                <a:off x="0" y="0"/>
                <a:ext cx="1669" cy="4320"/>
                <a:chOff x="0" y="0"/>
                <a:chExt cx="3690" cy="4320"/>
              </a:xfrm>
            </p:grpSpPr>
            <p:grpSp>
              <p:nvGrpSpPr>
                <p:cNvPr id="123" name="Group 110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30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1" name="Rectangle 10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24" name="Group 111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28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9" name="Rectangle 11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25" name="Group 114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26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7" name="Rectangle 11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113" name="Group 118"/>
              <p:cNvGrpSpPr>
                <a:grpSpLocks/>
              </p:cNvGrpSpPr>
              <p:nvPr/>
            </p:nvGrpSpPr>
            <p:grpSpPr bwMode="auto">
              <a:xfrm>
                <a:off x="1669" y="0"/>
                <a:ext cx="1669" cy="4320"/>
                <a:chOff x="0" y="0"/>
                <a:chExt cx="3690" cy="4320"/>
              </a:xfrm>
            </p:grpSpPr>
            <p:grpSp>
              <p:nvGrpSpPr>
                <p:cNvPr id="114" name="Group 119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21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2" name="Rectangle 12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15" name="Group 122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19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0" name="Rectangle 12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16" name="Group 125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17" name="Rectangle 12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8" name="Rectangle 12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grpSp>
          <p:nvGrpSpPr>
            <p:cNvPr id="27" name="Group 106"/>
            <p:cNvGrpSpPr>
              <a:grpSpLocks/>
            </p:cNvGrpSpPr>
            <p:nvPr/>
          </p:nvGrpSpPr>
          <p:grpSpPr bwMode="auto">
            <a:xfrm>
              <a:off x="0" y="3957"/>
              <a:ext cx="3120" cy="363"/>
              <a:chOff x="626" y="0"/>
              <a:chExt cx="3493" cy="363"/>
            </a:xfrm>
          </p:grpSpPr>
          <p:sp>
            <p:nvSpPr>
              <p:cNvPr id="30" name="AutoShape 24"/>
              <p:cNvSpPr>
                <a:spLocks noChangeArrowheads="1"/>
              </p:cNvSpPr>
              <p:nvPr/>
            </p:nvSpPr>
            <p:spPr bwMode="auto">
              <a:xfrm rot="5400000">
                <a:off x="46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" name="AutoShape 25"/>
              <p:cNvSpPr>
                <a:spLocks noChangeArrowheads="1"/>
              </p:cNvSpPr>
              <p:nvPr/>
            </p:nvSpPr>
            <p:spPr bwMode="auto">
              <a:xfrm rot="5400000">
                <a:off x="51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" name="AutoShape 26"/>
              <p:cNvSpPr>
                <a:spLocks noChangeArrowheads="1"/>
              </p:cNvSpPr>
              <p:nvPr/>
            </p:nvSpPr>
            <p:spPr bwMode="auto">
              <a:xfrm rot="5400000">
                <a:off x="55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" name="AutoShape 27"/>
              <p:cNvSpPr>
                <a:spLocks noChangeArrowheads="1"/>
              </p:cNvSpPr>
              <p:nvPr/>
            </p:nvSpPr>
            <p:spPr bwMode="auto">
              <a:xfrm rot="5400000">
                <a:off x="60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" name="AutoShape 28"/>
              <p:cNvSpPr>
                <a:spLocks noChangeArrowheads="1"/>
              </p:cNvSpPr>
              <p:nvPr/>
            </p:nvSpPr>
            <p:spPr bwMode="auto">
              <a:xfrm rot="5400000">
                <a:off x="64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" name="AutoShape 29"/>
              <p:cNvSpPr>
                <a:spLocks noChangeArrowheads="1"/>
              </p:cNvSpPr>
              <p:nvPr/>
            </p:nvSpPr>
            <p:spPr bwMode="auto">
              <a:xfrm rot="5400000">
                <a:off x="69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" name="AutoShape 30"/>
              <p:cNvSpPr>
                <a:spLocks noChangeArrowheads="1"/>
              </p:cNvSpPr>
              <p:nvPr/>
            </p:nvSpPr>
            <p:spPr bwMode="auto">
              <a:xfrm rot="5400000">
                <a:off x="73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" name="AutoShape 31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8" name="AutoShape 32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" name="AutoShape 33"/>
              <p:cNvSpPr>
                <a:spLocks noChangeArrowheads="1"/>
              </p:cNvSpPr>
              <p:nvPr/>
            </p:nvSpPr>
            <p:spPr bwMode="auto">
              <a:xfrm rot="5400000">
                <a:off x="82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" name="AutoShape 34"/>
              <p:cNvSpPr>
                <a:spLocks noChangeArrowheads="1"/>
              </p:cNvSpPr>
              <p:nvPr/>
            </p:nvSpPr>
            <p:spPr bwMode="auto">
              <a:xfrm rot="5400000">
                <a:off x="87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" name="AutoShape 35"/>
              <p:cNvSpPr>
                <a:spLocks noChangeArrowheads="1"/>
              </p:cNvSpPr>
              <p:nvPr/>
            </p:nvSpPr>
            <p:spPr bwMode="auto">
              <a:xfrm rot="5400000">
                <a:off x="91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" name="AutoShape 36"/>
              <p:cNvSpPr>
                <a:spLocks noChangeArrowheads="1"/>
              </p:cNvSpPr>
              <p:nvPr/>
            </p:nvSpPr>
            <p:spPr bwMode="auto">
              <a:xfrm rot="5400000">
                <a:off x="96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" name="AutoShape 37"/>
              <p:cNvSpPr>
                <a:spLocks noChangeArrowheads="1"/>
              </p:cNvSpPr>
              <p:nvPr/>
            </p:nvSpPr>
            <p:spPr bwMode="auto">
              <a:xfrm rot="5400000">
                <a:off x="101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" name="AutoShape 38"/>
              <p:cNvSpPr>
                <a:spLocks noChangeArrowheads="1"/>
              </p:cNvSpPr>
              <p:nvPr/>
            </p:nvSpPr>
            <p:spPr bwMode="auto">
              <a:xfrm rot="5400000">
                <a:off x="105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" name="AutoShape 39"/>
              <p:cNvSpPr>
                <a:spLocks noChangeArrowheads="1"/>
              </p:cNvSpPr>
              <p:nvPr/>
            </p:nvSpPr>
            <p:spPr bwMode="auto">
              <a:xfrm rot="5400000">
                <a:off x="110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6" name="AutoShape 40"/>
              <p:cNvSpPr>
                <a:spLocks noChangeArrowheads="1"/>
              </p:cNvSpPr>
              <p:nvPr/>
            </p:nvSpPr>
            <p:spPr bwMode="auto">
              <a:xfrm rot="5400000">
                <a:off x="114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" name="AutoShape 41"/>
              <p:cNvSpPr>
                <a:spLocks noChangeArrowheads="1"/>
              </p:cNvSpPr>
              <p:nvPr/>
            </p:nvSpPr>
            <p:spPr bwMode="auto">
              <a:xfrm rot="5400000">
                <a:off x="119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" name="AutoShape 42"/>
              <p:cNvSpPr>
                <a:spLocks noChangeArrowheads="1"/>
              </p:cNvSpPr>
              <p:nvPr/>
            </p:nvSpPr>
            <p:spPr bwMode="auto">
              <a:xfrm rot="5400000">
                <a:off x="123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" name="AutoShape 43"/>
              <p:cNvSpPr>
                <a:spLocks noChangeArrowheads="1"/>
              </p:cNvSpPr>
              <p:nvPr/>
            </p:nvSpPr>
            <p:spPr bwMode="auto">
              <a:xfrm rot="5400000">
                <a:off x="128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" name="AutoShape 44"/>
              <p:cNvSpPr>
                <a:spLocks noChangeArrowheads="1"/>
              </p:cNvSpPr>
              <p:nvPr/>
            </p:nvSpPr>
            <p:spPr bwMode="auto">
              <a:xfrm rot="5400000">
                <a:off x="133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" name="AutoShape 45"/>
              <p:cNvSpPr>
                <a:spLocks noChangeArrowheads="1"/>
              </p:cNvSpPr>
              <p:nvPr/>
            </p:nvSpPr>
            <p:spPr bwMode="auto">
              <a:xfrm rot="5400000">
                <a:off x="137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" name="AutoShape 46"/>
              <p:cNvSpPr>
                <a:spLocks noChangeArrowheads="1"/>
              </p:cNvSpPr>
              <p:nvPr/>
            </p:nvSpPr>
            <p:spPr bwMode="auto">
              <a:xfrm rot="5400000">
                <a:off x="142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" name="AutoShape 47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" name="AutoShape 48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5" name="AutoShape 49"/>
              <p:cNvSpPr>
                <a:spLocks noChangeArrowheads="1"/>
              </p:cNvSpPr>
              <p:nvPr/>
            </p:nvSpPr>
            <p:spPr bwMode="auto">
              <a:xfrm rot="5400000">
                <a:off x="151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6" name="AutoShape 50"/>
              <p:cNvSpPr>
                <a:spLocks noChangeArrowheads="1"/>
              </p:cNvSpPr>
              <p:nvPr/>
            </p:nvSpPr>
            <p:spPr bwMode="auto">
              <a:xfrm rot="5400000">
                <a:off x="155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7" name="AutoShape 51"/>
              <p:cNvSpPr>
                <a:spLocks noChangeArrowheads="1"/>
              </p:cNvSpPr>
              <p:nvPr/>
            </p:nvSpPr>
            <p:spPr bwMode="auto">
              <a:xfrm rot="5400000">
                <a:off x="160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8" name="AutoShape 52"/>
              <p:cNvSpPr>
                <a:spLocks noChangeArrowheads="1"/>
              </p:cNvSpPr>
              <p:nvPr/>
            </p:nvSpPr>
            <p:spPr bwMode="auto">
              <a:xfrm rot="5400000">
                <a:off x="164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9" name="AutoShape 53"/>
              <p:cNvSpPr>
                <a:spLocks noChangeArrowheads="1"/>
              </p:cNvSpPr>
              <p:nvPr/>
            </p:nvSpPr>
            <p:spPr bwMode="auto">
              <a:xfrm rot="5400000">
                <a:off x="169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0" name="AutoShape 54"/>
              <p:cNvSpPr>
                <a:spLocks noChangeArrowheads="1"/>
              </p:cNvSpPr>
              <p:nvPr/>
            </p:nvSpPr>
            <p:spPr bwMode="auto">
              <a:xfrm rot="5400000">
                <a:off x="173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1" name="AutoShape 55"/>
              <p:cNvSpPr>
                <a:spLocks noChangeArrowheads="1"/>
              </p:cNvSpPr>
              <p:nvPr/>
            </p:nvSpPr>
            <p:spPr bwMode="auto">
              <a:xfrm rot="5400000">
                <a:off x="178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2" name="AutoShape 56"/>
              <p:cNvSpPr>
                <a:spLocks noChangeArrowheads="1"/>
              </p:cNvSpPr>
              <p:nvPr/>
            </p:nvSpPr>
            <p:spPr bwMode="auto">
              <a:xfrm rot="5400000">
                <a:off x="182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" name="AutoShape 57"/>
              <p:cNvSpPr>
                <a:spLocks noChangeArrowheads="1"/>
              </p:cNvSpPr>
              <p:nvPr/>
            </p:nvSpPr>
            <p:spPr bwMode="auto">
              <a:xfrm rot="5400000">
                <a:off x="187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" name="AutoShape 58"/>
              <p:cNvSpPr>
                <a:spLocks noChangeArrowheads="1"/>
              </p:cNvSpPr>
              <p:nvPr/>
            </p:nvSpPr>
            <p:spPr bwMode="auto">
              <a:xfrm rot="5400000">
                <a:off x="191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5" name="AutoShape 59"/>
              <p:cNvSpPr>
                <a:spLocks noChangeArrowheads="1"/>
              </p:cNvSpPr>
              <p:nvPr/>
            </p:nvSpPr>
            <p:spPr bwMode="auto">
              <a:xfrm rot="5400000">
                <a:off x="196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6" name="AutoShape 60"/>
              <p:cNvSpPr>
                <a:spLocks noChangeArrowheads="1"/>
              </p:cNvSpPr>
              <p:nvPr/>
            </p:nvSpPr>
            <p:spPr bwMode="auto">
              <a:xfrm rot="5400000">
                <a:off x="200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7" name="AutoShape 61"/>
              <p:cNvSpPr>
                <a:spLocks noChangeArrowheads="1"/>
              </p:cNvSpPr>
              <p:nvPr/>
            </p:nvSpPr>
            <p:spPr bwMode="auto">
              <a:xfrm rot="5400000">
                <a:off x="205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" name="AutoShape 62"/>
              <p:cNvSpPr>
                <a:spLocks noChangeArrowheads="1"/>
              </p:cNvSpPr>
              <p:nvPr/>
            </p:nvSpPr>
            <p:spPr bwMode="auto">
              <a:xfrm rot="5400000">
                <a:off x="209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" name="AutoShape 63"/>
              <p:cNvSpPr>
                <a:spLocks noChangeArrowheads="1"/>
              </p:cNvSpPr>
              <p:nvPr/>
            </p:nvSpPr>
            <p:spPr bwMode="auto">
              <a:xfrm rot="5400000">
                <a:off x="214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0" name="AutoShape 64"/>
              <p:cNvSpPr>
                <a:spLocks noChangeArrowheads="1"/>
              </p:cNvSpPr>
              <p:nvPr/>
            </p:nvSpPr>
            <p:spPr bwMode="auto">
              <a:xfrm rot="5400000">
                <a:off x="219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1" name="AutoShape 65"/>
              <p:cNvSpPr>
                <a:spLocks noChangeArrowheads="1"/>
              </p:cNvSpPr>
              <p:nvPr/>
            </p:nvSpPr>
            <p:spPr bwMode="auto">
              <a:xfrm rot="5400000">
                <a:off x="223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" name="AutoShape 66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" name="AutoShape 67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4" name="AutoShape 68"/>
              <p:cNvSpPr>
                <a:spLocks noChangeArrowheads="1"/>
              </p:cNvSpPr>
              <p:nvPr/>
            </p:nvSpPr>
            <p:spPr bwMode="auto">
              <a:xfrm rot="5400000">
                <a:off x="232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" name="AutoShape 69"/>
              <p:cNvSpPr>
                <a:spLocks noChangeArrowheads="1"/>
              </p:cNvSpPr>
              <p:nvPr/>
            </p:nvSpPr>
            <p:spPr bwMode="auto">
              <a:xfrm rot="5400000">
                <a:off x="237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6" name="AutoShape 70"/>
              <p:cNvSpPr>
                <a:spLocks noChangeArrowheads="1"/>
              </p:cNvSpPr>
              <p:nvPr/>
            </p:nvSpPr>
            <p:spPr bwMode="auto">
              <a:xfrm rot="5400000">
                <a:off x="241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7" name="AutoShape 71"/>
              <p:cNvSpPr>
                <a:spLocks noChangeArrowheads="1"/>
              </p:cNvSpPr>
              <p:nvPr/>
            </p:nvSpPr>
            <p:spPr bwMode="auto">
              <a:xfrm rot="5400000">
                <a:off x="246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8" name="AutoShape 72"/>
              <p:cNvSpPr>
                <a:spLocks noChangeArrowheads="1"/>
              </p:cNvSpPr>
              <p:nvPr/>
            </p:nvSpPr>
            <p:spPr bwMode="auto">
              <a:xfrm rot="5400000">
                <a:off x="250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" name="AutoShape 73"/>
              <p:cNvSpPr>
                <a:spLocks noChangeArrowheads="1"/>
              </p:cNvSpPr>
              <p:nvPr/>
            </p:nvSpPr>
            <p:spPr bwMode="auto">
              <a:xfrm rot="5400000">
                <a:off x="255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0" name="AutoShape 74"/>
              <p:cNvSpPr>
                <a:spLocks noChangeArrowheads="1"/>
              </p:cNvSpPr>
              <p:nvPr/>
            </p:nvSpPr>
            <p:spPr bwMode="auto">
              <a:xfrm rot="5400000">
                <a:off x="259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1" name="AutoShape 75"/>
              <p:cNvSpPr>
                <a:spLocks noChangeArrowheads="1"/>
              </p:cNvSpPr>
              <p:nvPr/>
            </p:nvSpPr>
            <p:spPr bwMode="auto">
              <a:xfrm rot="5400000">
                <a:off x="264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2" name="AutoShape 76"/>
              <p:cNvSpPr>
                <a:spLocks noChangeArrowheads="1"/>
              </p:cNvSpPr>
              <p:nvPr/>
            </p:nvSpPr>
            <p:spPr bwMode="auto">
              <a:xfrm rot="5400000">
                <a:off x="268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3" name="AutoShape 77"/>
              <p:cNvSpPr>
                <a:spLocks noChangeArrowheads="1"/>
              </p:cNvSpPr>
              <p:nvPr/>
            </p:nvSpPr>
            <p:spPr bwMode="auto">
              <a:xfrm rot="5400000">
                <a:off x="273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4" name="AutoShape 78"/>
              <p:cNvSpPr>
                <a:spLocks noChangeArrowheads="1"/>
              </p:cNvSpPr>
              <p:nvPr/>
            </p:nvSpPr>
            <p:spPr bwMode="auto">
              <a:xfrm rot="5400000">
                <a:off x="277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" name="AutoShape 79"/>
              <p:cNvSpPr>
                <a:spLocks noChangeArrowheads="1"/>
              </p:cNvSpPr>
              <p:nvPr/>
            </p:nvSpPr>
            <p:spPr bwMode="auto">
              <a:xfrm rot="5400000">
                <a:off x="282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6" name="AutoShape 80"/>
              <p:cNvSpPr>
                <a:spLocks noChangeArrowheads="1"/>
              </p:cNvSpPr>
              <p:nvPr/>
            </p:nvSpPr>
            <p:spPr bwMode="auto">
              <a:xfrm rot="5400000">
                <a:off x="287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7" name="AutoShape 81"/>
              <p:cNvSpPr>
                <a:spLocks noChangeArrowheads="1"/>
              </p:cNvSpPr>
              <p:nvPr/>
            </p:nvSpPr>
            <p:spPr bwMode="auto">
              <a:xfrm rot="5400000">
                <a:off x="291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8" name="AutoShape 82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9" name="AutoShape 83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0" name="AutoShape 84"/>
              <p:cNvSpPr>
                <a:spLocks noChangeArrowheads="1"/>
              </p:cNvSpPr>
              <p:nvPr/>
            </p:nvSpPr>
            <p:spPr bwMode="auto">
              <a:xfrm rot="5400000">
                <a:off x="300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1" name="AutoShape 85"/>
              <p:cNvSpPr>
                <a:spLocks noChangeArrowheads="1"/>
              </p:cNvSpPr>
              <p:nvPr/>
            </p:nvSpPr>
            <p:spPr bwMode="auto">
              <a:xfrm rot="5400000">
                <a:off x="305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2" name="AutoShape 86"/>
              <p:cNvSpPr>
                <a:spLocks noChangeArrowheads="1"/>
              </p:cNvSpPr>
              <p:nvPr/>
            </p:nvSpPr>
            <p:spPr bwMode="auto">
              <a:xfrm rot="5400000">
                <a:off x="309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3" name="AutoShape 87"/>
              <p:cNvSpPr>
                <a:spLocks noChangeArrowheads="1"/>
              </p:cNvSpPr>
              <p:nvPr/>
            </p:nvSpPr>
            <p:spPr bwMode="auto">
              <a:xfrm rot="5400000">
                <a:off x="314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4" name="AutoShape 88"/>
              <p:cNvSpPr>
                <a:spLocks noChangeArrowheads="1"/>
              </p:cNvSpPr>
              <p:nvPr/>
            </p:nvSpPr>
            <p:spPr bwMode="auto">
              <a:xfrm rot="5400000">
                <a:off x="318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5" name="AutoShape 89"/>
              <p:cNvSpPr>
                <a:spLocks noChangeArrowheads="1"/>
              </p:cNvSpPr>
              <p:nvPr/>
            </p:nvSpPr>
            <p:spPr bwMode="auto">
              <a:xfrm rot="5400000">
                <a:off x="323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6" name="AutoShape 90"/>
              <p:cNvSpPr>
                <a:spLocks noChangeArrowheads="1"/>
              </p:cNvSpPr>
              <p:nvPr/>
            </p:nvSpPr>
            <p:spPr bwMode="auto">
              <a:xfrm rot="5400000">
                <a:off x="327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7" name="AutoShape 91"/>
              <p:cNvSpPr>
                <a:spLocks noChangeArrowheads="1"/>
              </p:cNvSpPr>
              <p:nvPr/>
            </p:nvSpPr>
            <p:spPr bwMode="auto">
              <a:xfrm rot="5400000">
                <a:off x="332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8" name="AutoShape 92"/>
              <p:cNvSpPr>
                <a:spLocks noChangeArrowheads="1"/>
              </p:cNvSpPr>
              <p:nvPr/>
            </p:nvSpPr>
            <p:spPr bwMode="auto">
              <a:xfrm rot="5400000">
                <a:off x="337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9" name="AutoShape 93"/>
              <p:cNvSpPr>
                <a:spLocks noChangeArrowheads="1"/>
              </p:cNvSpPr>
              <p:nvPr/>
            </p:nvSpPr>
            <p:spPr bwMode="auto">
              <a:xfrm rot="5400000">
                <a:off x="341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0" name="AutoShape 94"/>
              <p:cNvSpPr>
                <a:spLocks noChangeArrowheads="1"/>
              </p:cNvSpPr>
              <p:nvPr/>
            </p:nvSpPr>
            <p:spPr bwMode="auto">
              <a:xfrm rot="5400000">
                <a:off x="346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1" name="AutoShape 95"/>
              <p:cNvSpPr>
                <a:spLocks noChangeArrowheads="1"/>
              </p:cNvSpPr>
              <p:nvPr/>
            </p:nvSpPr>
            <p:spPr bwMode="auto">
              <a:xfrm rot="5400000">
                <a:off x="350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2" name="AutoShape 96"/>
              <p:cNvSpPr>
                <a:spLocks noChangeArrowheads="1"/>
              </p:cNvSpPr>
              <p:nvPr/>
            </p:nvSpPr>
            <p:spPr bwMode="auto">
              <a:xfrm rot="5400000">
                <a:off x="355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3" name="AutoShape 97"/>
              <p:cNvSpPr>
                <a:spLocks noChangeArrowheads="1"/>
              </p:cNvSpPr>
              <p:nvPr/>
            </p:nvSpPr>
            <p:spPr bwMode="auto">
              <a:xfrm rot="5400000">
                <a:off x="359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4" name="AutoShape 98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5" name="AutoShape 99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6" name="AutoShape 100"/>
              <p:cNvSpPr>
                <a:spLocks noChangeArrowheads="1"/>
              </p:cNvSpPr>
              <p:nvPr/>
            </p:nvSpPr>
            <p:spPr bwMode="auto">
              <a:xfrm rot="5400000">
                <a:off x="368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" name="AutoShape 101"/>
              <p:cNvSpPr>
                <a:spLocks noChangeArrowheads="1"/>
              </p:cNvSpPr>
              <p:nvPr/>
            </p:nvSpPr>
            <p:spPr bwMode="auto">
              <a:xfrm rot="5400000">
                <a:off x="373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8" name="AutoShape 102"/>
              <p:cNvSpPr>
                <a:spLocks noChangeArrowheads="1"/>
              </p:cNvSpPr>
              <p:nvPr/>
            </p:nvSpPr>
            <p:spPr bwMode="auto">
              <a:xfrm rot="5400000">
                <a:off x="377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9" name="AutoShape 103"/>
              <p:cNvSpPr>
                <a:spLocks noChangeArrowheads="1"/>
              </p:cNvSpPr>
              <p:nvPr/>
            </p:nvSpPr>
            <p:spPr bwMode="auto">
              <a:xfrm rot="5400000">
                <a:off x="382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0" name="AutoShape 104"/>
              <p:cNvSpPr>
                <a:spLocks noChangeArrowheads="1"/>
              </p:cNvSpPr>
              <p:nvPr/>
            </p:nvSpPr>
            <p:spPr bwMode="auto">
              <a:xfrm rot="5400000">
                <a:off x="386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1" name="AutoShape 105"/>
              <p:cNvSpPr>
                <a:spLocks noChangeArrowheads="1"/>
              </p:cNvSpPr>
              <p:nvPr/>
            </p:nvSpPr>
            <p:spPr bwMode="auto">
              <a:xfrm rot="5400000">
                <a:off x="391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8" name="AutoShape 107"/>
            <p:cNvSpPr>
              <a:spLocks noChangeArrowheads="1"/>
            </p:cNvSpPr>
            <p:nvPr/>
          </p:nvSpPr>
          <p:spPr bwMode="auto">
            <a:xfrm>
              <a:off x="0" y="3929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" name="AutoShape 108"/>
            <p:cNvSpPr>
              <a:spLocks noChangeArrowheads="1"/>
            </p:cNvSpPr>
            <p:nvPr/>
          </p:nvSpPr>
          <p:spPr bwMode="auto">
            <a:xfrm>
              <a:off x="0" y="0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2" name="Group 237"/>
          <p:cNvGrpSpPr>
            <a:grpSpLocks/>
          </p:cNvGrpSpPr>
          <p:nvPr/>
        </p:nvGrpSpPr>
        <p:grpSpPr bwMode="auto">
          <a:xfrm>
            <a:off x="4953000" y="0"/>
            <a:ext cx="4953000" cy="6858000"/>
            <a:chOff x="0" y="0"/>
            <a:chExt cx="3120" cy="4320"/>
          </a:xfrm>
        </p:grpSpPr>
        <p:grpSp>
          <p:nvGrpSpPr>
            <p:cNvPr id="133" name="Group 238"/>
            <p:cNvGrpSpPr>
              <a:grpSpLocks/>
            </p:cNvGrpSpPr>
            <p:nvPr/>
          </p:nvGrpSpPr>
          <p:grpSpPr bwMode="auto">
            <a:xfrm>
              <a:off x="0" y="0"/>
              <a:ext cx="3120" cy="4320"/>
              <a:chOff x="0" y="0"/>
              <a:chExt cx="3338" cy="4320"/>
            </a:xfrm>
          </p:grpSpPr>
          <p:grpSp>
            <p:nvGrpSpPr>
              <p:cNvPr id="219" name="Group 239"/>
              <p:cNvGrpSpPr>
                <a:grpSpLocks/>
              </p:cNvGrpSpPr>
              <p:nvPr/>
            </p:nvGrpSpPr>
            <p:grpSpPr bwMode="auto">
              <a:xfrm>
                <a:off x="0" y="0"/>
                <a:ext cx="1669" cy="4320"/>
                <a:chOff x="0" y="0"/>
                <a:chExt cx="3690" cy="4320"/>
              </a:xfrm>
            </p:grpSpPr>
            <p:grpSp>
              <p:nvGrpSpPr>
                <p:cNvPr id="230" name="Group 240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37" name="Rectangle 24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38" name="Rectangle 2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31" name="Group 243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35" name="Rectangle 24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36" name="Rectangle 24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32" name="Group 246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33" name="Rectangle 24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34" name="Rectangle 24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220" name="Group 249"/>
              <p:cNvGrpSpPr>
                <a:grpSpLocks/>
              </p:cNvGrpSpPr>
              <p:nvPr/>
            </p:nvGrpSpPr>
            <p:grpSpPr bwMode="auto">
              <a:xfrm>
                <a:off x="1669" y="0"/>
                <a:ext cx="1669" cy="4320"/>
                <a:chOff x="0" y="0"/>
                <a:chExt cx="3690" cy="4320"/>
              </a:xfrm>
            </p:grpSpPr>
            <p:grpSp>
              <p:nvGrpSpPr>
                <p:cNvPr id="221" name="Group 250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28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9" name="Rectangle 25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22" name="Group 253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26" name="Rectangle 25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7" name="Rectangle 25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23" name="Group 256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24" name="Rectangle 25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5" name="Rectangle 25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100000">
                        <a:srgbClr val="00206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grpSp>
          <p:nvGrpSpPr>
            <p:cNvPr id="134" name="Group 259"/>
            <p:cNvGrpSpPr>
              <a:grpSpLocks/>
            </p:cNvGrpSpPr>
            <p:nvPr/>
          </p:nvGrpSpPr>
          <p:grpSpPr bwMode="auto">
            <a:xfrm>
              <a:off x="0" y="3957"/>
              <a:ext cx="3120" cy="363"/>
              <a:chOff x="626" y="0"/>
              <a:chExt cx="3493" cy="363"/>
            </a:xfrm>
          </p:grpSpPr>
          <p:sp>
            <p:nvSpPr>
              <p:cNvPr id="137" name="AutoShape 260"/>
              <p:cNvSpPr>
                <a:spLocks noChangeArrowheads="1"/>
              </p:cNvSpPr>
              <p:nvPr/>
            </p:nvSpPr>
            <p:spPr bwMode="auto">
              <a:xfrm rot="5400000">
                <a:off x="46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8" name="AutoShape 261"/>
              <p:cNvSpPr>
                <a:spLocks noChangeArrowheads="1"/>
              </p:cNvSpPr>
              <p:nvPr/>
            </p:nvSpPr>
            <p:spPr bwMode="auto">
              <a:xfrm rot="5400000">
                <a:off x="51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9" name="AutoShape 262"/>
              <p:cNvSpPr>
                <a:spLocks noChangeArrowheads="1"/>
              </p:cNvSpPr>
              <p:nvPr/>
            </p:nvSpPr>
            <p:spPr bwMode="auto">
              <a:xfrm rot="5400000">
                <a:off x="55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0" name="AutoShape 263"/>
              <p:cNvSpPr>
                <a:spLocks noChangeArrowheads="1"/>
              </p:cNvSpPr>
              <p:nvPr/>
            </p:nvSpPr>
            <p:spPr bwMode="auto">
              <a:xfrm rot="5400000">
                <a:off x="60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1" name="AutoShape 264"/>
              <p:cNvSpPr>
                <a:spLocks noChangeArrowheads="1"/>
              </p:cNvSpPr>
              <p:nvPr/>
            </p:nvSpPr>
            <p:spPr bwMode="auto">
              <a:xfrm rot="5400000">
                <a:off x="64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2" name="AutoShape 265"/>
              <p:cNvSpPr>
                <a:spLocks noChangeArrowheads="1"/>
              </p:cNvSpPr>
              <p:nvPr/>
            </p:nvSpPr>
            <p:spPr bwMode="auto">
              <a:xfrm rot="5400000">
                <a:off x="69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3" name="AutoShape 266"/>
              <p:cNvSpPr>
                <a:spLocks noChangeArrowheads="1"/>
              </p:cNvSpPr>
              <p:nvPr/>
            </p:nvSpPr>
            <p:spPr bwMode="auto">
              <a:xfrm rot="5400000">
                <a:off x="73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4" name="AutoShape 267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5" name="AutoShape 268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6" name="AutoShape 269"/>
              <p:cNvSpPr>
                <a:spLocks noChangeArrowheads="1"/>
              </p:cNvSpPr>
              <p:nvPr/>
            </p:nvSpPr>
            <p:spPr bwMode="auto">
              <a:xfrm rot="5400000">
                <a:off x="82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7" name="AutoShape 270"/>
              <p:cNvSpPr>
                <a:spLocks noChangeArrowheads="1"/>
              </p:cNvSpPr>
              <p:nvPr/>
            </p:nvSpPr>
            <p:spPr bwMode="auto">
              <a:xfrm rot="5400000">
                <a:off x="87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8" name="AutoShape 271"/>
              <p:cNvSpPr>
                <a:spLocks noChangeArrowheads="1"/>
              </p:cNvSpPr>
              <p:nvPr/>
            </p:nvSpPr>
            <p:spPr bwMode="auto">
              <a:xfrm rot="5400000">
                <a:off x="91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9" name="AutoShape 272"/>
              <p:cNvSpPr>
                <a:spLocks noChangeArrowheads="1"/>
              </p:cNvSpPr>
              <p:nvPr/>
            </p:nvSpPr>
            <p:spPr bwMode="auto">
              <a:xfrm rot="5400000">
                <a:off x="96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0" name="AutoShape 273"/>
              <p:cNvSpPr>
                <a:spLocks noChangeArrowheads="1"/>
              </p:cNvSpPr>
              <p:nvPr/>
            </p:nvSpPr>
            <p:spPr bwMode="auto">
              <a:xfrm rot="5400000">
                <a:off x="101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1" name="AutoShape 274"/>
              <p:cNvSpPr>
                <a:spLocks noChangeArrowheads="1"/>
              </p:cNvSpPr>
              <p:nvPr/>
            </p:nvSpPr>
            <p:spPr bwMode="auto">
              <a:xfrm rot="5400000">
                <a:off x="105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2" name="AutoShape 275"/>
              <p:cNvSpPr>
                <a:spLocks noChangeArrowheads="1"/>
              </p:cNvSpPr>
              <p:nvPr/>
            </p:nvSpPr>
            <p:spPr bwMode="auto">
              <a:xfrm rot="5400000">
                <a:off x="110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3" name="AutoShape 276"/>
              <p:cNvSpPr>
                <a:spLocks noChangeArrowheads="1"/>
              </p:cNvSpPr>
              <p:nvPr/>
            </p:nvSpPr>
            <p:spPr bwMode="auto">
              <a:xfrm rot="5400000">
                <a:off x="114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4" name="AutoShape 277"/>
              <p:cNvSpPr>
                <a:spLocks noChangeArrowheads="1"/>
              </p:cNvSpPr>
              <p:nvPr/>
            </p:nvSpPr>
            <p:spPr bwMode="auto">
              <a:xfrm rot="5400000">
                <a:off x="119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5" name="AutoShape 278"/>
              <p:cNvSpPr>
                <a:spLocks noChangeArrowheads="1"/>
              </p:cNvSpPr>
              <p:nvPr/>
            </p:nvSpPr>
            <p:spPr bwMode="auto">
              <a:xfrm rot="5400000">
                <a:off x="123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6" name="AutoShape 279"/>
              <p:cNvSpPr>
                <a:spLocks noChangeArrowheads="1"/>
              </p:cNvSpPr>
              <p:nvPr/>
            </p:nvSpPr>
            <p:spPr bwMode="auto">
              <a:xfrm rot="5400000">
                <a:off x="128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7" name="AutoShape 280"/>
              <p:cNvSpPr>
                <a:spLocks noChangeArrowheads="1"/>
              </p:cNvSpPr>
              <p:nvPr/>
            </p:nvSpPr>
            <p:spPr bwMode="auto">
              <a:xfrm rot="5400000">
                <a:off x="133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8" name="AutoShape 281"/>
              <p:cNvSpPr>
                <a:spLocks noChangeArrowheads="1"/>
              </p:cNvSpPr>
              <p:nvPr/>
            </p:nvSpPr>
            <p:spPr bwMode="auto">
              <a:xfrm rot="5400000">
                <a:off x="137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9" name="AutoShape 282"/>
              <p:cNvSpPr>
                <a:spLocks noChangeArrowheads="1"/>
              </p:cNvSpPr>
              <p:nvPr/>
            </p:nvSpPr>
            <p:spPr bwMode="auto">
              <a:xfrm rot="5400000">
                <a:off x="142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0" name="AutoShape 283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1" name="AutoShape 284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2" name="AutoShape 285"/>
              <p:cNvSpPr>
                <a:spLocks noChangeArrowheads="1"/>
              </p:cNvSpPr>
              <p:nvPr/>
            </p:nvSpPr>
            <p:spPr bwMode="auto">
              <a:xfrm rot="5400000">
                <a:off x="151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3" name="AutoShape 286"/>
              <p:cNvSpPr>
                <a:spLocks noChangeArrowheads="1"/>
              </p:cNvSpPr>
              <p:nvPr/>
            </p:nvSpPr>
            <p:spPr bwMode="auto">
              <a:xfrm rot="5400000">
                <a:off x="155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4" name="AutoShape 287"/>
              <p:cNvSpPr>
                <a:spLocks noChangeArrowheads="1"/>
              </p:cNvSpPr>
              <p:nvPr/>
            </p:nvSpPr>
            <p:spPr bwMode="auto">
              <a:xfrm rot="5400000">
                <a:off x="160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5" name="AutoShape 288"/>
              <p:cNvSpPr>
                <a:spLocks noChangeArrowheads="1"/>
              </p:cNvSpPr>
              <p:nvPr/>
            </p:nvSpPr>
            <p:spPr bwMode="auto">
              <a:xfrm rot="5400000">
                <a:off x="164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6" name="AutoShape 289"/>
              <p:cNvSpPr>
                <a:spLocks noChangeArrowheads="1"/>
              </p:cNvSpPr>
              <p:nvPr/>
            </p:nvSpPr>
            <p:spPr bwMode="auto">
              <a:xfrm rot="5400000">
                <a:off x="169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7" name="AutoShape 290"/>
              <p:cNvSpPr>
                <a:spLocks noChangeArrowheads="1"/>
              </p:cNvSpPr>
              <p:nvPr/>
            </p:nvSpPr>
            <p:spPr bwMode="auto">
              <a:xfrm rot="5400000">
                <a:off x="173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8" name="AutoShape 291"/>
              <p:cNvSpPr>
                <a:spLocks noChangeArrowheads="1"/>
              </p:cNvSpPr>
              <p:nvPr/>
            </p:nvSpPr>
            <p:spPr bwMode="auto">
              <a:xfrm rot="5400000">
                <a:off x="178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9" name="AutoShape 292"/>
              <p:cNvSpPr>
                <a:spLocks noChangeArrowheads="1"/>
              </p:cNvSpPr>
              <p:nvPr/>
            </p:nvSpPr>
            <p:spPr bwMode="auto">
              <a:xfrm rot="5400000">
                <a:off x="182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0" name="AutoShape 293"/>
              <p:cNvSpPr>
                <a:spLocks noChangeArrowheads="1"/>
              </p:cNvSpPr>
              <p:nvPr/>
            </p:nvSpPr>
            <p:spPr bwMode="auto">
              <a:xfrm rot="5400000">
                <a:off x="187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1" name="AutoShape 294"/>
              <p:cNvSpPr>
                <a:spLocks noChangeArrowheads="1"/>
              </p:cNvSpPr>
              <p:nvPr/>
            </p:nvSpPr>
            <p:spPr bwMode="auto">
              <a:xfrm rot="5400000">
                <a:off x="191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2" name="AutoShape 295"/>
              <p:cNvSpPr>
                <a:spLocks noChangeArrowheads="1"/>
              </p:cNvSpPr>
              <p:nvPr/>
            </p:nvSpPr>
            <p:spPr bwMode="auto">
              <a:xfrm rot="5400000">
                <a:off x="196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3" name="AutoShape 296"/>
              <p:cNvSpPr>
                <a:spLocks noChangeArrowheads="1"/>
              </p:cNvSpPr>
              <p:nvPr/>
            </p:nvSpPr>
            <p:spPr bwMode="auto">
              <a:xfrm rot="5400000">
                <a:off x="200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4" name="AutoShape 297"/>
              <p:cNvSpPr>
                <a:spLocks noChangeArrowheads="1"/>
              </p:cNvSpPr>
              <p:nvPr/>
            </p:nvSpPr>
            <p:spPr bwMode="auto">
              <a:xfrm rot="5400000">
                <a:off x="205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5" name="AutoShape 298"/>
              <p:cNvSpPr>
                <a:spLocks noChangeArrowheads="1"/>
              </p:cNvSpPr>
              <p:nvPr/>
            </p:nvSpPr>
            <p:spPr bwMode="auto">
              <a:xfrm rot="5400000">
                <a:off x="209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6" name="AutoShape 299"/>
              <p:cNvSpPr>
                <a:spLocks noChangeArrowheads="1"/>
              </p:cNvSpPr>
              <p:nvPr/>
            </p:nvSpPr>
            <p:spPr bwMode="auto">
              <a:xfrm rot="5400000">
                <a:off x="214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7" name="AutoShape 300"/>
              <p:cNvSpPr>
                <a:spLocks noChangeArrowheads="1"/>
              </p:cNvSpPr>
              <p:nvPr/>
            </p:nvSpPr>
            <p:spPr bwMode="auto">
              <a:xfrm rot="5400000">
                <a:off x="219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8" name="AutoShape 301"/>
              <p:cNvSpPr>
                <a:spLocks noChangeArrowheads="1"/>
              </p:cNvSpPr>
              <p:nvPr/>
            </p:nvSpPr>
            <p:spPr bwMode="auto">
              <a:xfrm rot="5400000">
                <a:off x="223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9" name="AutoShape 302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0" name="AutoShape 303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1" name="AutoShape 304"/>
              <p:cNvSpPr>
                <a:spLocks noChangeArrowheads="1"/>
              </p:cNvSpPr>
              <p:nvPr/>
            </p:nvSpPr>
            <p:spPr bwMode="auto">
              <a:xfrm rot="5400000">
                <a:off x="232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2" name="AutoShape 305"/>
              <p:cNvSpPr>
                <a:spLocks noChangeArrowheads="1"/>
              </p:cNvSpPr>
              <p:nvPr/>
            </p:nvSpPr>
            <p:spPr bwMode="auto">
              <a:xfrm rot="5400000">
                <a:off x="237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3" name="AutoShape 306"/>
              <p:cNvSpPr>
                <a:spLocks noChangeArrowheads="1"/>
              </p:cNvSpPr>
              <p:nvPr/>
            </p:nvSpPr>
            <p:spPr bwMode="auto">
              <a:xfrm rot="5400000">
                <a:off x="241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4" name="AutoShape 307"/>
              <p:cNvSpPr>
                <a:spLocks noChangeArrowheads="1"/>
              </p:cNvSpPr>
              <p:nvPr/>
            </p:nvSpPr>
            <p:spPr bwMode="auto">
              <a:xfrm rot="5400000">
                <a:off x="246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5" name="AutoShape 308"/>
              <p:cNvSpPr>
                <a:spLocks noChangeArrowheads="1"/>
              </p:cNvSpPr>
              <p:nvPr/>
            </p:nvSpPr>
            <p:spPr bwMode="auto">
              <a:xfrm rot="5400000">
                <a:off x="250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6" name="AutoShape 309"/>
              <p:cNvSpPr>
                <a:spLocks noChangeArrowheads="1"/>
              </p:cNvSpPr>
              <p:nvPr/>
            </p:nvSpPr>
            <p:spPr bwMode="auto">
              <a:xfrm rot="5400000">
                <a:off x="255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" name="AutoShape 310"/>
              <p:cNvSpPr>
                <a:spLocks noChangeArrowheads="1"/>
              </p:cNvSpPr>
              <p:nvPr/>
            </p:nvSpPr>
            <p:spPr bwMode="auto">
              <a:xfrm rot="5400000">
                <a:off x="259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8" name="AutoShape 311"/>
              <p:cNvSpPr>
                <a:spLocks noChangeArrowheads="1"/>
              </p:cNvSpPr>
              <p:nvPr/>
            </p:nvSpPr>
            <p:spPr bwMode="auto">
              <a:xfrm rot="5400000">
                <a:off x="264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9" name="AutoShape 312"/>
              <p:cNvSpPr>
                <a:spLocks noChangeArrowheads="1"/>
              </p:cNvSpPr>
              <p:nvPr/>
            </p:nvSpPr>
            <p:spPr bwMode="auto">
              <a:xfrm rot="5400000">
                <a:off x="268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0" name="AutoShape 313"/>
              <p:cNvSpPr>
                <a:spLocks noChangeArrowheads="1"/>
              </p:cNvSpPr>
              <p:nvPr/>
            </p:nvSpPr>
            <p:spPr bwMode="auto">
              <a:xfrm rot="5400000">
                <a:off x="273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1" name="AutoShape 314"/>
              <p:cNvSpPr>
                <a:spLocks noChangeArrowheads="1"/>
              </p:cNvSpPr>
              <p:nvPr/>
            </p:nvSpPr>
            <p:spPr bwMode="auto">
              <a:xfrm rot="5400000">
                <a:off x="277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2" name="AutoShape 315"/>
              <p:cNvSpPr>
                <a:spLocks noChangeArrowheads="1"/>
              </p:cNvSpPr>
              <p:nvPr/>
            </p:nvSpPr>
            <p:spPr bwMode="auto">
              <a:xfrm rot="5400000">
                <a:off x="282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3" name="AutoShape 316"/>
              <p:cNvSpPr>
                <a:spLocks noChangeArrowheads="1"/>
              </p:cNvSpPr>
              <p:nvPr/>
            </p:nvSpPr>
            <p:spPr bwMode="auto">
              <a:xfrm rot="5400000">
                <a:off x="287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4" name="AutoShape 317"/>
              <p:cNvSpPr>
                <a:spLocks noChangeArrowheads="1"/>
              </p:cNvSpPr>
              <p:nvPr/>
            </p:nvSpPr>
            <p:spPr bwMode="auto">
              <a:xfrm rot="5400000">
                <a:off x="291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5" name="AutoShape 318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6" name="AutoShape 319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7" name="AutoShape 320"/>
              <p:cNvSpPr>
                <a:spLocks noChangeArrowheads="1"/>
              </p:cNvSpPr>
              <p:nvPr/>
            </p:nvSpPr>
            <p:spPr bwMode="auto">
              <a:xfrm rot="5400000">
                <a:off x="300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8" name="AutoShape 321"/>
              <p:cNvSpPr>
                <a:spLocks noChangeArrowheads="1"/>
              </p:cNvSpPr>
              <p:nvPr/>
            </p:nvSpPr>
            <p:spPr bwMode="auto">
              <a:xfrm rot="5400000">
                <a:off x="305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9" name="AutoShape 322"/>
              <p:cNvSpPr>
                <a:spLocks noChangeArrowheads="1"/>
              </p:cNvSpPr>
              <p:nvPr/>
            </p:nvSpPr>
            <p:spPr bwMode="auto">
              <a:xfrm rot="5400000">
                <a:off x="309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0" name="AutoShape 323"/>
              <p:cNvSpPr>
                <a:spLocks noChangeArrowheads="1"/>
              </p:cNvSpPr>
              <p:nvPr/>
            </p:nvSpPr>
            <p:spPr bwMode="auto">
              <a:xfrm rot="5400000">
                <a:off x="314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1" name="AutoShape 324"/>
              <p:cNvSpPr>
                <a:spLocks noChangeArrowheads="1"/>
              </p:cNvSpPr>
              <p:nvPr/>
            </p:nvSpPr>
            <p:spPr bwMode="auto">
              <a:xfrm rot="5400000">
                <a:off x="318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2" name="AutoShape 325"/>
              <p:cNvSpPr>
                <a:spLocks noChangeArrowheads="1"/>
              </p:cNvSpPr>
              <p:nvPr/>
            </p:nvSpPr>
            <p:spPr bwMode="auto">
              <a:xfrm rot="5400000">
                <a:off x="323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3" name="AutoShape 326"/>
              <p:cNvSpPr>
                <a:spLocks noChangeArrowheads="1"/>
              </p:cNvSpPr>
              <p:nvPr/>
            </p:nvSpPr>
            <p:spPr bwMode="auto">
              <a:xfrm rot="5400000">
                <a:off x="327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4" name="AutoShape 327"/>
              <p:cNvSpPr>
                <a:spLocks noChangeArrowheads="1"/>
              </p:cNvSpPr>
              <p:nvPr/>
            </p:nvSpPr>
            <p:spPr bwMode="auto">
              <a:xfrm rot="5400000">
                <a:off x="332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5" name="AutoShape 328"/>
              <p:cNvSpPr>
                <a:spLocks noChangeArrowheads="1"/>
              </p:cNvSpPr>
              <p:nvPr/>
            </p:nvSpPr>
            <p:spPr bwMode="auto">
              <a:xfrm rot="5400000">
                <a:off x="337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6" name="AutoShape 329"/>
              <p:cNvSpPr>
                <a:spLocks noChangeArrowheads="1"/>
              </p:cNvSpPr>
              <p:nvPr/>
            </p:nvSpPr>
            <p:spPr bwMode="auto">
              <a:xfrm rot="5400000">
                <a:off x="341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7" name="AutoShape 330"/>
              <p:cNvSpPr>
                <a:spLocks noChangeArrowheads="1"/>
              </p:cNvSpPr>
              <p:nvPr/>
            </p:nvSpPr>
            <p:spPr bwMode="auto">
              <a:xfrm rot="5400000">
                <a:off x="346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8" name="AutoShape 331"/>
              <p:cNvSpPr>
                <a:spLocks noChangeArrowheads="1"/>
              </p:cNvSpPr>
              <p:nvPr/>
            </p:nvSpPr>
            <p:spPr bwMode="auto">
              <a:xfrm rot="5400000">
                <a:off x="350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9" name="AutoShape 332"/>
              <p:cNvSpPr>
                <a:spLocks noChangeArrowheads="1"/>
              </p:cNvSpPr>
              <p:nvPr/>
            </p:nvSpPr>
            <p:spPr bwMode="auto">
              <a:xfrm rot="5400000">
                <a:off x="355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0" name="AutoShape 333"/>
              <p:cNvSpPr>
                <a:spLocks noChangeArrowheads="1"/>
              </p:cNvSpPr>
              <p:nvPr/>
            </p:nvSpPr>
            <p:spPr bwMode="auto">
              <a:xfrm rot="5400000">
                <a:off x="359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1" name="AutoShape 334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2" name="AutoShape 335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3" name="AutoShape 336"/>
              <p:cNvSpPr>
                <a:spLocks noChangeArrowheads="1"/>
              </p:cNvSpPr>
              <p:nvPr/>
            </p:nvSpPr>
            <p:spPr bwMode="auto">
              <a:xfrm rot="5400000">
                <a:off x="368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4" name="AutoShape 337"/>
              <p:cNvSpPr>
                <a:spLocks noChangeArrowheads="1"/>
              </p:cNvSpPr>
              <p:nvPr/>
            </p:nvSpPr>
            <p:spPr bwMode="auto">
              <a:xfrm rot="5400000">
                <a:off x="373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5" name="AutoShape 338"/>
              <p:cNvSpPr>
                <a:spLocks noChangeArrowheads="1"/>
              </p:cNvSpPr>
              <p:nvPr/>
            </p:nvSpPr>
            <p:spPr bwMode="auto">
              <a:xfrm rot="5400000">
                <a:off x="377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6" name="AutoShape 339"/>
              <p:cNvSpPr>
                <a:spLocks noChangeArrowheads="1"/>
              </p:cNvSpPr>
              <p:nvPr/>
            </p:nvSpPr>
            <p:spPr bwMode="auto">
              <a:xfrm rot="5400000">
                <a:off x="382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7" name="AutoShape 340"/>
              <p:cNvSpPr>
                <a:spLocks noChangeArrowheads="1"/>
              </p:cNvSpPr>
              <p:nvPr/>
            </p:nvSpPr>
            <p:spPr bwMode="auto">
              <a:xfrm rot="5400000">
                <a:off x="386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8" name="AutoShape 341"/>
              <p:cNvSpPr>
                <a:spLocks noChangeArrowheads="1"/>
              </p:cNvSpPr>
              <p:nvPr/>
            </p:nvSpPr>
            <p:spPr bwMode="auto">
              <a:xfrm rot="5400000">
                <a:off x="391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35" name="AutoShape 342"/>
            <p:cNvSpPr>
              <a:spLocks noChangeArrowheads="1"/>
            </p:cNvSpPr>
            <p:nvPr/>
          </p:nvSpPr>
          <p:spPr bwMode="auto">
            <a:xfrm>
              <a:off x="0" y="3929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6" name="AutoShape 343"/>
            <p:cNvSpPr>
              <a:spLocks noChangeArrowheads="1"/>
            </p:cNvSpPr>
            <p:nvPr/>
          </p:nvSpPr>
          <p:spPr bwMode="auto">
            <a:xfrm>
              <a:off x="0" y="0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239" name="Text Box 344"/>
          <p:cNvSpPr txBox="1">
            <a:spLocks noChangeArrowheads="1"/>
          </p:cNvSpPr>
          <p:nvPr/>
        </p:nvSpPr>
        <p:spPr bwMode="auto">
          <a:xfrm>
            <a:off x="4128483" y="1700808"/>
            <a:ext cx="15696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3600" b="1" dirty="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第一章</a:t>
            </a:r>
          </a:p>
        </p:txBody>
      </p:sp>
      <p:sp>
        <p:nvSpPr>
          <p:cNvPr id="240" name="Text Box 344"/>
          <p:cNvSpPr txBox="1">
            <a:spLocks noChangeArrowheads="1"/>
          </p:cNvSpPr>
          <p:nvPr/>
        </p:nvSpPr>
        <p:spPr bwMode="auto">
          <a:xfrm>
            <a:off x="1858630" y="2549773"/>
            <a:ext cx="610936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6600" b="1" dirty="0" smtClean="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第一章タイトル</a:t>
            </a:r>
            <a:endParaRPr lang="ja-JP" altLang="en-US" sz="6600" b="1" dirty="0">
              <a:solidFill>
                <a:schemeClr val="bg1"/>
              </a:solidFill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10011" y="-449738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青幕、上開き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94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0"/>
      <p:bldP spid="2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81699" y="254694"/>
            <a:ext cx="7921625" cy="79804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１．動作サンプル</a:t>
            </a:r>
            <a:endParaRPr lang="ja-JP" altLang="en-US" sz="32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Rectangle 4" descr="右上がり対角線"/>
          <p:cNvSpPr>
            <a:spLocks noChangeArrowheads="1"/>
          </p:cNvSpPr>
          <p:nvPr/>
        </p:nvSpPr>
        <p:spPr bwMode="auto">
          <a:xfrm>
            <a:off x="689649" y="1916113"/>
            <a:ext cx="3816350" cy="2735262"/>
          </a:xfrm>
          <a:prstGeom prst="rect">
            <a:avLst/>
          </a:prstGeom>
          <a:pattFill prst="ltUpDiag">
            <a:fgClr>
              <a:srgbClr val="969696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altLang="ja-JP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Photo</a:t>
            </a:r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（拡大）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510263" y="1142085"/>
            <a:ext cx="799306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このページは動作サンプルです。スライドショーのボタンをクリックして実際にどのように表示されるのか、確認してみてください。</a:t>
            </a:r>
            <a:endParaRPr lang="ja-JP" altLang="en-US" sz="1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Rectangle 14" descr="右上がり対角線"/>
          <p:cNvSpPr>
            <a:spLocks noChangeArrowheads="1"/>
          </p:cNvSpPr>
          <p:nvPr/>
        </p:nvSpPr>
        <p:spPr bwMode="auto">
          <a:xfrm>
            <a:off x="4758412" y="1916113"/>
            <a:ext cx="1800225" cy="1295400"/>
          </a:xfrm>
          <a:prstGeom prst="rect">
            <a:avLst/>
          </a:prstGeom>
          <a:pattFill prst="ltUpDiag">
            <a:fgClr>
              <a:srgbClr val="969696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altLang="ja-JP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Photo</a:t>
            </a:r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（詳細）</a:t>
            </a:r>
          </a:p>
        </p:txBody>
      </p:sp>
      <p:sp>
        <p:nvSpPr>
          <p:cNvPr id="10" name="Rectangle 19" descr="右上がり対角線"/>
          <p:cNvSpPr>
            <a:spLocks noChangeArrowheads="1"/>
          </p:cNvSpPr>
          <p:nvPr/>
        </p:nvSpPr>
        <p:spPr bwMode="auto">
          <a:xfrm>
            <a:off x="4758412" y="3355975"/>
            <a:ext cx="1800225" cy="1295400"/>
          </a:xfrm>
          <a:prstGeom prst="rect">
            <a:avLst/>
          </a:prstGeom>
          <a:pattFill prst="ltUpDiag">
            <a:fgClr>
              <a:srgbClr val="969696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altLang="ja-JP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Photo</a:t>
            </a:r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（詳細）</a:t>
            </a:r>
          </a:p>
        </p:txBody>
      </p:sp>
      <p:sp>
        <p:nvSpPr>
          <p:cNvPr id="11" name="Rectangle 20" descr="右上がり対角線"/>
          <p:cNvSpPr>
            <a:spLocks noChangeArrowheads="1"/>
          </p:cNvSpPr>
          <p:nvPr/>
        </p:nvSpPr>
        <p:spPr bwMode="auto">
          <a:xfrm>
            <a:off x="6703099" y="1916113"/>
            <a:ext cx="1800225" cy="1295400"/>
          </a:xfrm>
          <a:prstGeom prst="rect">
            <a:avLst/>
          </a:prstGeom>
          <a:pattFill prst="ltUpDiag">
            <a:fgClr>
              <a:srgbClr val="969696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altLang="ja-JP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Photo</a:t>
            </a:r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（詳細）</a:t>
            </a:r>
          </a:p>
        </p:txBody>
      </p:sp>
      <p:sp>
        <p:nvSpPr>
          <p:cNvPr id="12" name="Rectangle 21" descr="右上がり対角線"/>
          <p:cNvSpPr>
            <a:spLocks noChangeArrowheads="1"/>
          </p:cNvSpPr>
          <p:nvPr/>
        </p:nvSpPr>
        <p:spPr bwMode="auto">
          <a:xfrm>
            <a:off x="6703099" y="3355975"/>
            <a:ext cx="1800225" cy="1295400"/>
          </a:xfrm>
          <a:prstGeom prst="rect">
            <a:avLst/>
          </a:prstGeom>
          <a:pattFill prst="ltUpDiag">
            <a:fgClr>
              <a:srgbClr val="969696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altLang="ja-JP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Photo</a:t>
            </a:r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（詳細）</a:t>
            </a:r>
          </a:p>
        </p:txBody>
      </p:sp>
      <p:sp>
        <p:nvSpPr>
          <p:cNvPr id="13" name="AutoShape 24"/>
          <p:cNvSpPr>
            <a:spLocks noChangeArrowheads="1"/>
          </p:cNvSpPr>
          <p:nvPr/>
        </p:nvSpPr>
        <p:spPr bwMode="auto">
          <a:xfrm>
            <a:off x="4758412" y="5157788"/>
            <a:ext cx="3960812" cy="1366837"/>
          </a:xfrm>
          <a:prstGeom prst="roundRect">
            <a:avLst>
              <a:gd name="adj" fmla="val 6727"/>
            </a:avLst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" name="AutoShape 25"/>
          <p:cNvSpPr>
            <a:spLocks noChangeArrowheads="1"/>
          </p:cNvSpPr>
          <p:nvPr/>
        </p:nvSpPr>
        <p:spPr bwMode="auto">
          <a:xfrm>
            <a:off x="581699" y="5157788"/>
            <a:ext cx="3960813" cy="1366837"/>
          </a:xfrm>
          <a:prstGeom prst="roundRect">
            <a:avLst>
              <a:gd name="adj" fmla="val 6727"/>
            </a:avLst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5" name="Group 27"/>
          <p:cNvGrpSpPr>
            <a:grpSpLocks/>
          </p:cNvGrpSpPr>
          <p:nvPr/>
        </p:nvGrpSpPr>
        <p:grpSpPr bwMode="auto">
          <a:xfrm>
            <a:off x="581699" y="4941888"/>
            <a:ext cx="215900" cy="142875"/>
            <a:chOff x="0" y="0"/>
            <a:chExt cx="706" cy="4320"/>
          </a:xfrm>
        </p:grpSpPr>
        <p:sp>
          <p:nvSpPr>
            <p:cNvPr id="16" name="Rectangle 28"/>
            <p:cNvSpPr>
              <a:spLocks noChangeArrowheads="1"/>
            </p:cNvSpPr>
            <p:nvPr/>
          </p:nvSpPr>
          <p:spPr bwMode="auto">
            <a:xfrm>
              <a:off x="0" y="0"/>
              <a:ext cx="353" cy="4320"/>
            </a:xfrm>
            <a:prstGeom prst="rect">
              <a:avLst/>
            </a:prstGeom>
            <a:gradFill rotWithShape="1">
              <a:gsLst>
                <a:gs pos="0">
                  <a:srgbClr val="99FF33">
                    <a:gamma/>
                    <a:shade val="46275"/>
                    <a:invGamma/>
                  </a:srgbClr>
                </a:gs>
                <a:gs pos="100000">
                  <a:srgbClr val="99FF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" name="Rectangle 29"/>
            <p:cNvSpPr>
              <a:spLocks noChangeArrowheads="1"/>
            </p:cNvSpPr>
            <p:nvPr/>
          </p:nvSpPr>
          <p:spPr bwMode="auto">
            <a:xfrm>
              <a:off x="353" y="0"/>
              <a:ext cx="353" cy="4320"/>
            </a:xfrm>
            <a:prstGeom prst="rect">
              <a:avLst/>
            </a:prstGeom>
            <a:gradFill rotWithShape="1">
              <a:gsLst>
                <a:gs pos="0">
                  <a:srgbClr val="99FF33"/>
                </a:gs>
                <a:gs pos="100000">
                  <a:srgbClr val="99FF33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18" name="Group 30"/>
          <p:cNvGrpSpPr>
            <a:grpSpLocks/>
          </p:cNvGrpSpPr>
          <p:nvPr/>
        </p:nvGrpSpPr>
        <p:grpSpPr bwMode="auto">
          <a:xfrm>
            <a:off x="4758412" y="4941888"/>
            <a:ext cx="215900" cy="142875"/>
            <a:chOff x="0" y="0"/>
            <a:chExt cx="706" cy="4320"/>
          </a:xfrm>
        </p:grpSpPr>
        <p:sp>
          <p:nvSpPr>
            <p:cNvPr id="19" name="Rectangle 31"/>
            <p:cNvSpPr>
              <a:spLocks noChangeArrowheads="1"/>
            </p:cNvSpPr>
            <p:nvPr/>
          </p:nvSpPr>
          <p:spPr bwMode="auto">
            <a:xfrm>
              <a:off x="0" y="0"/>
              <a:ext cx="353" cy="4320"/>
            </a:xfrm>
            <a:prstGeom prst="rect">
              <a:avLst/>
            </a:prstGeom>
            <a:gradFill rotWithShape="1">
              <a:gsLst>
                <a:gs pos="0">
                  <a:srgbClr val="99FF33">
                    <a:gamma/>
                    <a:shade val="46275"/>
                    <a:invGamma/>
                  </a:srgbClr>
                </a:gs>
                <a:gs pos="100000">
                  <a:srgbClr val="99FF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0" name="Rectangle 32"/>
            <p:cNvSpPr>
              <a:spLocks noChangeArrowheads="1"/>
            </p:cNvSpPr>
            <p:nvPr/>
          </p:nvSpPr>
          <p:spPr bwMode="auto">
            <a:xfrm>
              <a:off x="353" y="0"/>
              <a:ext cx="353" cy="4320"/>
            </a:xfrm>
            <a:prstGeom prst="rect">
              <a:avLst/>
            </a:prstGeom>
            <a:gradFill rotWithShape="1">
              <a:gsLst>
                <a:gs pos="0">
                  <a:srgbClr val="99FF33"/>
                </a:gs>
                <a:gs pos="100000">
                  <a:srgbClr val="99FF33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21" name="Text Box 33"/>
          <p:cNvSpPr txBox="1">
            <a:spLocks noChangeArrowheads="1"/>
          </p:cNvSpPr>
          <p:nvPr/>
        </p:nvSpPr>
        <p:spPr bwMode="auto">
          <a:xfrm>
            <a:off x="726162" y="4868863"/>
            <a:ext cx="95410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主な用途　</a:t>
            </a:r>
          </a:p>
        </p:txBody>
      </p:sp>
      <p:sp>
        <p:nvSpPr>
          <p:cNvPr id="22" name="Text Box 34"/>
          <p:cNvSpPr txBox="1">
            <a:spLocks noChangeArrowheads="1"/>
          </p:cNvSpPr>
          <p:nvPr/>
        </p:nvSpPr>
        <p:spPr bwMode="auto">
          <a:xfrm>
            <a:off x="4902874" y="4868863"/>
            <a:ext cx="80021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利用例　</a:t>
            </a:r>
          </a:p>
        </p:txBody>
      </p:sp>
      <p:sp>
        <p:nvSpPr>
          <p:cNvPr id="23" name="Text Box 35"/>
          <p:cNvSpPr txBox="1">
            <a:spLocks noChangeArrowheads="1"/>
          </p:cNvSpPr>
          <p:nvPr/>
        </p:nvSpPr>
        <p:spPr bwMode="auto">
          <a:xfrm>
            <a:off x="653137" y="5229225"/>
            <a:ext cx="104067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85725" indent="-8572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Aft>
                <a:spcPct val="25000"/>
              </a:spcAft>
              <a:buFontTx/>
              <a:buChar char="•"/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オフィスに</a:t>
            </a:r>
          </a:p>
          <a:p>
            <a:pPr>
              <a:spcAft>
                <a:spcPct val="25000"/>
              </a:spcAft>
              <a:buFontTx/>
              <a:buChar char="•"/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営業所に</a:t>
            </a:r>
          </a:p>
        </p:txBody>
      </p:sp>
      <p:sp>
        <p:nvSpPr>
          <p:cNvPr id="24" name="Text Box 36"/>
          <p:cNvSpPr txBox="1">
            <a:spLocks noChangeArrowheads="1"/>
          </p:cNvSpPr>
          <p:nvPr/>
        </p:nvSpPr>
        <p:spPr bwMode="auto">
          <a:xfrm>
            <a:off x="4829849" y="5229225"/>
            <a:ext cx="104067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85725" indent="-8572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Aft>
                <a:spcPct val="25000"/>
              </a:spcAft>
              <a:buFontTx/>
              <a:buChar char="•"/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オフィスに</a:t>
            </a:r>
          </a:p>
          <a:p>
            <a:pPr>
              <a:spcAft>
                <a:spcPct val="25000"/>
              </a:spcAft>
              <a:buFontTx/>
              <a:buChar char="•"/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営業所に</a:t>
            </a:r>
          </a:p>
        </p:txBody>
      </p:sp>
      <p:grpSp>
        <p:nvGrpSpPr>
          <p:cNvPr id="27" name="Group 129"/>
          <p:cNvGrpSpPr>
            <a:grpSpLocks/>
          </p:cNvGrpSpPr>
          <p:nvPr/>
        </p:nvGrpSpPr>
        <p:grpSpPr bwMode="auto">
          <a:xfrm>
            <a:off x="0" y="0"/>
            <a:ext cx="4953000" cy="6858000"/>
            <a:chOff x="0" y="0"/>
            <a:chExt cx="3120" cy="4320"/>
          </a:xfrm>
        </p:grpSpPr>
        <p:grpSp>
          <p:nvGrpSpPr>
            <p:cNvPr id="28" name="Group 128"/>
            <p:cNvGrpSpPr>
              <a:grpSpLocks/>
            </p:cNvGrpSpPr>
            <p:nvPr/>
          </p:nvGrpSpPr>
          <p:grpSpPr bwMode="auto">
            <a:xfrm>
              <a:off x="0" y="0"/>
              <a:ext cx="3120" cy="4320"/>
              <a:chOff x="0" y="0"/>
              <a:chExt cx="3338" cy="4320"/>
            </a:xfrm>
          </p:grpSpPr>
          <p:grpSp>
            <p:nvGrpSpPr>
              <p:cNvPr id="114" name="Group 117"/>
              <p:cNvGrpSpPr>
                <a:grpSpLocks/>
              </p:cNvGrpSpPr>
              <p:nvPr/>
            </p:nvGrpSpPr>
            <p:grpSpPr bwMode="auto">
              <a:xfrm>
                <a:off x="0" y="0"/>
                <a:ext cx="1669" cy="4320"/>
                <a:chOff x="0" y="0"/>
                <a:chExt cx="3690" cy="4320"/>
              </a:xfrm>
            </p:grpSpPr>
            <p:grpSp>
              <p:nvGrpSpPr>
                <p:cNvPr id="125" name="Group 110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32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3" name="Rectangle 10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26" name="Group 111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30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1" name="Rectangle 11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27" name="Group 114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28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9" name="Rectangle 11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115" name="Group 118"/>
              <p:cNvGrpSpPr>
                <a:grpSpLocks/>
              </p:cNvGrpSpPr>
              <p:nvPr/>
            </p:nvGrpSpPr>
            <p:grpSpPr bwMode="auto">
              <a:xfrm>
                <a:off x="1669" y="0"/>
                <a:ext cx="1669" cy="4320"/>
                <a:chOff x="0" y="0"/>
                <a:chExt cx="3690" cy="4320"/>
              </a:xfrm>
            </p:grpSpPr>
            <p:grpSp>
              <p:nvGrpSpPr>
                <p:cNvPr id="116" name="Group 119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23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4" name="Rectangle 12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17" name="Group 122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21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2" name="Rectangle 12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18" name="Group 125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119" name="Rectangle 12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0" name="Rectangle 12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grpSp>
          <p:nvGrpSpPr>
            <p:cNvPr id="29" name="Group 106"/>
            <p:cNvGrpSpPr>
              <a:grpSpLocks/>
            </p:cNvGrpSpPr>
            <p:nvPr/>
          </p:nvGrpSpPr>
          <p:grpSpPr bwMode="auto">
            <a:xfrm>
              <a:off x="0" y="3957"/>
              <a:ext cx="3120" cy="363"/>
              <a:chOff x="626" y="0"/>
              <a:chExt cx="3493" cy="363"/>
            </a:xfrm>
          </p:grpSpPr>
          <p:sp>
            <p:nvSpPr>
              <p:cNvPr id="32" name="AutoShape 24"/>
              <p:cNvSpPr>
                <a:spLocks noChangeArrowheads="1"/>
              </p:cNvSpPr>
              <p:nvPr/>
            </p:nvSpPr>
            <p:spPr bwMode="auto">
              <a:xfrm rot="5400000">
                <a:off x="46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" name="AutoShape 25"/>
              <p:cNvSpPr>
                <a:spLocks noChangeArrowheads="1"/>
              </p:cNvSpPr>
              <p:nvPr/>
            </p:nvSpPr>
            <p:spPr bwMode="auto">
              <a:xfrm rot="5400000">
                <a:off x="51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" name="AutoShape 26"/>
              <p:cNvSpPr>
                <a:spLocks noChangeArrowheads="1"/>
              </p:cNvSpPr>
              <p:nvPr/>
            </p:nvSpPr>
            <p:spPr bwMode="auto">
              <a:xfrm rot="5400000">
                <a:off x="55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" name="AutoShape 27"/>
              <p:cNvSpPr>
                <a:spLocks noChangeArrowheads="1"/>
              </p:cNvSpPr>
              <p:nvPr/>
            </p:nvSpPr>
            <p:spPr bwMode="auto">
              <a:xfrm rot="5400000">
                <a:off x="60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" name="AutoShape 28"/>
              <p:cNvSpPr>
                <a:spLocks noChangeArrowheads="1"/>
              </p:cNvSpPr>
              <p:nvPr/>
            </p:nvSpPr>
            <p:spPr bwMode="auto">
              <a:xfrm rot="5400000">
                <a:off x="64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" name="AutoShape 29"/>
              <p:cNvSpPr>
                <a:spLocks noChangeArrowheads="1"/>
              </p:cNvSpPr>
              <p:nvPr/>
            </p:nvSpPr>
            <p:spPr bwMode="auto">
              <a:xfrm rot="5400000">
                <a:off x="69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8" name="AutoShape 30"/>
              <p:cNvSpPr>
                <a:spLocks noChangeArrowheads="1"/>
              </p:cNvSpPr>
              <p:nvPr/>
            </p:nvSpPr>
            <p:spPr bwMode="auto">
              <a:xfrm rot="5400000">
                <a:off x="73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" name="AutoShape 31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" name="AutoShape 32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" name="AutoShape 33"/>
              <p:cNvSpPr>
                <a:spLocks noChangeArrowheads="1"/>
              </p:cNvSpPr>
              <p:nvPr/>
            </p:nvSpPr>
            <p:spPr bwMode="auto">
              <a:xfrm rot="5400000">
                <a:off x="82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" name="AutoShape 34"/>
              <p:cNvSpPr>
                <a:spLocks noChangeArrowheads="1"/>
              </p:cNvSpPr>
              <p:nvPr/>
            </p:nvSpPr>
            <p:spPr bwMode="auto">
              <a:xfrm rot="5400000">
                <a:off x="87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" name="AutoShape 35"/>
              <p:cNvSpPr>
                <a:spLocks noChangeArrowheads="1"/>
              </p:cNvSpPr>
              <p:nvPr/>
            </p:nvSpPr>
            <p:spPr bwMode="auto">
              <a:xfrm rot="5400000">
                <a:off x="91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" name="AutoShape 36"/>
              <p:cNvSpPr>
                <a:spLocks noChangeArrowheads="1"/>
              </p:cNvSpPr>
              <p:nvPr/>
            </p:nvSpPr>
            <p:spPr bwMode="auto">
              <a:xfrm rot="5400000">
                <a:off x="96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" name="AutoShape 37"/>
              <p:cNvSpPr>
                <a:spLocks noChangeArrowheads="1"/>
              </p:cNvSpPr>
              <p:nvPr/>
            </p:nvSpPr>
            <p:spPr bwMode="auto">
              <a:xfrm rot="5400000">
                <a:off x="101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6" name="AutoShape 38"/>
              <p:cNvSpPr>
                <a:spLocks noChangeArrowheads="1"/>
              </p:cNvSpPr>
              <p:nvPr/>
            </p:nvSpPr>
            <p:spPr bwMode="auto">
              <a:xfrm rot="5400000">
                <a:off x="105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" name="AutoShape 39"/>
              <p:cNvSpPr>
                <a:spLocks noChangeArrowheads="1"/>
              </p:cNvSpPr>
              <p:nvPr/>
            </p:nvSpPr>
            <p:spPr bwMode="auto">
              <a:xfrm rot="5400000">
                <a:off x="110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" name="AutoShape 40"/>
              <p:cNvSpPr>
                <a:spLocks noChangeArrowheads="1"/>
              </p:cNvSpPr>
              <p:nvPr/>
            </p:nvSpPr>
            <p:spPr bwMode="auto">
              <a:xfrm rot="5400000">
                <a:off x="114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" name="AutoShape 41"/>
              <p:cNvSpPr>
                <a:spLocks noChangeArrowheads="1"/>
              </p:cNvSpPr>
              <p:nvPr/>
            </p:nvSpPr>
            <p:spPr bwMode="auto">
              <a:xfrm rot="5400000">
                <a:off x="119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" name="AutoShape 42"/>
              <p:cNvSpPr>
                <a:spLocks noChangeArrowheads="1"/>
              </p:cNvSpPr>
              <p:nvPr/>
            </p:nvSpPr>
            <p:spPr bwMode="auto">
              <a:xfrm rot="5400000">
                <a:off x="123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" name="AutoShape 43"/>
              <p:cNvSpPr>
                <a:spLocks noChangeArrowheads="1"/>
              </p:cNvSpPr>
              <p:nvPr/>
            </p:nvSpPr>
            <p:spPr bwMode="auto">
              <a:xfrm rot="5400000">
                <a:off x="128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" name="AutoShape 44"/>
              <p:cNvSpPr>
                <a:spLocks noChangeArrowheads="1"/>
              </p:cNvSpPr>
              <p:nvPr/>
            </p:nvSpPr>
            <p:spPr bwMode="auto">
              <a:xfrm rot="5400000">
                <a:off x="133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" name="AutoShape 45"/>
              <p:cNvSpPr>
                <a:spLocks noChangeArrowheads="1"/>
              </p:cNvSpPr>
              <p:nvPr/>
            </p:nvSpPr>
            <p:spPr bwMode="auto">
              <a:xfrm rot="5400000">
                <a:off x="137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" name="AutoShape 46"/>
              <p:cNvSpPr>
                <a:spLocks noChangeArrowheads="1"/>
              </p:cNvSpPr>
              <p:nvPr/>
            </p:nvSpPr>
            <p:spPr bwMode="auto">
              <a:xfrm rot="5400000">
                <a:off x="142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5" name="AutoShape 47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6" name="AutoShape 48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7" name="AutoShape 49"/>
              <p:cNvSpPr>
                <a:spLocks noChangeArrowheads="1"/>
              </p:cNvSpPr>
              <p:nvPr/>
            </p:nvSpPr>
            <p:spPr bwMode="auto">
              <a:xfrm rot="5400000">
                <a:off x="151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8" name="AutoShape 50"/>
              <p:cNvSpPr>
                <a:spLocks noChangeArrowheads="1"/>
              </p:cNvSpPr>
              <p:nvPr/>
            </p:nvSpPr>
            <p:spPr bwMode="auto">
              <a:xfrm rot="5400000">
                <a:off x="155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9" name="AutoShape 51"/>
              <p:cNvSpPr>
                <a:spLocks noChangeArrowheads="1"/>
              </p:cNvSpPr>
              <p:nvPr/>
            </p:nvSpPr>
            <p:spPr bwMode="auto">
              <a:xfrm rot="5400000">
                <a:off x="160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0" name="AutoShape 52"/>
              <p:cNvSpPr>
                <a:spLocks noChangeArrowheads="1"/>
              </p:cNvSpPr>
              <p:nvPr/>
            </p:nvSpPr>
            <p:spPr bwMode="auto">
              <a:xfrm rot="5400000">
                <a:off x="164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1" name="AutoShape 53"/>
              <p:cNvSpPr>
                <a:spLocks noChangeArrowheads="1"/>
              </p:cNvSpPr>
              <p:nvPr/>
            </p:nvSpPr>
            <p:spPr bwMode="auto">
              <a:xfrm rot="5400000">
                <a:off x="169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2" name="AutoShape 54"/>
              <p:cNvSpPr>
                <a:spLocks noChangeArrowheads="1"/>
              </p:cNvSpPr>
              <p:nvPr/>
            </p:nvSpPr>
            <p:spPr bwMode="auto">
              <a:xfrm rot="5400000">
                <a:off x="173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" name="AutoShape 55"/>
              <p:cNvSpPr>
                <a:spLocks noChangeArrowheads="1"/>
              </p:cNvSpPr>
              <p:nvPr/>
            </p:nvSpPr>
            <p:spPr bwMode="auto">
              <a:xfrm rot="5400000">
                <a:off x="178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" name="AutoShape 56"/>
              <p:cNvSpPr>
                <a:spLocks noChangeArrowheads="1"/>
              </p:cNvSpPr>
              <p:nvPr/>
            </p:nvSpPr>
            <p:spPr bwMode="auto">
              <a:xfrm rot="5400000">
                <a:off x="182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5" name="AutoShape 57"/>
              <p:cNvSpPr>
                <a:spLocks noChangeArrowheads="1"/>
              </p:cNvSpPr>
              <p:nvPr/>
            </p:nvSpPr>
            <p:spPr bwMode="auto">
              <a:xfrm rot="5400000">
                <a:off x="187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6" name="AutoShape 58"/>
              <p:cNvSpPr>
                <a:spLocks noChangeArrowheads="1"/>
              </p:cNvSpPr>
              <p:nvPr/>
            </p:nvSpPr>
            <p:spPr bwMode="auto">
              <a:xfrm rot="5400000">
                <a:off x="191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7" name="AutoShape 59"/>
              <p:cNvSpPr>
                <a:spLocks noChangeArrowheads="1"/>
              </p:cNvSpPr>
              <p:nvPr/>
            </p:nvSpPr>
            <p:spPr bwMode="auto">
              <a:xfrm rot="5400000">
                <a:off x="196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" name="AutoShape 60"/>
              <p:cNvSpPr>
                <a:spLocks noChangeArrowheads="1"/>
              </p:cNvSpPr>
              <p:nvPr/>
            </p:nvSpPr>
            <p:spPr bwMode="auto">
              <a:xfrm rot="5400000">
                <a:off x="200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" name="AutoShape 61"/>
              <p:cNvSpPr>
                <a:spLocks noChangeArrowheads="1"/>
              </p:cNvSpPr>
              <p:nvPr/>
            </p:nvSpPr>
            <p:spPr bwMode="auto">
              <a:xfrm rot="5400000">
                <a:off x="205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0" name="AutoShape 62"/>
              <p:cNvSpPr>
                <a:spLocks noChangeArrowheads="1"/>
              </p:cNvSpPr>
              <p:nvPr/>
            </p:nvSpPr>
            <p:spPr bwMode="auto">
              <a:xfrm rot="5400000">
                <a:off x="209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1" name="AutoShape 63"/>
              <p:cNvSpPr>
                <a:spLocks noChangeArrowheads="1"/>
              </p:cNvSpPr>
              <p:nvPr/>
            </p:nvSpPr>
            <p:spPr bwMode="auto">
              <a:xfrm rot="5400000">
                <a:off x="214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" name="AutoShape 64"/>
              <p:cNvSpPr>
                <a:spLocks noChangeArrowheads="1"/>
              </p:cNvSpPr>
              <p:nvPr/>
            </p:nvSpPr>
            <p:spPr bwMode="auto">
              <a:xfrm rot="5400000">
                <a:off x="219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" name="AutoShape 65"/>
              <p:cNvSpPr>
                <a:spLocks noChangeArrowheads="1"/>
              </p:cNvSpPr>
              <p:nvPr/>
            </p:nvSpPr>
            <p:spPr bwMode="auto">
              <a:xfrm rot="5400000">
                <a:off x="223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4" name="AutoShape 66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" name="AutoShape 67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6" name="AutoShape 68"/>
              <p:cNvSpPr>
                <a:spLocks noChangeArrowheads="1"/>
              </p:cNvSpPr>
              <p:nvPr/>
            </p:nvSpPr>
            <p:spPr bwMode="auto">
              <a:xfrm rot="5400000">
                <a:off x="232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7" name="AutoShape 69"/>
              <p:cNvSpPr>
                <a:spLocks noChangeArrowheads="1"/>
              </p:cNvSpPr>
              <p:nvPr/>
            </p:nvSpPr>
            <p:spPr bwMode="auto">
              <a:xfrm rot="5400000">
                <a:off x="237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8" name="AutoShape 70"/>
              <p:cNvSpPr>
                <a:spLocks noChangeArrowheads="1"/>
              </p:cNvSpPr>
              <p:nvPr/>
            </p:nvSpPr>
            <p:spPr bwMode="auto">
              <a:xfrm rot="5400000">
                <a:off x="241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" name="AutoShape 71"/>
              <p:cNvSpPr>
                <a:spLocks noChangeArrowheads="1"/>
              </p:cNvSpPr>
              <p:nvPr/>
            </p:nvSpPr>
            <p:spPr bwMode="auto">
              <a:xfrm rot="5400000">
                <a:off x="246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0" name="AutoShape 72"/>
              <p:cNvSpPr>
                <a:spLocks noChangeArrowheads="1"/>
              </p:cNvSpPr>
              <p:nvPr/>
            </p:nvSpPr>
            <p:spPr bwMode="auto">
              <a:xfrm rot="5400000">
                <a:off x="250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1" name="AutoShape 73"/>
              <p:cNvSpPr>
                <a:spLocks noChangeArrowheads="1"/>
              </p:cNvSpPr>
              <p:nvPr/>
            </p:nvSpPr>
            <p:spPr bwMode="auto">
              <a:xfrm rot="5400000">
                <a:off x="255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2" name="AutoShape 74"/>
              <p:cNvSpPr>
                <a:spLocks noChangeArrowheads="1"/>
              </p:cNvSpPr>
              <p:nvPr/>
            </p:nvSpPr>
            <p:spPr bwMode="auto">
              <a:xfrm rot="5400000">
                <a:off x="259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3" name="AutoShape 75"/>
              <p:cNvSpPr>
                <a:spLocks noChangeArrowheads="1"/>
              </p:cNvSpPr>
              <p:nvPr/>
            </p:nvSpPr>
            <p:spPr bwMode="auto">
              <a:xfrm rot="5400000">
                <a:off x="264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4" name="AutoShape 76"/>
              <p:cNvSpPr>
                <a:spLocks noChangeArrowheads="1"/>
              </p:cNvSpPr>
              <p:nvPr/>
            </p:nvSpPr>
            <p:spPr bwMode="auto">
              <a:xfrm rot="5400000">
                <a:off x="268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" name="AutoShape 77"/>
              <p:cNvSpPr>
                <a:spLocks noChangeArrowheads="1"/>
              </p:cNvSpPr>
              <p:nvPr/>
            </p:nvSpPr>
            <p:spPr bwMode="auto">
              <a:xfrm rot="5400000">
                <a:off x="273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6" name="AutoShape 78"/>
              <p:cNvSpPr>
                <a:spLocks noChangeArrowheads="1"/>
              </p:cNvSpPr>
              <p:nvPr/>
            </p:nvSpPr>
            <p:spPr bwMode="auto">
              <a:xfrm rot="5400000">
                <a:off x="277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7" name="AutoShape 79"/>
              <p:cNvSpPr>
                <a:spLocks noChangeArrowheads="1"/>
              </p:cNvSpPr>
              <p:nvPr/>
            </p:nvSpPr>
            <p:spPr bwMode="auto">
              <a:xfrm rot="5400000">
                <a:off x="282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8" name="AutoShape 80"/>
              <p:cNvSpPr>
                <a:spLocks noChangeArrowheads="1"/>
              </p:cNvSpPr>
              <p:nvPr/>
            </p:nvSpPr>
            <p:spPr bwMode="auto">
              <a:xfrm rot="5400000">
                <a:off x="287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9" name="AutoShape 81"/>
              <p:cNvSpPr>
                <a:spLocks noChangeArrowheads="1"/>
              </p:cNvSpPr>
              <p:nvPr/>
            </p:nvSpPr>
            <p:spPr bwMode="auto">
              <a:xfrm rot="5400000">
                <a:off x="291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0" name="AutoShape 82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1" name="AutoShape 83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2" name="AutoShape 84"/>
              <p:cNvSpPr>
                <a:spLocks noChangeArrowheads="1"/>
              </p:cNvSpPr>
              <p:nvPr/>
            </p:nvSpPr>
            <p:spPr bwMode="auto">
              <a:xfrm rot="5400000">
                <a:off x="300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3" name="AutoShape 85"/>
              <p:cNvSpPr>
                <a:spLocks noChangeArrowheads="1"/>
              </p:cNvSpPr>
              <p:nvPr/>
            </p:nvSpPr>
            <p:spPr bwMode="auto">
              <a:xfrm rot="5400000">
                <a:off x="305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4" name="AutoShape 86"/>
              <p:cNvSpPr>
                <a:spLocks noChangeArrowheads="1"/>
              </p:cNvSpPr>
              <p:nvPr/>
            </p:nvSpPr>
            <p:spPr bwMode="auto">
              <a:xfrm rot="5400000">
                <a:off x="309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5" name="AutoShape 87"/>
              <p:cNvSpPr>
                <a:spLocks noChangeArrowheads="1"/>
              </p:cNvSpPr>
              <p:nvPr/>
            </p:nvSpPr>
            <p:spPr bwMode="auto">
              <a:xfrm rot="5400000">
                <a:off x="314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6" name="AutoShape 88"/>
              <p:cNvSpPr>
                <a:spLocks noChangeArrowheads="1"/>
              </p:cNvSpPr>
              <p:nvPr/>
            </p:nvSpPr>
            <p:spPr bwMode="auto">
              <a:xfrm rot="5400000">
                <a:off x="318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7" name="AutoShape 89"/>
              <p:cNvSpPr>
                <a:spLocks noChangeArrowheads="1"/>
              </p:cNvSpPr>
              <p:nvPr/>
            </p:nvSpPr>
            <p:spPr bwMode="auto">
              <a:xfrm rot="5400000">
                <a:off x="323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8" name="AutoShape 90"/>
              <p:cNvSpPr>
                <a:spLocks noChangeArrowheads="1"/>
              </p:cNvSpPr>
              <p:nvPr/>
            </p:nvSpPr>
            <p:spPr bwMode="auto">
              <a:xfrm rot="5400000">
                <a:off x="327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9" name="AutoShape 91"/>
              <p:cNvSpPr>
                <a:spLocks noChangeArrowheads="1"/>
              </p:cNvSpPr>
              <p:nvPr/>
            </p:nvSpPr>
            <p:spPr bwMode="auto">
              <a:xfrm rot="5400000">
                <a:off x="332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0" name="AutoShape 92"/>
              <p:cNvSpPr>
                <a:spLocks noChangeArrowheads="1"/>
              </p:cNvSpPr>
              <p:nvPr/>
            </p:nvSpPr>
            <p:spPr bwMode="auto">
              <a:xfrm rot="5400000">
                <a:off x="337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1" name="AutoShape 93"/>
              <p:cNvSpPr>
                <a:spLocks noChangeArrowheads="1"/>
              </p:cNvSpPr>
              <p:nvPr/>
            </p:nvSpPr>
            <p:spPr bwMode="auto">
              <a:xfrm rot="5400000">
                <a:off x="341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2" name="AutoShape 94"/>
              <p:cNvSpPr>
                <a:spLocks noChangeArrowheads="1"/>
              </p:cNvSpPr>
              <p:nvPr/>
            </p:nvSpPr>
            <p:spPr bwMode="auto">
              <a:xfrm rot="5400000">
                <a:off x="346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3" name="AutoShape 95"/>
              <p:cNvSpPr>
                <a:spLocks noChangeArrowheads="1"/>
              </p:cNvSpPr>
              <p:nvPr/>
            </p:nvSpPr>
            <p:spPr bwMode="auto">
              <a:xfrm rot="5400000">
                <a:off x="350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4" name="AutoShape 96"/>
              <p:cNvSpPr>
                <a:spLocks noChangeArrowheads="1"/>
              </p:cNvSpPr>
              <p:nvPr/>
            </p:nvSpPr>
            <p:spPr bwMode="auto">
              <a:xfrm rot="5400000">
                <a:off x="355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5" name="AutoShape 97"/>
              <p:cNvSpPr>
                <a:spLocks noChangeArrowheads="1"/>
              </p:cNvSpPr>
              <p:nvPr/>
            </p:nvSpPr>
            <p:spPr bwMode="auto">
              <a:xfrm rot="5400000">
                <a:off x="359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6" name="AutoShape 98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" name="AutoShape 99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8" name="AutoShape 100"/>
              <p:cNvSpPr>
                <a:spLocks noChangeArrowheads="1"/>
              </p:cNvSpPr>
              <p:nvPr/>
            </p:nvSpPr>
            <p:spPr bwMode="auto">
              <a:xfrm rot="5400000">
                <a:off x="368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9" name="AutoShape 101"/>
              <p:cNvSpPr>
                <a:spLocks noChangeArrowheads="1"/>
              </p:cNvSpPr>
              <p:nvPr/>
            </p:nvSpPr>
            <p:spPr bwMode="auto">
              <a:xfrm rot="5400000">
                <a:off x="373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0" name="AutoShape 102"/>
              <p:cNvSpPr>
                <a:spLocks noChangeArrowheads="1"/>
              </p:cNvSpPr>
              <p:nvPr/>
            </p:nvSpPr>
            <p:spPr bwMode="auto">
              <a:xfrm rot="5400000">
                <a:off x="377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1" name="AutoShape 103"/>
              <p:cNvSpPr>
                <a:spLocks noChangeArrowheads="1"/>
              </p:cNvSpPr>
              <p:nvPr/>
            </p:nvSpPr>
            <p:spPr bwMode="auto">
              <a:xfrm rot="5400000">
                <a:off x="382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2" name="AutoShape 104"/>
              <p:cNvSpPr>
                <a:spLocks noChangeArrowheads="1"/>
              </p:cNvSpPr>
              <p:nvPr/>
            </p:nvSpPr>
            <p:spPr bwMode="auto">
              <a:xfrm rot="5400000">
                <a:off x="386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3" name="AutoShape 105"/>
              <p:cNvSpPr>
                <a:spLocks noChangeArrowheads="1"/>
              </p:cNvSpPr>
              <p:nvPr/>
            </p:nvSpPr>
            <p:spPr bwMode="auto">
              <a:xfrm rot="5400000">
                <a:off x="391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30" name="AutoShape 107"/>
            <p:cNvSpPr>
              <a:spLocks noChangeArrowheads="1"/>
            </p:cNvSpPr>
            <p:nvPr/>
          </p:nvSpPr>
          <p:spPr bwMode="auto">
            <a:xfrm>
              <a:off x="0" y="3929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" name="AutoShape 108"/>
            <p:cNvSpPr>
              <a:spLocks noChangeArrowheads="1"/>
            </p:cNvSpPr>
            <p:nvPr/>
          </p:nvSpPr>
          <p:spPr bwMode="auto">
            <a:xfrm>
              <a:off x="0" y="0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4" name="Group 237"/>
          <p:cNvGrpSpPr>
            <a:grpSpLocks/>
          </p:cNvGrpSpPr>
          <p:nvPr/>
        </p:nvGrpSpPr>
        <p:grpSpPr bwMode="auto">
          <a:xfrm>
            <a:off x="4953000" y="0"/>
            <a:ext cx="4953000" cy="6858000"/>
            <a:chOff x="0" y="0"/>
            <a:chExt cx="3120" cy="4320"/>
          </a:xfrm>
        </p:grpSpPr>
        <p:grpSp>
          <p:nvGrpSpPr>
            <p:cNvPr id="135" name="Group 238"/>
            <p:cNvGrpSpPr>
              <a:grpSpLocks/>
            </p:cNvGrpSpPr>
            <p:nvPr/>
          </p:nvGrpSpPr>
          <p:grpSpPr bwMode="auto">
            <a:xfrm>
              <a:off x="0" y="0"/>
              <a:ext cx="3120" cy="4320"/>
              <a:chOff x="0" y="0"/>
              <a:chExt cx="3338" cy="4320"/>
            </a:xfrm>
          </p:grpSpPr>
          <p:grpSp>
            <p:nvGrpSpPr>
              <p:cNvPr id="221" name="Group 239"/>
              <p:cNvGrpSpPr>
                <a:grpSpLocks/>
              </p:cNvGrpSpPr>
              <p:nvPr/>
            </p:nvGrpSpPr>
            <p:grpSpPr bwMode="auto">
              <a:xfrm>
                <a:off x="0" y="0"/>
                <a:ext cx="1669" cy="4320"/>
                <a:chOff x="0" y="0"/>
                <a:chExt cx="3690" cy="4320"/>
              </a:xfrm>
            </p:grpSpPr>
            <p:grpSp>
              <p:nvGrpSpPr>
                <p:cNvPr id="232" name="Group 240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39" name="Rectangle 24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40" name="Rectangle 2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33" name="Group 243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37" name="Rectangle 24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38" name="Rectangle 24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34" name="Group 246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35" name="Rectangle 24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36" name="Rectangle 24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222" name="Group 249"/>
              <p:cNvGrpSpPr>
                <a:grpSpLocks/>
              </p:cNvGrpSpPr>
              <p:nvPr/>
            </p:nvGrpSpPr>
            <p:grpSpPr bwMode="auto">
              <a:xfrm>
                <a:off x="1669" y="0"/>
                <a:ext cx="1669" cy="4320"/>
                <a:chOff x="0" y="0"/>
                <a:chExt cx="3690" cy="4320"/>
              </a:xfrm>
            </p:grpSpPr>
            <p:grpSp>
              <p:nvGrpSpPr>
                <p:cNvPr id="223" name="Group 250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30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31" name="Rectangle 25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24" name="Group 253"/>
                <p:cNvGrpSpPr>
                  <a:grpSpLocks/>
                </p:cNvGrpSpPr>
                <p:nvPr/>
              </p:nvGrpSpPr>
              <p:grpSpPr bwMode="auto">
                <a:xfrm>
                  <a:off x="1215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28" name="Rectangle 25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9" name="Rectangle 25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25" name="Group 256"/>
                <p:cNvGrpSpPr>
                  <a:grpSpLocks/>
                </p:cNvGrpSpPr>
                <p:nvPr/>
              </p:nvGrpSpPr>
              <p:grpSpPr bwMode="auto">
                <a:xfrm>
                  <a:off x="2440" y="0"/>
                  <a:ext cx="1250" cy="4320"/>
                  <a:chOff x="0" y="0"/>
                  <a:chExt cx="1250" cy="4320"/>
                </a:xfrm>
              </p:grpSpPr>
              <p:sp>
                <p:nvSpPr>
                  <p:cNvPr id="226" name="Rectangle 25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7" name="Rectangle 25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5" y="0"/>
                    <a:ext cx="625" cy="432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B0000"/>
                      </a:gs>
                      <a:gs pos="100000">
                        <a:srgbClr val="80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grpSp>
          <p:nvGrpSpPr>
            <p:cNvPr id="136" name="Group 259"/>
            <p:cNvGrpSpPr>
              <a:grpSpLocks/>
            </p:cNvGrpSpPr>
            <p:nvPr/>
          </p:nvGrpSpPr>
          <p:grpSpPr bwMode="auto">
            <a:xfrm>
              <a:off x="0" y="3957"/>
              <a:ext cx="3120" cy="363"/>
              <a:chOff x="626" y="0"/>
              <a:chExt cx="3493" cy="363"/>
            </a:xfrm>
          </p:grpSpPr>
          <p:sp>
            <p:nvSpPr>
              <p:cNvPr id="139" name="AutoShape 260"/>
              <p:cNvSpPr>
                <a:spLocks noChangeArrowheads="1"/>
              </p:cNvSpPr>
              <p:nvPr/>
            </p:nvSpPr>
            <p:spPr bwMode="auto">
              <a:xfrm rot="5400000">
                <a:off x="46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0" name="AutoShape 261"/>
              <p:cNvSpPr>
                <a:spLocks noChangeArrowheads="1"/>
              </p:cNvSpPr>
              <p:nvPr/>
            </p:nvSpPr>
            <p:spPr bwMode="auto">
              <a:xfrm rot="5400000">
                <a:off x="51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1" name="AutoShape 262"/>
              <p:cNvSpPr>
                <a:spLocks noChangeArrowheads="1"/>
              </p:cNvSpPr>
              <p:nvPr/>
            </p:nvSpPr>
            <p:spPr bwMode="auto">
              <a:xfrm rot="5400000">
                <a:off x="55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2" name="AutoShape 263"/>
              <p:cNvSpPr>
                <a:spLocks noChangeArrowheads="1"/>
              </p:cNvSpPr>
              <p:nvPr/>
            </p:nvSpPr>
            <p:spPr bwMode="auto">
              <a:xfrm rot="5400000">
                <a:off x="60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3" name="AutoShape 264"/>
              <p:cNvSpPr>
                <a:spLocks noChangeArrowheads="1"/>
              </p:cNvSpPr>
              <p:nvPr/>
            </p:nvSpPr>
            <p:spPr bwMode="auto">
              <a:xfrm rot="5400000">
                <a:off x="64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4" name="AutoShape 265"/>
              <p:cNvSpPr>
                <a:spLocks noChangeArrowheads="1"/>
              </p:cNvSpPr>
              <p:nvPr/>
            </p:nvSpPr>
            <p:spPr bwMode="auto">
              <a:xfrm rot="5400000">
                <a:off x="69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5" name="AutoShape 266"/>
              <p:cNvSpPr>
                <a:spLocks noChangeArrowheads="1"/>
              </p:cNvSpPr>
              <p:nvPr/>
            </p:nvSpPr>
            <p:spPr bwMode="auto">
              <a:xfrm rot="5400000">
                <a:off x="739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6" name="AutoShape 267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7" name="AutoShape 268"/>
              <p:cNvSpPr>
                <a:spLocks noChangeArrowheads="1"/>
              </p:cNvSpPr>
              <p:nvPr/>
            </p:nvSpPr>
            <p:spPr bwMode="auto">
              <a:xfrm rot="5400000">
                <a:off x="78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8" name="AutoShape 269"/>
              <p:cNvSpPr>
                <a:spLocks noChangeArrowheads="1"/>
              </p:cNvSpPr>
              <p:nvPr/>
            </p:nvSpPr>
            <p:spPr bwMode="auto">
              <a:xfrm rot="5400000">
                <a:off x="82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9" name="AutoShape 270"/>
              <p:cNvSpPr>
                <a:spLocks noChangeArrowheads="1"/>
              </p:cNvSpPr>
              <p:nvPr/>
            </p:nvSpPr>
            <p:spPr bwMode="auto">
              <a:xfrm rot="5400000">
                <a:off x="87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0" name="AutoShape 271"/>
              <p:cNvSpPr>
                <a:spLocks noChangeArrowheads="1"/>
              </p:cNvSpPr>
              <p:nvPr/>
            </p:nvSpPr>
            <p:spPr bwMode="auto">
              <a:xfrm rot="5400000">
                <a:off x="91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1" name="AutoShape 272"/>
              <p:cNvSpPr>
                <a:spLocks noChangeArrowheads="1"/>
              </p:cNvSpPr>
              <p:nvPr/>
            </p:nvSpPr>
            <p:spPr bwMode="auto">
              <a:xfrm rot="5400000">
                <a:off x="96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2" name="AutoShape 273"/>
              <p:cNvSpPr>
                <a:spLocks noChangeArrowheads="1"/>
              </p:cNvSpPr>
              <p:nvPr/>
            </p:nvSpPr>
            <p:spPr bwMode="auto">
              <a:xfrm rot="5400000">
                <a:off x="101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3" name="AutoShape 274"/>
              <p:cNvSpPr>
                <a:spLocks noChangeArrowheads="1"/>
              </p:cNvSpPr>
              <p:nvPr/>
            </p:nvSpPr>
            <p:spPr bwMode="auto">
              <a:xfrm rot="5400000">
                <a:off x="105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4" name="AutoShape 275"/>
              <p:cNvSpPr>
                <a:spLocks noChangeArrowheads="1"/>
              </p:cNvSpPr>
              <p:nvPr/>
            </p:nvSpPr>
            <p:spPr bwMode="auto">
              <a:xfrm rot="5400000">
                <a:off x="110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5" name="AutoShape 276"/>
              <p:cNvSpPr>
                <a:spLocks noChangeArrowheads="1"/>
              </p:cNvSpPr>
              <p:nvPr/>
            </p:nvSpPr>
            <p:spPr bwMode="auto">
              <a:xfrm rot="5400000">
                <a:off x="114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6" name="AutoShape 277"/>
              <p:cNvSpPr>
                <a:spLocks noChangeArrowheads="1"/>
              </p:cNvSpPr>
              <p:nvPr/>
            </p:nvSpPr>
            <p:spPr bwMode="auto">
              <a:xfrm rot="5400000">
                <a:off x="119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7" name="AutoShape 278"/>
              <p:cNvSpPr>
                <a:spLocks noChangeArrowheads="1"/>
              </p:cNvSpPr>
              <p:nvPr/>
            </p:nvSpPr>
            <p:spPr bwMode="auto">
              <a:xfrm rot="5400000">
                <a:off x="1238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8" name="AutoShape 279"/>
              <p:cNvSpPr>
                <a:spLocks noChangeArrowheads="1"/>
              </p:cNvSpPr>
              <p:nvPr/>
            </p:nvSpPr>
            <p:spPr bwMode="auto">
              <a:xfrm rot="5400000">
                <a:off x="1283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9" name="AutoShape 280"/>
              <p:cNvSpPr>
                <a:spLocks noChangeArrowheads="1"/>
              </p:cNvSpPr>
              <p:nvPr/>
            </p:nvSpPr>
            <p:spPr bwMode="auto">
              <a:xfrm rot="5400000">
                <a:off x="133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0" name="AutoShape 281"/>
              <p:cNvSpPr>
                <a:spLocks noChangeArrowheads="1"/>
              </p:cNvSpPr>
              <p:nvPr/>
            </p:nvSpPr>
            <p:spPr bwMode="auto">
              <a:xfrm rot="5400000">
                <a:off x="137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1" name="AutoShape 282"/>
              <p:cNvSpPr>
                <a:spLocks noChangeArrowheads="1"/>
              </p:cNvSpPr>
              <p:nvPr/>
            </p:nvSpPr>
            <p:spPr bwMode="auto">
              <a:xfrm rot="5400000">
                <a:off x="1420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2" name="AutoShape 283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3" name="AutoShape 284"/>
              <p:cNvSpPr>
                <a:spLocks noChangeArrowheads="1"/>
              </p:cNvSpPr>
              <p:nvPr/>
            </p:nvSpPr>
            <p:spPr bwMode="auto">
              <a:xfrm rot="5400000">
                <a:off x="146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4" name="AutoShape 285"/>
              <p:cNvSpPr>
                <a:spLocks noChangeArrowheads="1"/>
              </p:cNvSpPr>
              <p:nvPr/>
            </p:nvSpPr>
            <p:spPr bwMode="auto">
              <a:xfrm rot="5400000">
                <a:off x="151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5" name="AutoShape 286"/>
              <p:cNvSpPr>
                <a:spLocks noChangeArrowheads="1"/>
              </p:cNvSpPr>
              <p:nvPr/>
            </p:nvSpPr>
            <p:spPr bwMode="auto">
              <a:xfrm rot="5400000">
                <a:off x="155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6" name="AutoShape 287"/>
              <p:cNvSpPr>
                <a:spLocks noChangeArrowheads="1"/>
              </p:cNvSpPr>
              <p:nvPr/>
            </p:nvSpPr>
            <p:spPr bwMode="auto">
              <a:xfrm rot="5400000">
                <a:off x="160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7" name="AutoShape 288"/>
              <p:cNvSpPr>
                <a:spLocks noChangeArrowheads="1"/>
              </p:cNvSpPr>
              <p:nvPr/>
            </p:nvSpPr>
            <p:spPr bwMode="auto">
              <a:xfrm rot="5400000">
                <a:off x="164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8" name="AutoShape 289"/>
              <p:cNvSpPr>
                <a:spLocks noChangeArrowheads="1"/>
              </p:cNvSpPr>
              <p:nvPr/>
            </p:nvSpPr>
            <p:spPr bwMode="auto">
              <a:xfrm rot="5400000">
                <a:off x="169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9" name="AutoShape 290"/>
              <p:cNvSpPr>
                <a:spLocks noChangeArrowheads="1"/>
              </p:cNvSpPr>
              <p:nvPr/>
            </p:nvSpPr>
            <p:spPr bwMode="auto">
              <a:xfrm rot="5400000">
                <a:off x="173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0" name="AutoShape 291"/>
              <p:cNvSpPr>
                <a:spLocks noChangeArrowheads="1"/>
              </p:cNvSpPr>
              <p:nvPr/>
            </p:nvSpPr>
            <p:spPr bwMode="auto">
              <a:xfrm rot="5400000">
                <a:off x="178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1" name="AutoShape 292"/>
              <p:cNvSpPr>
                <a:spLocks noChangeArrowheads="1"/>
              </p:cNvSpPr>
              <p:nvPr/>
            </p:nvSpPr>
            <p:spPr bwMode="auto">
              <a:xfrm rot="5400000">
                <a:off x="182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2" name="AutoShape 293"/>
              <p:cNvSpPr>
                <a:spLocks noChangeArrowheads="1"/>
              </p:cNvSpPr>
              <p:nvPr/>
            </p:nvSpPr>
            <p:spPr bwMode="auto">
              <a:xfrm rot="5400000">
                <a:off x="187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3" name="AutoShape 294"/>
              <p:cNvSpPr>
                <a:spLocks noChangeArrowheads="1"/>
              </p:cNvSpPr>
              <p:nvPr/>
            </p:nvSpPr>
            <p:spPr bwMode="auto">
              <a:xfrm rot="5400000">
                <a:off x="191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4" name="AutoShape 295"/>
              <p:cNvSpPr>
                <a:spLocks noChangeArrowheads="1"/>
              </p:cNvSpPr>
              <p:nvPr/>
            </p:nvSpPr>
            <p:spPr bwMode="auto">
              <a:xfrm rot="5400000">
                <a:off x="196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5" name="AutoShape 296"/>
              <p:cNvSpPr>
                <a:spLocks noChangeArrowheads="1"/>
              </p:cNvSpPr>
              <p:nvPr/>
            </p:nvSpPr>
            <p:spPr bwMode="auto">
              <a:xfrm rot="5400000">
                <a:off x="200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6" name="AutoShape 297"/>
              <p:cNvSpPr>
                <a:spLocks noChangeArrowheads="1"/>
              </p:cNvSpPr>
              <p:nvPr/>
            </p:nvSpPr>
            <p:spPr bwMode="auto">
              <a:xfrm rot="5400000">
                <a:off x="205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7" name="AutoShape 298"/>
              <p:cNvSpPr>
                <a:spLocks noChangeArrowheads="1"/>
              </p:cNvSpPr>
              <p:nvPr/>
            </p:nvSpPr>
            <p:spPr bwMode="auto">
              <a:xfrm rot="5400000">
                <a:off x="209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8" name="AutoShape 299"/>
              <p:cNvSpPr>
                <a:spLocks noChangeArrowheads="1"/>
              </p:cNvSpPr>
              <p:nvPr/>
            </p:nvSpPr>
            <p:spPr bwMode="auto">
              <a:xfrm rot="5400000">
                <a:off x="214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9" name="AutoShape 300"/>
              <p:cNvSpPr>
                <a:spLocks noChangeArrowheads="1"/>
              </p:cNvSpPr>
              <p:nvPr/>
            </p:nvSpPr>
            <p:spPr bwMode="auto">
              <a:xfrm rot="5400000">
                <a:off x="219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0" name="AutoShape 301"/>
              <p:cNvSpPr>
                <a:spLocks noChangeArrowheads="1"/>
              </p:cNvSpPr>
              <p:nvPr/>
            </p:nvSpPr>
            <p:spPr bwMode="auto">
              <a:xfrm rot="5400000">
                <a:off x="223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1" name="AutoShape 302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2" name="AutoShape 303"/>
              <p:cNvSpPr>
                <a:spLocks noChangeArrowheads="1"/>
              </p:cNvSpPr>
              <p:nvPr/>
            </p:nvSpPr>
            <p:spPr bwMode="auto">
              <a:xfrm rot="5400000">
                <a:off x="228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3" name="AutoShape 304"/>
              <p:cNvSpPr>
                <a:spLocks noChangeArrowheads="1"/>
              </p:cNvSpPr>
              <p:nvPr/>
            </p:nvSpPr>
            <p:spPr bwMode="auto">
              <a:xfrm rot="5400000">
                <a:off x="232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4" name="AutoShape 305"/>
              <p:cNvSpPr>
                <a:spLocks noChangeArrowheads="1"/>
              </p:cNvSpPr>
              <p:nvPr/>
            </p:nvSpPr>
            <p:spPr bwMode="auto">
              <a:xfrm rot="5400000">
                <a:off x="237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5" name="AutoShape 306"/>
              <p:cNvSpPr>
                <a:spLocks noChangeArrowheads="1"/>
              </p:cNvSpPr>
              <p:nvPr/>
            </p:nvSpPr>
            <p:spPr bwMode="auto">
              <a:xfrm rot="5400000">
                <a:off x="241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6" name="AutoShape 307"/>
              <p:cNvSpPr>
                <a:spLocks noChangeArrowheads="1"/>
              </p:cNvSpPr>
              <p:nvPr/>
            </p:nvSpPr>
            <p:spPr bwMode="auto">
              <a:xfrm rot="5400000">
                <a:off x="246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" name="AutoShape 308"/>
              <p:cNvSpPr>
                <a:spLocks noChangeArrowheads="1"/>
              </p:cNvSpPr>
              <p:nvPr/>
            </p:nvSpPr>
            <p:spPr bwMode="auto">
              <a:xfrm rot="5400000">
                <a:off x="250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8" name="AutoShape 309"/>
              <p:cNvSpPr>
                <a:spLocks noChangeArrowheads="1"/>
              </p:cNvSpPr>
              <p:nvPr/>
            </p:nvSpPr>
            <p:spPr bwMode="auto">
              <a:xfrm rot="5400000">
                <a:off x="255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9" name="AutoShape 310"/>
              <p:cNvSpPr>
                <a:spLocks noChangeArrowheads="1"/>
              </p:cNvSpPr>
              <p:nvPr/>
            </p:nvSpPr>
            <p:spPr bwMode="auto">
              <a:xfrm rot="5400000">
                <a:off x="259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0" name="AutoShape 311"/>
              <p:cNvSpPr>
                <a:spLocks noChangeArrowheads="1"/>
              </p:cNvSpPr>
              <p:nvPr/>
            </p:nvSpPr>
            <p:spPr bwMode="auto">
              <a:xfrm rot="5400000">
                <a:off x="264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1" name="AutoShape 312"/>
              <p:cNvSpPr>
                <a:spLocks noChangeArrowheads="1"/>
              </p:cNvSpPr>
              <p:nvPr/>
            </p:nvSpPr>
            <p:spPr bwMode="auto">
              <a:xfrm rot="5400000">
                <a:off x="268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2" name="AutoShape 313"/>
              <p:cNvSpPr>
                <a:spLocks noChangeArrowheads="1"/>
              </p:cNvSpPr>
              <p:nvPr/>
            </p:nvSpPr>
            <p:spPr bwMode="auto">
              <a:xfrm rot="5400000">
                <a:off x="273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3" name="AutoShape 314"/>
              <p:cNvSpPr>
                <a:spLocks noChangeArrowheads="1"/>
              </p:cNvSpPr>
              <p:nvPr/>
            </p:nvSpPr>
            <p:spPr bwMode="auto">
              <a:xfrm rot="5400000">
                <a:off x="277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4" name="AutoShape 315"/>
              <p:cNvSpPr>
                <a:spLocks noChangeArrowheads="1"/>
              </p:cNvSpPr>
              <p:nvPr/>
            </p:nvSpPr>
            <p:spPr bwMode="auto">
              <a:xfrm rot="5400000">
                <a:off x="282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5" name="AutoShape 316"/>
              <p:cNvSpPr>
                <a:spLocks noChangeArrowheads="1"/>
              </p:cNvSpPr>
              <p:nvPr/>
            </p:nvSpPr>
            <p:spPr bwMode="auto">
              <a:xfrm rot="5400000">
                <a:off x="287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6" name="AutoShape 317"/>
              <p:cNvSpPr>
                <a:spLocks noChangeArrowheads="1"/>
              </p:cNvSpPr>
              <p:nvPr/>
            </p:nvSpPr>
            <p:spPr bwMode="auto">
              <a:xfrm rot="5400000">
                <a:off x="2916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7" name="AutoShape 318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8" name="AutoShape 319"/>
              <p:cNvSpPr>
                <a:spLocks noChangeArrowheads="1"/>
              </p:cNvSpPr>
              <p:nvPr/>
            </p:nvSpPr>
            <p:spPr bwMode="auto">
              <a:xfrm rot="5400000">
                <a:off x="296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9" name="AutoShape 320"/>
              <p:cNvSpPr>
                <a:spLocks noChangeArrowheads="1"/>
              </p:cNvSpPr>
              <p:nvPr/>
            </p:nvSpPr>
            <p:spPr bwMode="auto">
              <a:xfrm rot="5400000">
                <a:off x="300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0" name="AutoShape 321"/>
              <p:cNvSpPr>
                <a:spLocks noChangeArrowheads="1"/>
              </p:cNvSpPr>
              <p:nvPr/>
            </p:nvSpPr>
            <p:spPr bwMode="auto">
              <a:xfrm rot="5400000">
                <a:off x="3051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1" name="AutoShape 322"/>
              <p:cNvSpPr>
                <a:spLocks noChangeArrowheads="1"/>
              </p:cNvSpPr>
              <p:nvPr/>
            </p:nvSpPr>
            <p:spPr bwMode="auto">
              <a:xfrm rot="5400000">
                <a:off x="3096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2" name="AutoShape 323"/>
              <p:cNvSpPr>
                <a:spLocks noChangeArrowheads="1"/>
              </p:cNvSpPr>
              <p:nvPr/>
            </p:nvSpPr>
            <p:spPr bwMode="auto">
              <a:xfrm rot="5400000">
                <a:off x="314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3" name="AutoShape 324"/>
              <p:cNvSpPr>
                <a:spLocks noChangeArrowheads="1"/>
              </p:cNvSpPr>
              <p:nvPr/>
            </p:nvSpPr>
            <p:spPr bwMode="auto">
              <a:xfrm rot="5400000">
                <a:off x="318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4" name="AutoShape 325"/>
              <p:cNvSpPr>
                <a:spLocks noChangeArrowheads="1"/>
              </p:cNvSpPr>
              <p:nvPr/>
            </p:nvSpPr>
            <p:spPr bwMode="auto">
              <a:xfrm rot="5400000">
                <a:off x="3233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5" name="AutoShape 326"/>
              <p:cNvSpPr>
                <a:spLocks noChangeArrowheads="1"/>
              </p:cNvSpPr>
              <p:nvPr/>
            </p:nvSpPr>
            <p:spPr bwMode="auto">
              <a:xfrm rot="5400000">
                <a:off x="3278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6" name="AutoShape 327"/>
              <p:cNvSpPr>
                <a:spLocks noChangeArrowheads="1"/>
              </p:cNvSpPr>
              <p:nvPr/>
            </p:nvSpPr>
            <p:spPr bwMode="auto">
              <a:xfrm rot="5400000">
                <a:off x="332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7" name="AutoShape 328"/>
              <p:cNvSpPr>
                <a:spLocks noChangeArrowheads="1"/>
              </p:cNvSpPr>
              <p:nvPr/>
            </p:nvSpPr>
            <p:spPr bwMode="auto">
              <a:xfrm rot="5400000">
                <a:off x="337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8" name="AutoShape 329"/>
              <p:cNvSpPr>
                <a:spLocks noChangeArrowheads="1"/>
              </p:cNvSpPr>
              <p:nvPr/>
            </p:nvSpPr>
            <p:spPr bwMode="auto">
              <a:xfrm rot="5400000">
                <a:off x="3415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9" name="AutoShape 330"/>
              <p:cNvSpPr>
                <a:spLocks noChangeArrowheads="1"/>
              </p:cNvSpPr>
              <p:nvPr/>
            </p:nvSpPr>
            <p:spPr bwMode="auto">
              <a:xfrm rot="5400000">
                <a:off x="3460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0" name="AutoShape 331"/>
              <p:cNvSpPr>
                <a:spLocks noChangeArrowheads="1"/>
              </p:cNvSpPr>
              <p:nvPr/>
            </p:nvSpPr>
            <p:spPr bwMode="auto">
              <a:xfrm rot="5400000">
                <a:off x="350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1" name="AutoShape 332"/>
              <p:cNvSpPr>
                <a:spLocks noChangeArrowheads="1"/>
              </p:cNvSpPr>
              <p:nvPr/>
            </p:nvSpPr>
            <p:spPr bwMode="auto">
              <a:xfrm rot="5400000">
                <a:off x="355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2" name="AutoShape 333"/>
              <p:cNvSpPr>
                <a:spLocks noChangeArrowheads="1"/>
              </p:cNvSpPr>
              <p:nvPr/>
            </p:nvSpPr>
            <p:spPr bwMode="auto">
              <a:xfrm rot="5400000">
                <a:off x="3597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3" name="AutoShape 334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4" name="AutoShape 335"/>
              <p:cNvSpPr>
                <a:spLocks noChangeArrowheads="1"/>
              </p:cNvSpPr>
              <p:nvPr/>
            </p:nvSpPr>
            <p:spPr bwMode="auto">
              <a:xfrm rot="5400000">
                <a:off x="364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5" name="AutoShape 336"/>
              <p:cNvSpPr>
                <a:spLocks noChangeArrowheads="1"/>
              </p:cNvSpPr>
              <p:nvPr/>
            </p:nvSpPr>
            <p:spPr bwMode="auto">
              <a:xfrm rot="5400000">
                <a:off x="368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6" name="AutoShape 337"/>
              <p:cNvSpPr>
                <a:spLocks noChangeArrowheads="1"/>
              </p:cNvSpPr>
              <p:nvPr/>
            </p:nvSpPr>
            <p:spPr bwMode="auto">
              <a:xfrm rot="5400000">
                <a:off x="3732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7" name="AutoShape 338"/>
              <p:cNvSpPr>
                <a:spLocks noChangeArrowheads="1"/>
              </p:cNvSpPr>
              <p:nvPr/>
            </p:nvSpPr>
            <p:spPr bwMode="auto">
              <a:xfrm rot="5400000">
                <a:off x="3777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8" name="AutoShape 339"/>
              <p:cNvSpPr>
                <a:spLocks noChangeArrowheads="1"/>
              </p:cNvSpPr>
              <p:nvPr/>
            </p:nvSpPr>
            <p:spPr bwMode="auto">
              <a:xfrm rot="5400000">
                <a:off x="382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9" name="AutoShape 340"/>
              <p:cNvSpPr>
                <a:spLocks noChangeArrowheads="1"/>
              </p:cNvSpPr>
              <p:nvPr/>
            </p:nvSpPr>
            <p:spPr bwMode="auto">
              <a:xfrm rot="5400000">
                <a:off x="3869" y="159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0" name="AutoShape 341"/>
              <p:cNvSpPr>
                <a:spLocks noChangeArrowheads="1"/>
              </p:cNvSpPr>
              <p:nvPr/>
            </p:nvSpPr>
            <p:spPr bwMode="auto">
              <a:xfrm rot="5400000">
                <a:off x="3914" y="159"/>
                <a:ext cx="363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37" name="AutoShape 342"/>
            <p:cNvSpPr>
              <a:spLocks noChangeArrowheads="1"/>
            </p:cNvSpPr>
            <p:nvPr/>
          </p:nvSpPr>
          <p:spPr bwMode="auto">
            <a:xfrm>
              <a:off x="0" y="3929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8" name="AutoShape 343"/>
            <p:cNvSpPr>
              <a:spLocks noChangeArrowheads="1"/>
            </p:cNvSpPr>
            <p:nvPr/>
          </p:nvSpPr>
          <p:spPr bwMode="auto">
            <a:xfrm>
              <a:off x="0" y="0"/>
              <a:ext cx="3120" cy="4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635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241" name="Text Box 344"/>
          <p:cNvSpPr txBox="1">
            <a:spLocks noChangeArrowheads="1"/>
          </p:cNvSpPr>
          <p:nvPr/>
        </p:nvSpPr>
        <p:spPr bwMode="auto">
          <a:xfrm>
            <a:off x="4128483" y="1700808"/>
            <a:ext cx="15696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3600" b="1" dirty="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第一章</a:t>
            </a:r>
          </a:p>
        </p:txBody>
      </p:sp>
      <p:sp>
        <p:nvSpPr>
          <p:cNvPr id="242" name="Text Box 344"/>
          <p:cNvSpPr txBox="1">
            <a:spLocks noChangeArrowheads="1"/>
          </p:cNvSpPr>
          <p:nvPr/>
        </p:nvSpPr>
        <p:spPr bwMode="auto">
          <a:xfrm>
            <a:off x="1858630" y="2549773"/>
            <a:ext cx="610936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6600" b="1" dirty="0" smtClean="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第一章タイトル</a:t>
            </a:r>
            <a:endParaRPr lang="ja-JP" altLang="en-US" sz="6600" b="1" dirty="0">
              <a:solidFill>
                <a:schemeClr val="bg1"/>
              </a:solidFill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10011" y="-449738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動作サンプル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82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" grpId="0"/>
      <p:bldP spid="242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</Words>
  <Application>Microsoft Office PowerPoint</Application>
  <PresentationFormat>画面に合わせる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PPTX132_幕が開くアニメ</dc:title>
  <dc:subject>PPTX132_幕が開くアニメ</dc:subject>
  <dc:creator>http://www.digipot.net</dc:creator>
  <cp:lastModifiedBy/>
  <cp:revision>1</cp:revision>
  <dcterms:created xsi:type="dcterms:W3CDTF">2014-01-31T01:22:43Z</dcterms:created>
  <dcterms:modified xsi:type="dcterms:W3CDTF">2014-01-31T01:22:45Z</dcterms:modified>
  <cp:version>1</cp:version>
</cp:coreProperties>
</file>