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7" r:id="rId2"/>
    <p:sldId id="288" r:id="rId3"/>
    <p:sldId id="289" r:id="rId4"/>
    <p:sldId id="290" r:id="rId5"/>
    <p:sldId id="291" r:id="rId6"/>
    <p:sldId id="292" r:id="rId7"/>
    <p:sldId id="284" r:id="rId8"/>
    <p:sldId id="274" r:id="rId9"/>
    <p:sldId id="273" r:id="rId10"/>
    <p:sldId id="279" r:id="rId11"/>
    <p:sldId id="275" r:id="rId12"/>
    <p:sldId id="285" r:id="rId13"/>
    <p:sldId id="286" r:id="rId14"/>
    <p:sldId id="276" r:id="rId15"/>
    <p:sldId id="280" r:id="rId16"/>
    <p:sldId id="281" r:id="rId17"/>
    <p:sldId id="271" r:id="rId18"/>
    <p:sldId id="269" r:id="rId19"/>
    <p:sldId id="270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75B3"/>
    <a:srgbClr val="195C97"/>
    <a:srgbClr val="1F272A"/>
    <a:srgbClr val="175A96"/>
    <a:srgbClr val="D29839"/>
    <a:srgbClr val="36B7CA"/>
    <a:srgbClr val="201512"/>
    <a:srgbClr val="231815"/>
    <a:srgbClr val="F5C55A"/>
    <a:srgbClr val="F6C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09" autoAdjust="0"/>
    <p:restoredTop sz="94660"/>
  </p:normalViewPr>
  <p:slideViewPr>
    <p:cSldViewPr snapToGrid="0">
      <p:cViewPr varScale="1">
        <p:scale>
          <a:sx n="80" d="100"/>
          <a:sy n="80" d="100"/>
        </p:scale>
        <p:origin x="26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96"/>
    </p:cViewPr>
  </p:sorterViewPr>
  <p:notesViewPr>
    <p:cSldViewPr snapToGrid="0">
      <p:cViewPr varScale="1">
        <p:scale>
          <a:sx n="49" d="100"/>
          <a:sy n="49" d="100"/>
        </p:scale>
        <p:origin x="274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FCA2C-E426-447A-B510-5D662A72C71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2F2B1D0-75B1-47C6-BA0E-D593FAFFAB14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8456997-FA0C-47BE-8043-9CC117B72502}" type="parTrans" cxnId="{FEE333D8-9663-4EC2-9BC6-CEC557D4651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D4CEB0A-8D0B-4D2F-A40E-99CFDF2D4C7F}" type="sibTrans" cxnId="{FEE333D8-9663-4EC2-9BC6-CEC557D4651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ECF8740-06C2-421A-BA49-E8EEF261D5EE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425FBA-4948-4420-839A-DD3CE8F95F92}" type="parTrans" cxnId="{7AF801E2-4225-415B-B4FF-D17CDACD764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8EF56FC-D531-4ADC-8CD9-F353A14346EE}" type="sibTrans" cxnId="{7AF801E2-4225-415B-B4FF-D17CDACD764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D2C6FD5-6CF5-48F2-B620-B0E2DB3CDA8D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FB90C3B-DFE3-4DCB-9F4C-95DDDFED53E0}" type="parTrans" cxnId="{90B18E13-EE38-4061-81EB-DC6EF7DB284E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BC9B4E5-BBA1-4DBA-B308-7F618268646B}" type="sibTrans" cxnId="{90B18E13-EE38-4061-81EB-DC6EF7DB284E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BFCE6A3-030D-47A5-92D0-5409F6E9DCC3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A0E80E5-5393-4299-8665-8685921432D7}" type="parTrans" cxnId="{C34E8385-0754-4E78-A45B-3605071FA3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2298E6B-D00F-4DC5-95EF-41E63798CD14}" type="sibTrans" cxnId="{C34E8385-0754-4E78-A45B-3605071FA3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81C2830-58D2-4A18-B3B5-D21EBA20F274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023099F-9633-4B43-BC56-E2E98B72E0F7}" type="parTrans" cxnId="{0B2AFF73-9822-4F39-B7DF-93E2F27B63C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115068C-FEC1-4EF0-8537-C5939F26D43E}" type="sibTrans" cxnId="{0B2AFF73-9822-4F39-B7DF-93E2F27B63C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5236821-D22E-48DA-A7E4-0717EEC14B88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6756657-62E2-4F23-A164-DE7BD7755CA1}" type="parTrans" cxnId="{6E50CA1D-2E45-4028-BC56-49A68F449FA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BBC6BCB-B82A-47FB-81F2-D6E7776A6ECB}" type="sibTrans" cxnId="{6E50CA1D-2E45-4028-BC56-49A68F449FA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357505F-0160-4A2D-B81D-D4408148F1D6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1032B3B-D459-413F-99E9-694DC46DC407}" type="parTrans" cxnId="{40D2F62C-855B-4233-B9FD-0210B5171918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C2B4AC0-DB77-4D5B-BC3F-5971A9C0936E}" type="sibTrans" cxnId="{40D2F62C-855B-4233-B9FD-0210B5171918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D21AE38-7DBD-469D-81F9-8E4633B6458C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8B5EEE4-2CD4-4C5A-99E6-58B99B506B29}" type="parTrans" cxnId="{BAB2A845-AD2C-4ADC-A23E-9F73AD143DE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34EB672-1373-4B35-BCAC-2E2F20BC1AAA}" type="sibTrans" cxnId="{BAB2A845-AD2C-4ADC-A23E-9F73AD143DE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F69208C-3051-491B-9042-A6D99146474E}">
      <dgm:prSet phldrT="[テキスト]" phldr="1"/>
      <dgm:spPr>
        <a:solidFill>
          <a:srgbClr val="44546A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31170CB-7505-4812-BC2D-25B80D35A62B}" type="parTrans" cxnId="{BBD80D56-B457-4C44-8FED-A5A7DCB073D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E7555CC-B7ED-4AB5-AACF-A7B22244A405}" type="sibTrans" cxnId="{BBD80D56-B457-4C44-8FED-A5A7DCB073D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41139F-EC93-4A7A-85FA-8E491C23E590}" type="pres">
      <dgm:prSet presAssocID="{DC8FCA2C-E426-447A-B510-5D662A72C718}" presName="Name0" presStyleCnt="0">
        <dgm:presLayoutVars>
          <dgm:dir/>
          <dgm:resizeHandles val="exact"/>
        </dgm:presLayoutVars>
      </dgm:prSet>
      <dgm:spPr/>
    </dgm:pt>
    <dgm:pt modelId="{7CD931B1-2507-4BDE-AE1F-635A0E662DE7}" type="pres">
      <dgm:prSet presAssocID="{D2F2B1D0-75B1-47C6-BA0E-D593FAFFAB14}" presName="node" presStyleLbl="node1" presStyleIdx="0" presStyleCnt="3">
        <dgm:presLayoutVars>
          <dgm:bulletEnabled val="1"/>
        </dgm:presLayoutVars>
      </dgm:prSet>
      <dgm:spPr/>
    </dgm:pt>
    <dgm:pt modelId="{F3BC21B4-7B90-443C-9A52-B69BA5D9CB67}" type="pres">
      <dgm:prSet presAssocID="{4D4CEB0A-8D0B-4D2F-A40E-99CFDF2D4C7F}" presName="sibTrans" presStyleCnt="0"/>
      <dgm:spPr/>
    </dgm:pt>
    <dgm:pt modelId="{BE35609C-0988-4E62-BE69-3EC46EE3C036}" type="pres">
      <dgm:prSet presAssocID="{DBFCE6A3-030D-47A5-92D0-5409F6E9DCC3}" presName="node" presStyleLbl="node1" presStyleIdx="1" presStyleCnt="3">
        <dgm:presLayoutVars>
          <dgm:bulletEnabled val="1"/>
        </dgm:presLayoutVars>
      </dgm:prSet>
      <dgm:spPr/>
    </dgm:pt>
    <dgm:pt modelId="{F194E076-660B-4C35-B3FC-366F0779DFA1}" type="pres">
      <dgm:prSet presAssocID="{22298E6B-D00F-4DC5-95EF-41E63798CD14}" presName="sibTrans" presStyleCnt="0"/>
      <dgm:spPr/>
    </dgm:pt>
    <dgm:pt modelId="{A850F0F0-DA3A-4636-9785-DBB85804FEDA}" type="pres">
      <dgm:prSet presAssocID="{F357505F-0160-4A2D-B81D-D4408148F1D6}" presName="node" presStyleLbl="node1" presStyleIdx="2" presStyleCnt="3">
        <dgm:presLayoutVars>
          <dgm:bulletEnabled val="1"/>
        </dgm:presLayoutVars>
      </dgm:prSet>
      <dgm:spPr/>
    </dgm:pt>
  </dgm:ptLst>
  <dgm:cxnLst>
    <dgm:cxn modelId="{C370830C-0F59-4DFF-9950-0A02708DCA30}" type="presOf" srcId="{DBFCE6A3-030D-47A5-92D0-5409F6E9DCC3}" destId="{BE35609C-0988-4E62-BE69-3EC46EE3C036}" srcOrd="0" destOrd="0" presId="urn:microsoft.com/office/officeart/2005/8/layout/hList6"/>
    <dgm:cxn modelId="{90B18E13-EE38-4061-81EB-DC6EF7DB284E}" srcId="{D2F2B1D0-75B1-47C6-BA0E-D593FAFFAB14}" destId="{4D2C6FD5-6CF5-48F2-B620-B0E2DB3CDA8D}" srcOrd="1" destOrd="0" parTransId="{8FB90C3B-DFE3-4DCB-9F4C-95DDDFED53E0}" sibTransId="{4BC9B4E5-BBA1-4DBA-B308-7F618268646B}"/>
    <dgm:cxn modelId="{6E50CA1D-2E45-4028-BC56-49A68F449FAA}" srcId="{DBFCE6A3-030D-47A5-92D0-5409F6E9DCC3}" destId="{75236821-D22E-48DA-A7E4-0717EEC14B88}" srcOrd="1" destOrd="0" parTransId="{D6756657-62E2-4F23-A164-DE7BD7755CA1}" sibTransId="{1BBC6BCB-B82A-47FB-81F2-D6E7776A6ECB}"/>
    <dgm:cxn modelId="{40D2F62C-855B-4233-B9FD-0210B5171918}" srcId="{DC8FCA2C-E426-447A-B510-5D662A72C718}" destId="{F357505F-0160-4A2D-B81D-D4408148F1D6}" srcOrd="2" destOrd="0" parTransId="{F1032B3B-D459-413F-99E9-694DC46DC407}" sibTransId="{4C2B4AC0-DB77-4D5B-BC3F-5971A9C0936E}"/>
    <dgm:cxn modelId="{80018F40-C67E-4E3F-85FA-B8040450DF2E}" type="presOf" srcId="{F357505F-0160-4A2D-B81D-D4408148F1D6}" destId="{A850F0F0-DA3A-4636-9785-DBB85804FEDA}" srcOrd="0" destOrd="0" presId="urn:microsoft.com/office/officeart/2005/8/layout/hList6"/>
    <dgm:cxn modelId="{0EEB3743-269C-42E5-A062-F72F89C7D4A2}" type="presOf" srcId="{1D21AE38-7DBD-469D-81F9-8E4633B6458C}" destId="{A850F0F0-DA3A-4636-9785-DBB85804FEDA}" srcOrd="0" destOrd="1" presId="urn:microsoft.com/office/officeart/2005/8/layout/hList6"/>
    <dgm:cxn modelId="{A64E4B44-FFF9-4A7B-BEDB-CDF8162BC6FB}" type="presOf" srcId="{DC8FCA2C-E426-447A-B510-5D662A72C718}" destId="{2541139F-EC93-4A7A-85FA-8E491C23E590}" srcOrd="0" destOrd="0" presId="urn:microsoft.com/office/officeart/2005/8/layout/hList6"/>
    <dgm:cxn modelId="{BAB2A845-AD2C-4ADC-A23E-9F73AD143DE9}" srcId="{F357505F-0160-4A2D-B81D-D4408148F1D6}" destId="{1D21AE38-7DBD-469D-81F9-8E4633B6458C}" srcOrd="0" destOrd="0" parTransId="{D8B5EEE4-2CD4-4C5A-99E6-58B99B506B29}" sibTransId="{A34EB672-1373-4B35-BCAC-2E2F20BC1AAA}"/>
    <dgm:cxn modelId="{95390A46-ACE8-47EB-B6BE-D810F58B4287}" type="presOf" srcId="{75236821-D22E-48DA-A7E4-0717EEC14B88}" destId="{BE35609C-0988-4E62-BE69-3EC46EE3C036}" srcOrd="0" destOrd="2" presId="urn:microsoft.com/office/officeart/2005/8/layout/hList6"/>
    <dgm:cxn modelId="{C52D2072-3862-4EDD-B553-A8C22CEC6F62}" type="presOf" srcId="{4D2C6FD5-6CF5-48F2-B620-B0E2DB3CDA8D}" destId="{7CD931B1-2507-4BDE-AE1F-635A0E662DE7}" srcOrd="0" destOrd="2" presId="urn:microsoft.com/office/officeart/2005/8/layout/hList6"/>
    <dgm:cxn modelId="{0B2AFF73-9822-4F39-B7DF-93E2F27B63C3}" srcId="{DBFCE6A3-030D-47A5-92D0-5409F6E9DCC3}" destId="{A81C2830-58D2-4A18-B3B5-D21EBA20F274}" srcOrd="0" destOrd="0" parTransId="{C023099F-9633-4B43-BC56-E2E98B72E0F7}" sibTransId="{4115068C-FEC1-4EF0-8537-C5939F26D43E}"/>
    <dgm:cxn modelId="{BBD80D56-B457-4C44-8FED-A5A7DCB073D5}" srcId="{F357505F-0160-4A2D-B81D-D4408148F1D6}" destId="{6F69208C-3051-491B-9042-A6D99146474E}" srcOrd="1" destOrd="0" parTransId="{F31170CB-7505-4812-BC2D-25B80D35A62B}" sibTransId="{0E7555CC-B7ED-4AB5-AACF-A7B22244A405}"/>
    <dgm:cxn modelId="{79484759-A758-4442-A36F-397896FE5BB2}" type="presOf" srcId="{A81C2830-58D2-4A18-B3B5-D21EBA20F274}" destId="{BE35609C-0988-4E62-BE69-3EC46EE3C036}" srcOrd="0" destOrd="1" presId="urn:microsoft.com/office/officeart/2005/8/layout/hList6"/>
    <dgm:cxn modelId="{C34E8385-0754-4E78-A45B-3605071FA3B5}" srcId="{DC8FCA2C-E426-447A-B510-5D662A72C718}" destId="{DBFCE6A3-030D-47A5-92D0-5409F6E9DCC3}" srcOrd="1" destOrd="0" parTransId="{EA0E80E5-5393-4299-8665-8685921432D7}" sibTransId="{22298E6B-D00F-4DC5-95EF-41E63798CD14}"/>
    <dgm:cxn modelId="{FEE333D8-9663-4EC2-9BC6-CEC557D46513}" srcId="{DC8FCA2C-E426-447A-B510-5D662A72C718}" destId="{D2F2B1D0-75B1-47C6-BA0E-D593FAFFAB14}" srcOrd="0" destOrd="0" parTransId="{D8456997-FA0C-47BE-8043-9CC117B72502}" sibTransId="{4D4CEB0A-8D0B-4D2F-A40E-99CFDF2D4C7F}"/>
    <dgm:cxn modelId="{D325F6DA-2F6D-47D8-BDC2-BCECC4476295}" type="presOf" srcId="{6F69208C-3051-491B-9042-A6D99146474E}" destId="{A850F0F0-DA3A-4636-9785-DBB85804FEDA}" srcOrd="0" destOrd="2" presId="urn:microsoft.com/office/officeart/2005/8/layout/hList6"/>
    <dgm:cxn modelId="{7AF801E2-4225-415B-B4FF-D17CDACD7644}" srcId="{D2F2B1D0-75B1-47C6-BA0E-D593FAFFAB14}" destId="{9ECF8740-06C2-421A-BA49-E8EEF261D5EE}" srcOrd="0" destOrd="0" parTransId="{B4425FBA-4948-4420-839A-DD3CE8F95F92}" sibTransId="{38EF56FC-D531-4ADC-8CD9-F353A14346EE}"/>
    <dgm:cxn modelId="{F3B6F2F3-65EE-488C-9B8D-CBCE2368743D}" type="presOf" srcId="{D2F2B1D0-75B1-47C6-BA0E-D593FAFFAB14}" destId="{7CD931B1-2507-4BDE-AE1F-635A0E662DE7}" srcOrd="0" destOrd="0" presId="urn:microsoft.com/office/officeart/2005/8/layout/hList6"/>
    <dgm:cxn modelId="{B9514DF7-B420-401C-82A6-D3D9908E513F}" type="presOf" srcId="{9ECF8740-06C2-421A-BA49-E8EEF261D5EE}" destId="{7CD931B1-2507-4BDE-AE1F-635A0E662DE7}" srcOrd="0" destOrd="1" presId="urn:microsoft.com/office/officeart/2005/8/layout/hList6"/>
    <dgm:cxn modelId="{E5158E21-4F7C-406B-997F-3813B6B69345}" type="presParOf" srcId="{2541139F-EC93-4A7A-85FA-8E491C23E590}" destId="{7CD931B1-2507-4BDE-AE1F-635A0E662DE7}" srcOrd="0" destOrd="0" presId="urn:microsoft.com/office/officeart/2005/8/layout/hList6"/>
    <dgm:cxn modelId="{102927AE-39F5-41A4-9ADA-BF2A231019B8}" type="presParOf" srcId="{2541139F-EC93-4A7A-85FA-8E491C23E590}" destId="{F3BC21B4-7B90-443C-9A52-B69BA5D9CB67}" srcOrd="1" destOrd="0" presId="urn:microsoft.com/office/officeart/2005/8/layout/hList6"/>
    <dgm:cxn modelId="{137FF1C8-96B0-4C31-AA25-1380FA10FC95}" type="presParOf" srcId="{2541139F-EC93-4A7A-85FA-8E491C23E590}" destId="{BE35609C-0988-4E62-BE69-3EC46EE3C036}" srcOrd="2" destOrd="0" presId="urn:microsoft.com/office/officeart/2005/8/layout/hList6"/>
    <dgm:cxn modelId="{B0726CE0-1E51-434C-9FB4-FF6E37835944}" type="presParOf" srcId="{2541139F-EC93-4A7A-85FA-8E491C23E590}" destId="{F194E076-660B-4C35-B3FC-366F0779DFA1}" srcOrd="3" destOrd="0" presId="urn:microsoft.com/office/officeart/2005/8/layout/hList6"/>
    <dgm:cxn modelId="{19B616BA-2188-420F-81F9-3D7A2632ACF1}" type="presParOf" srcId="{2541139F-EC93-4A7A-85FA-8E491C23E590}" destId="{A850F0F0-DA3A-4636-9785-DBB85804FEDA}" srcOrd="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BF321-96A1-45BD-9524-7E6C1D906532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4BBBA28-6772-4D05-972C-731CC3FCC50D}">
      <dgm:prSet phldrT="[テキスト]" phldr="1"/>
      <dgm:spPr>
        <a:solidFill>
          <a:srgbClr val="E32D91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FEFCD64-7CC3-4CEA-B8ED-77AD110D8D5E}" type="parTrans" cxnId="{F6233C71-31B6-445D-A86C-0FDE052FE2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9F36A33-B7FC-465B-AC5D-18AC0EB10330}" type="sibTrans" cxnId="{F6233C71-31B6-445D-A86C-0FDE052FE214}">
      <dgm:prSet/>
      <dgm:spPr>
        <a:ln>
          <a:solidFill>
            <a:srgbClr val="E32D91"/>
          </a:solidFill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A2FD753-9F20-4F76-8D42-4FF2AE0A2F4B}">
      <dgm:prSet phldrT="[テキスト]" phldr="1"/>
      <dgm:spPr>
        <a:solidFill>
          <a:srgbClr val="E32D91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AE18DD3-BDCC-4E29-AD97-C6AC8548E0C3}" type="parTrans" cxnId="{34880642-7297-4490-8B56-B21080DA0C4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686215B-4D74-493B-8E10-1C935386DD46}" type="sibTrans" cxnId="{34880642-7297-4490-8B56-B21080DA0C41}">
      <dgm:prSet/>
      <dgm:spPr>
        <a:ln>
          <a:solidFill>
            <a:srgbClr val="E32D91"/>
          </a:solidFill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4DC9CFC-5688-474B-AA3D-2752B6B07C08}">
      <dgm:prSet phldrT="[テキスト]" phldr="1"/>
      <dgm:spPr>
        <a:solidFill>
          <a:srgbClr val="E32D91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43A6FFA-25C5-4F8B-BF93-49EB001C2F19}" type="parTrans" cxnId="{8F49E5E7-A213-46D8-A10A-39599D1652E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CEFEBB9-0C29-446C-B26F-EE194CD40C5E}" type="sibTrans" cxnId="{8F49E5E7-A213-46D8-A10A-39599D1652E5}">
      <dgm:prSet/>
      <dgm:spPr>
        <a:ln>
          <a:solidFill>
            <a:srgbClr val="E32D91"/>
          </a:solidFill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4C35BFC-0774-4B4D-AD00-70FDDF871EE9}">
      <dgm:prSet phldrT="[テキスト]" phldr="1"/>
      <dgm:spPr>
        <a:solidFill>
          <a:srgbClr val="E32D91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0E6862C-F0DF-4A84-8688-C8DE3DC9F0FC}" type="parTrans" cxnId="{845CA162-16FE-4929-A33D-EEAB4DCA238E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3D8F29E-E165-4152-9035-7671A67E6218}" type="sibTrans" cxnId="{845CA162-16FE-4929-A33D-EEAB4DCA238E}">
      <dgm:prSet/>
      <dgm:spPr>
        <a:ln>
          <a:solidFill>
            <a:srgbClr val="E32D91"/>
          </a:solidFill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4C55873-AA35-456F-B624-B068A504DBC8}">
      <dgm:prSet phldrT="[テキスト]" phldr="1"/>
      <dgm:spPr>
        <a:solidFill>
          <a:srgbClr val="E32D91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A4E1207-C8F2-4B50-BFED-1142E35DCF14}" type="parTrans" cxnId="{EEF23D9B-1E88-4540-BDF2-C95E806F52D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4E39B3-6E2B-477E-952B-E700FEE3702A}" type="sibTrans" cxnId="{EEF23D9B-1E88-4540-BDF2-C95E806F52D9}">
      <dgm:prSet/>
      <dgm:spPr>
        <a:ln>
          <a:solidFill>
            <a:srgbClr val="E32D91"/>
          </a:solidFill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D977CA7-6D19-4D73-9962-22756970D2B1}" type="pres">
      <dgm:prSet presAssocID="{E39BF321-96A1-45BD-9524-7E6C1D906532}" presName="cycle" presStyleCnt="0">
        <dgm:presLayoutVars>
          <dgm:dir/>
          <dgm:resizeHandles val="exact"/>
        </dgm:presLayoutVars>
      </dgm:prSet>
      <dgm:spPr/>
    </dgm:pt>
    <dgm:pt modelId="{8D6B602D-C019-4496-BA83-237F13A22DC8}" type="pres">
      <dgm:prSet presAssocID="{F4BBBA28-6772-4D05-972C-731CC3FCC50D}" presName="node" presStyleLbl="node1" presStyleIdx="0" presStyleCnt="5">
        <dgm:presLayoutVars>
          <dgm:bulletEnabled val="1"/>
        </dgm:presLayoutVars>
      </dgm:prSet>
      <dgm:spPr/>
    </dgm:pt>
    <dgm:pt modelId="{211666E6-4688-4EA2-A7E5-D48FD781C615}" type="pres">
      <dgm:prSet presAssocID="{F4BBBA28-6772-4D05-972C-731CC3FCC50D}" presName="spNode" presStyleCnt="0"/>
      <dgm:spPr/>
    </dgm:pt>
    <dgm:pt modelId="{484D0F66-45EF-48AD-AF8B-612BA093E53C}" type="pres">
      <dgm:prSet presAssocID="{89F36A33-B7FC-465B-AC5D-18AC0EB10330}" presName="sibTrans" presStyleLbl="sibTrans1D1" presStyleIdx="0" presStyleCnt="5"/>
      <dgm:spPr/>
    </dgm:pt>
    <dgm:pt modelId="{11A6D39A-ACA9-4AA4-817E-9585C5BD2673}" type="pres">
      <dgm:prSet presAssocID="{0A2FD753-9F20-4F76-8D42-4FF2AE0A2F4B}" presName="node" presStyleLbl="node1" presStyleIdx="1" presStyleCnt="5">
        <dgm:presLayoutVars>
          <dgm:bulletEnabled val="1"/>
        </dgm:presLayoutVars>
      </dgm:prSet>
      <dgm:spPr/>
    </dgm:pt>
    <dgm:pt modelId="{17E5A938-A97D-4C8E-BDB5-680491FFC9A9}" type="pres">
      <dgm:prSet presAssocID="{0A2FD753-9F20-4F76-8D42-4FF2AE0A2F4B}" presName="spNode" presStyleCnt="0"/>
      <dgm:spPr/>
    </dgm:pt>
    <dgm:pt modelId="{BFABA542-6AEA-449B-8D07-032924153D6E}" type="pres">
      <dgm:prSet presAssocID="{A686215B-4D74-493B-8E10-1C935386DD46}" presName="sibTrans" presStyleLbl="sibTrans1D1" presStyleIdx="1" presStyleCnt="5"/>
      <dgm:spPr/>
    </dgm:pt>
    <dgm:pt modelId="{F6B6EB18-6581-4936-A129-C7CC751DC036}" type="pres">
      <dgm:prSet presAssocID="{84DC9CFC-5688-474B-AA3D-2752B6B07C08}" presName="node" presStyleLbl="node1" presStyleIdx="2" presStyleCnt="5">
        <dgm:presLayoutVars>
          <dgm:bulletEnabled val="1"/>
        </dgm:presLayoutVars>
      </dgm:prSet>
      <dgm:spPr/>
    </dgm:pt>
    <dgm:pt modelId="{E862FF37-3D9D-4B21-935C-11A73C38F55E}" type="pres">
      <dgm:prSet presAssocID="{84DC9CFC-5688-474B-AA3D-2752B6B07C08}" presName="spNode" presStyleCnt="0"/>
      <dgm:spPr/>
    </dgm:pt>
    <dgm:pt modelId="{B0E8B10F-F727-445F-918A-2A4091DC90B7}" type="pres">
      <dgm:prSet presAssocID="{9CEFEBB9-0C29-446C-B26F-EE194CD40C5E}" presName="sibTrans" presStyleLbl="sibTrans1D1" presStyleIdx="2" presStyleCnt="5"/>
      <dgm:spPr/>
    </dgm:pt>
    <dgm:pt modelId="{6E6B4236-A33C-46FF-91E5-D2C12EB8FF73}" type="pres">
      <dgm:prSet presAssocID="{74C35BFC-0774-4B4D-AD00-70FDDF871EE9}" presName="node" presStyleLbl="node1" presStyleIdx="3" presStyleCnt="5">
        <dgm:presLayoutVars>
          <dgm:bulletEnabled val="1"/>
        </dgm:presLayoutVars>
      </dgm:prSet>
      <dgm:spPr/>
    </dgm:pt>
    <dgm:pt modelId="{D5DDBB57-4C09-4D4D-BE37-8F5B481528AF}" type="pres">
      <dgm:prSet presAssocID="{74C35BFC-0774-4B4D-AD00-70FDDF871EE9}" presName="spNode" presStyleCnt="0"/>
      <dgm:spPr/>
    </dgm:pt>
    <dgm:pt modelId="{B7CD157E-0D40-4784-95D7-132EBACE85D2}" type="pres">
      <dgm:prSet presAssocID="{73D8F29E-E165-4152-9035-7671A67E6218}" presName="sibTrans" presStyleLbl="sibTrans1D1" presStyleIdx="3" presStyleCnt="5"/>
      <dgm:spPr/>
    </dgm:pt>
    <dgm:pt modelId="{977A2802-2931-4479-BC43-6F3F74CE9B75}" type="pres">
      <dgm:prSet presAssocID="{74C55873-AA35-456F-B624-B068A504DBC8}" presName="node" presStyleLbl="node1" presStyleIdx="4" presStyleCnt="5">
        <dgm:presLayoutVars>
          <dgm:bulletEnabled val="1"/>
        </dgm:presLayoutVars>
      </dgm:prSet>
      <dgm:spPr/>
    </dgm:pt>
    <dgm:pt modelId="{6CD3F80A-2AC2-46CF-9D8A-5ACA1189B175}" type="pres">
      <dgm:prSet presAssocID="{74C55873-AA35-456F-B624-B068A504DBC8}" presName="spNode" presStyleCnt="0"/>
      <dgm:spPr/>
    </dgm:pt>
    <dgm:pt modelId="{17C04AA1-0AD7-4C22-AFEA-20153EBAE4C5}" type="pres">
      <dgm:prSet presAssocID="{254E39B3-6E2B-477E-952B-E700FEE3702A}" presName="sibTrans" presStyleLbl="sibTrans1D1" presStyleIdx="4" presStyleCnt="5"/>
      <dgm:spPr/>
    </dgm:pt>
  </dgm:ptLst>
  <dgm:cxnLst>
    <dgm:cxn modelId="{49D73B2B-01B9-47E9-87D6-41275B8B0DB8}" type="presOf" srcId="{A686215B-4D74-493B-8E10-1C935386DD46}" destId="{BFABA542-6AEA-449B-8D07-032924153D6E}" srcOrd="0" destOrd="0" presId="urn:microsoft.com/office/officeart/2005/8/layout/cycle5"/>
    <dgm:cxn modelId="{AE05533C-D346-4EDD-8359-0660AF32F8E3}" type="presOf" srcId="{0A2FD753-9F20-4F76-8D42-4FF2AE0A2F4B}" destId="{11A6D39A-ACA9-4AA4-817E-9585C5BD2673}" srcOrd="0" destOrd="0" presId="urn:microsoft.com/office/officeart/2005/8/layout/cycle5"/>
    <dgm:cxn modelId="{F61E2740-5B46-4C6B-8F3B-1AE76AEB442E}" type="presOf" srcId="{E39BF321-96A1-45BD-9524-7E6C1D906532}" destId="{6D977CA7-6D19-4D73-9962-22756970D2B1}" srcOrd="0" destOrd="0" presId="urn:microsoft.com/office/officeart/2005/8/layout/cycle5"/>
    <dgm:cxn modelId="{34880642-7297-4490-8B56-B21080DA0C41}" srcId="{E39BF321-96A1-45BD-9524-7E6C1D906532}" destId="{0A2FD753-9F20-4F76-8D42-4FF2AE0A2F4B}" srcOrd="1" destOrd="0" parTransId="{8AE18DD3-BDCC-4E29-AD97-C6AC8548E0C3}" sibTransId="{A686215B-4D74-493B-8E10-1C935386DD46}"/>
    <dgm:cxn modelId="{845CA162-16FE-4929-A33D-EEAB4DCA238E}" srcId="{E39BF321-96A1-45BD-9524-7E6C1D906532}" destId="{74C35BFC-0774-4B4D-AD00-70FDDF871EE9}" srcOrd="3" destOrd="0" parTransId="{50E6862C-F0DF-4A84-8688-C8DE3DC9F0FC}" sibTransId="{73D8F29E-E165-4152-9035-7671A67E6218}"/>
    <dgm:cxn modelId="{AB5AAB69-1B99-4862-9B17-B94357BF380B}" type="presOf" srcId="{9CEFEBB9-0C29-446C-B26F-EE194CD40C5E}" destId="{B0E8B10F-F727-445F-918A-2A4091DC90B7}" srcOrd="0" destOrd="0" presId="urn:microsoft.com/office/officeart/2005/8/layout/cycle5"/>
    <dgm:cxn modelId="{F6233C71-31B6-445D-A86C-0FDE052FE214}" srcId="{E39BF321-96A1-45BD-9524-7E6C1D906532}" destId="{F4BBBA28-6772-4D05-972C-731CC3FCC50D}" srcOrd="0" destOrd="0" parTransId="{9FEFCD64-7CC3-4CEA-B8ED-77AD110D8D5E}" sibTransId="{89F36A33-B7FC-465B-AC5D-18AC0EB10330}"/>
    <dgm:cxn modelId="{C2DC6383-2CEB-405F-8DA8-AAB12D4D44A6}" type="presOf" srcId="{74C35BFC-0774-4B4D-AD00-70FDDF871EE9}" destId="{6E6B4236-A33C-46FF-91E5-D2C12EB8FF73}" srcOrd="0" destOrd="0" presId="urn:microsoft.com/office/officeart/2005/8/layout/cycle5"/>
    <dgm:cxn modelId="{FCF53097-713F-4056-9591-8B374E6DD41C}" type="presOf" srcId="{89F36A33-B7FC-465B-AC5D-18AC0EB10330}" destId="{484D0F66-45EF-48AD-AF8B-612BA093E53C}" srcOrd="0" destOrd="0" presId="urn:microsoft.com/office/officeart/2005/8/layout/cycle5"/>
    <dgm:cxn modelId="{EEF23D9B-1E88-4540-BDF2-C95E806F52D9}" srcId="{E39BF321-96A1-45BD-9524-7E6C1D906532}" destId="{74C55873-AA35-456F-B624-B068A504DBC8}" srcOrd="4" destOrd="0" parTransId="{1A4E1207-C8F2-4B50-BFED-1142E35DCF14}" sibTransId="{254E39B3-6E2B-477E-952B-E700FEE3702A}"/>
    <dgm:cxn modelId="{E95819B8-63C5-4FB0-95E7-CEC602662105}" type="presOf" srcId="{F4BBBA28-6772-4D05-972C-731CC3FCC50D}" destId="{8D6B602D-C019-4496-BA83-237F13A22DC8}" srcOrd="0" destOrd="0" presId="urn:microsoft.com/office/officeart/2005/8/layout/cycle5"/>
    <dgm:cxn modelId="{1A6197C2-6679-4229-B048-3A42BCE023E2}" type="presOf" srcId="{254E39B3-6E2B-477E-952B-E700FEE3702A}" destId="{17C04AA1-0AD7-4C22-AFEA-20153EBAE4C5}" srcOrd="0" destOrd="0" presId="urn:microsoft.com/office/officeart/2005/8/layout/cycle5"/>
    <dgm:cxn modelId="{8F49E5E7-A213-46D8-A10A-39599D1652E5}" srcId="{E39BF321-96A1-45BD-9524-7E6C1D906532}" destId="{84DC9CFC-5688-474B-AA3D-2752B6B07C08}" srcOrd="2" destOrd="0" parTransId="{C43A6FFA-25C5-4F8B-BF93-49EB001C2F19}" sibTransId="{9CEFEBB9-0C29-446C-B26F-EE194CD40C5E}"/>
    <dgm:cxn modelId="{0D62FAEE-48E2-4BF0-9765-68994CB7D6CA}" type="presOf" srcId="{74C55873-AA35-456F-B624-B068A504DBC8}" destId="{977A2802-2931-4479-BC43-6F3F74CE9B75}" srcOrd="0" destOrd="0" presId="urn:microsoft.com/office/officeart/2005/8/layout/cycle5"/>
    <dgm:cxn modelId="{EEEDB5FA-FE88-4580-974F-EFF9C00C0E95}" type="presOf" srcId="{84DC9CFC-5688-474B-AA3D-2752B6B07C08}" destId="{F6B6EB18-6581-4936-A129-C7CC751DC036}" srcOrd="0" destOrd="0" presId="urn:microsoft.com/office/officeart/2005/8/layout/cycle5"/>
    <dgm:cxn modelId="{F27073FF-20A0-4887-9493-13CC8D3222CC}" type="presOf" srcId="{73D8F29E-E165-4152-9035-7671A67E6218}" destId="{B7CD157E-0D40-4784-95D7-132EBACE85D2}" srcOrd="0" destOrd="0" presId="urn:microsoft.com/office/officeart/2005/8/layout/cycle5"/>
    <dgm:cxn modelId="{5204AEF1-C035-4F58-BD16-2E9267089DA9}" type="presParOf" srcId="{6D977CA7-6D19-4D73-9962-22756970D2B1}" destId="{8D6B602D-C019-4496-BA83-237F13A22DC8}" srcOrd="0" destOrd="0" presId="urn:microsoft.com/office/officeart/2005/8/layout/cycle5"/>
    <dgm:cxn modelId="{34E9D0EF-5B41-4827-804B-294605F839C2}" type="presParOf" srcId="{6D977CA7-6D19-4D73-9962-22756970D2B1}" destId="{211666E6-4688-4EA2-A7E5-D48FD781C615}" srcOrd="1" destOrd="0" presId="urn:microsoft.com/office/officeart/2005/8/layout/cycle5"/>
    <dgm:cxn modelId="{EAD01206-A881-4EA7-A639-C2A1BB96CB0B}" type="presParOf" srcId="{6D977CA7-6D19-4D73-9962-22756970D2B1}" destId="{484D0F66-45EF-48AD-AF8B-612BA093E53C}" srcOrd="2" destOrd="0" presId="urn:microsoft.com/office/officeart/2005/8/layout/cycle5"/>
    <dgm:cxn modelId="{AB9576EB-1635-401E-A7A5-7233739C8D21}" type="presParOf" srcId="{6D977CA7-6D19-4D73-9962-22756970D2B1}" destId="{11A6D39A-ACA9-4AA4-817E-9585C5BD2673}" srcOrd="3" destOrd="0" presId="urn:microsoft.com/office/officeart/2005/8/layout/cycle5"/>
    <dgm:cxn modelId="{3378D85A-8F7D-4CE6-8021-B08AFD87C35C}" type="presParOf" srcId="{6D977CA7-6D19-4D73-9962-22756970D2B1}" destId="{17E5A938-A97D-4C8E-BDB5-680491FFC9A9}" srcOrd="4" destOrd="0" presId="urn:microsoft.com/office/officeart/2005/8/layout/cycle5"/>
    <dgm:cxn modelId="{8B2E085E-2F2D-4B77-A06A-3A72537C74DB}" type="presParOf" srcId="{6D977CA7-6D19-4D73-9962-22756970D2B1}" destId="{BFABA542-6AEA-449B-8D07-032924153D6E}" srcOrd="5" destOrd="0" presId="urn:microsoft.com/office/officeart/2005/8/layout/cycle5"/>
    <dgm:cxn modelId="{EF773490-6B93-4B3B-BFE0-9D16F7AB89EB}" type="presParOf" srcId="{6D977CA7-6D19-4D73-9962-22756970D2B1}" destId="{F6B6EB18-6581-4936-A129-C7CC751DC036}" srcOrd="6" destOrd="0" presId="urn:microsoft.com/office/officeart/2005/8/layout/cycle5"/>
    <dgm:cxn modelId="{A668EB31-E93C-462B-8783-D2AC6DCFE2FF}" type="presParOf" srcId="{6D977CA7-6D19-4D73-9962-22756970D2B1}" destId="{E862FF37-3D9D-4B21-935C-11A73C38F55E}" srcOrd="7" destOrd="0" presId="urn:microsoft.com/office/officeart/2005/8/layout/cycle5"/>
    <dgm:cxn modelId="{878A5A93-8EAE-4BAD-B66C-A370784D5C88}" type="presParOf" srcId="{6D977CA7-6D19-4D73-9962-22756970D2B1}" destId="{B0E8B10F-F727-445F-918A-2A4091DC90B7}" srcOrd="8" destOrd="0" presId="urn:microsoft.com/office/officeart/2005/8/layout/cycle5"/>
    <dgm:cxn modelId="{A569E932-DAD6-4398-87C3-988177903D97}" type="presParOf" srcId="{6D977CA7-6D19-4D73-9962-22756970D2B1}" destId="{6E6B4236-A33C-46FF-91E5-D2C12EB8FF73}" srcOrd="9" destOrd="0" presId="urn:microsoft.com/office/officeart/2005/8/layout/cycle5"/>
    <dgm:cxn modelId="{17B1E81B-9976-44DE-A09D-802368696157}" type="presParOf" srcId="{6D977CA7-6D19-4D73-9962-22756970D2B1}" destId="{D5DDBB57-4C09-4D4D-BE37-8F5B481528AF}" srcOrd="10" destOrd="0" presId="urn:microsoft.com/office/officeart/2005/8/layout/cycle5"/>
    <dgm:cxn modelId="{1E6718DE-3B1F-4ADF-9AFE-A1164F054520}" type="presParOf" srcId="{6D977CA7-6D19-4D73-9962-22756970D2B1}" destId="{B7CD157E-0D40-4784-95D7-132EBACE85D2}" srcOrd="11" destOrd="0" presId="urn:microsoft.com/office/officeart/2005/8/layout/cycle5"/>
    <dgm:cxn modelId="{4DF0DD2C-A2CF-4C3C-9DC7-DD24DD19F9FD}" type="presParOf" srcId="{6D977CA7-6D19-4D73-9962-22756970D2B1}" destId="{977A2802-2931-4479-BC43-6F3F74CE9B75}" srcOrd="12" destOrd="0" presId="urn:microsoft.com/office/officeart/2005/8/layout/cycle5"/>
    <dgm:cxn modelId="{4B316E5E-2D88-414D-AC76-009E1D6344DB}" type="presParOf" srcId="{6D977CA7-6D19-4D73-9962-22756970D2B1}" destId="{6CD3F80A-2AC2-46CF-9D8A-5ACA1189B175}" srcOrd="13" destOrd="0" presId="urn:microsoft.com/office/officeart/2005/8/layout/cycle5"/>
    <dgm:cxn modelId="{1ECF26BB-2421-4352-87AF-3584BE9D3531}" type="presParOf" srcId="{6D977CA7-6D19-4D73-9962-22756970D2B1}" destId="{17C04AA1-0AD7-4C22-AFEA-20153EBAE4C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268F23-A819-45D9-8C7D-B764E89B303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7C2A827-6F54-4B5B-893A-A55EC1851847}">
      <dgm:prSet phldrT="[テキスト]" phldr="1"/>
      <dgm:spPr>
        <a:solidFill>
          <a:srgbClr val="C830CC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19FC892-5B05-40A7-ADD0-8931A98DBCAE}" type="parTrans" cxnId="{40685997-49E9-496E-97CA-0D01BC0626E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C6D0DEC-3453-4A03-95DA-271A6A433D41}" type="sibTrans" cxnId="{40685997-49E9-496E-97CA-0D01BC0626E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58A8DBA-0398-4720-8DAC-85983BDCC51E}">
      <dgm:prSet phldrT="[テキスト]" phldr="1"/>
      <dgm:spPr>
        <a:solidFill>
          <a:srgbClr val="4EA6DC"/>
        </a:solidFill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6CB03B1-94B5-4950-B107-FBE9F52EF206}" type="parTrans" cxnId="{DC8C10BF-51BE-432C-A5FC-AE33C0AFCE9D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7CCA43C-2A5A-430C-99F4-D61BE2226035}" type="sibTrans" cxnId="{DC8C10BF-51BE-432C-A5FC-AE33C0AFCE9D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51C4445-B34B-4B3B-B30D-F13F0FBB5526}">
      <dgm:prSet phldrT="[テキスト]" phldr="1"/>
      <dgm:spPr>
        <a:solidFill>
          <a:srgbClr val="4775E7"/>
        </a:solidFill>
      </dgm:spPr>
      <dgm:t>
        <a:bodyPr/>
        <a:lstStyle/>
        <a:p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6B7CB0D-CA71-42F3-B499-80A3DB239BD2}" type="parTrans" cxnId="{5674A90D-7683-423F-BB8F-EE3E09F2A4C0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DA6A116-267C-410B-BC33-ABD627DFFE53}" type="sibTrans" cxnId="{5674A90D-7683-423F-BB8F-EE3E09F2A4C0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F84980E-B313-4C3F-9B66-F1C09BC31733}" type="pres">
      <dgm:prSet presAssocID="{1E268F23-A819-45D9-8C7D-B764E89B3032}" presName="Name0" presStyleCnt="0">
        <dgm:presLayoutVars>
          <dgm:dir/>
          <dgm:animLvl val="lvl"/>
          <dgm:resizeHandles val="exact"/>
        </dgm:presLayoutVars>
      </dgm:prSet>
      <dgm:spPr/>
    </dgm:pt>
    <dgm:pt modelId="{B4E02160-E9EF-4E9A-8865-6865E2727651}" type="pres">
      <dgm:prSet presAssocID="{07C2A827-6F54-4B5B-893A-A55EC185184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46620BF-9148-4178-B2B7-3921F11CCE79}" type="pres">
      <dgm:prSet presAssocID="{2C6D0DEC-3453-4A03-95DA-271A6A433D41}" presName="parTxOnlySpace" presStyleCnt="0"/>
      <dgm:spPr/>
    </dgm:pt>
    <dgm:pt modelId="{1FA8BB9A-AE30-425E-AB1E-1DC47B66197B}" type="pres">
      <dgm:prSet presAssocID="{358A8DBA-0398-4720-8DAC-85983BDCC51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F7D8B4A-B1F1-4A28-ABF9-7AF469ECD8E7}" type="pres">
      <dgm:prSet presAssocID="{67CCA43C-2A5A-430C-99F4-D61BE2226035}" presName="parTxOnlySpace" presStyleCnt="0"/>
      <dgm:spPr/>
    </dgm:pt>
    <dgm:pt modelId="{F7549554-C101-4AA9-A218-A4A9E912AD0A}" type="pres">
      <dgm:prSet presAssocID="{C51C4445-B34B-4B3B-B30D-F13F0FBB552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674A90D-7683-423F-BB8F-EE3E09F2A4C0}" srcId="{1E268F23-A819-45D9-8C7D-B764E89B3032}" destId="{C51C4445-B34B-4B3B-B30D-F13F0FBB5526}" srcOrd="2" destOrd="0" parTransId="{56B7CB0D-CA71-42F3-B499-80A3DB239BD2}" sibTransId="{1DA6A116-267C-410B-BC33-ABD627DFFE53}"/>
    <dgm:cxn modelId="{4FF4E337-9C2D-4F80-8476-D23D76F891F5}" type="presOf" srcId="{1E268F23-A819-45D9-8C7D-B764E89B3032}" destId="{1F84980E-B313-4C3F-9B66-F1C09BC31733}" srcOrd="0" destOrd="0" presId="urn:microsoft.com/office/officeart/2005/8/layout/chevron1"/>
    <dgm:cxn modelId="{5E12EE58-1C75-4049-97E4-472016B95BA7}" type="presOf" srcId="{C51C4445-B34B-4B3B-B30D-F13F0FBB5526}" destId="{F7549554-C101-4AA9-A218-A4A9E912AD0A}" srcOrd="0" destOrd="0" presId="urn:microsoft.com/office/officeart/2005/8/layout/chevron1"/>
    <dgm:cxn modelId="{40685997-49E9-496E-97CA-0D01BC0626E5}" srcId="{1E268F23-A819-45D9-8C7D-B764E89B3032}" destId="{07C2A827-6F54-4B5B-893A-A55EC1851847}" srcOrd="0" destOrd="0" parTransId="{319FC892-5B05-40A7-ADD0-8931A98DBCAE}" sibTransId="{2C6D0DEC-3453-4A03-95DA-271A6A433D41}"/>
    <dgm:cxn modelId="{8674BDB5-0CD0-484B-A522-64E156F0BBD6}" type="presOf" srcId="{358A8DBA-0398-4720-8DAC-85983BDCC51E}" destId="{1FA8BB9A-AE30-425E-AB1E-1DC47B66197B}" srcOrd="0" destOrd="0" presId="urn:microsoft.com/office/officeart/2005/8/layout/chevron1"/>
    <dgm:cxn modelId="{DC8C10BF-51BE-432C-A5FC-AE33C0AFCE9D}" srcId="{1E268F23-A819-45D9-8C7D-B764E89B3032}" destId="{358A8DBA-0398-4720-8DAC-85983BDCC51E}" srcOrd="1" destOrd="0" parTransId="{06CB03B1-94B5-4950-B107-FBE9F52EF206}" sibTransId="{67CCA43C-2A5A-430C-99F4-D61BE2226035}"/>
    <dgm:cxn modelId="{CC4048F6-7CBD-4747-8C87-84D9DB9AA817}" type="presOf" srcId="{07C2A827-6F54-4B5B-893A-A55EC1851847}" destId="{B4E02160-E9EF-4E9A-8865-6865E2727651}" srcOrd="0" destOrd="0" presId="urn:microsoft.com/office/officeart/2005/8/layout/chevron1"/>
    <dgm:cxn modelId="{A4F88086-63AB-4F9F-987A-A267CF5DBD77}" type="presParOf" srcId="{1F84980E-B313-4C3F-9B66-F1C09BC31733}" destId="{B4E02160-E9EF-4E9A-8865-6865E2727651}" srcOrd="0" destOrd="0" presId="urn:microsoft.com/office/officeart/2005/8/layout/chevron1"/>
    <dgm:cxn modelId="{01FAE484-16D4-4D31-BA66-03E642D43927}" type="presParOf" srcId="{1F84980E-B313-4C3F-9B66-F1C09BC31733}" destId="{E46620BF-9148-4178-B2B7-3921F11CCE79}" srcOrd="1" destOrd="0" presId="urn:microsoft.com/office/officeart/2005/8/layout/chevron1"/>
    <dgm:cxn modelId="{EB979E51-C8FC-4D4C-9EBB-4BC26B39D785}" type="presParOf" srcId="{1F84980E-B313-4C3F-9B66-F1C09BC31733}" destId="{1FA8BB9A-AE30-425E-AB1E-1DC47B66197B}" srcOrd="2" destOrd="0" presId="urn:microsoft.com/office/officeart/2005/8/layout/chevron1"/>
    <dgm:cxn modelId="{48C2AA79-1D1E-47AF-8A3D-2543525A97D0}" type="presParOf" srcId="{1F84980E-B313-4C3F-9B66-F1C09BC31733}" destId="{7F7D8B4A-B1F1-4A28-ABF9-7AF469ECD8E7}" srcOrd="3" destOrd="0" presId="urn:microsoft.com/office/officeart/2005/8/layout/chevron1"/>
    <dgm:cxn modelId="{36046A62-9F2A-44B5-A646-A9BE6D55E863}" type="presParOf" srcId="{1F84980E-B313-4C3F-9B66-F1C09BC31733}" destId="{F7549554-C101-4AA9-A218-A4A9E912AD0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FD380F-9CF0-4B9C-8BA4-A511A33D80C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EC16B4E-DBA1-4FBE-B1CE-339B8EA16D3C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E0F92B8-A3F8-4FC1-94BA-D11030067F90}" type="parTrans" cxnId="{B5F70A16-7F14-49AD-9275-9B82015F5097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C5C2F43-AE9E-4BA8-8738-40D119442E32}" type="sibTrans" cxnId="{B5F70A16-7F14-49AD-9275-9B82015F5097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3C157F2-4593-47C5-97DF-6C88579E7CF1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F83714C-DB8B-4290-9E1F-F635374EE3A8}" type="parTrans" cxnId="{1F2690B7-6EAE-487A-AE1F-F8F8FF363E0F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1D4623F-542F-43AF-A339-1DCF51674257}" type="sibTrans" cxnId="{1F2690B7-6EAE-487A-AE1F-F8F8FF363E0F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528D2AE-726F-4592-9B41-8AAC46755613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6F78058-7D99-4752-A364-F0BD240730D9}" type="parTrans" cxnId="{85E6C854-C32F-4C17-A473-D0DCBFC25672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CF50602-4B36-41BA-9A3E-F8D9C0BC9B98}" type="sibTrans" cxnId="{85E6C854-C32F-4C17-A473-D0DCBFC25672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7F61395-C6A4-4878-8BEB-F781AE821FBD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D668DF5-3DC0-4E28-8C6E-C4D75C7E4C87}" type="parTrans" cxnId="{650E9BDF-61F6-4C16-A596-B1CF8B9C785A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206595D-BF6E-414B-90AE-72149F070109}" type="sibTrans" cxnId="{650E9BDF-61F6-4C16-A596-B1CF8B9C785A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B0EC2B7-05AD-4A0E-8CE1-1AB6E63B53F8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F413769-94C7-4ED4-8609-FA8F22389923}" type="parTrans" cxnId="{B33BB7AF-1783-4F95-B8A3-C110BF5CEDE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C8D9D0D-F8C8-4600-A2FF-EED7D284E25A}" type="sibTrans" cxnId="{B33BB7AF-1783-4F95-B8A3-C110BF5CEDE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9B8F744-4122-4C20-BD05-A813CB9A2CB8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DAE8D9F-D72B-4A60-B13A-60B916EFFDE9}" type="parTrans" cxnId="{B50E90BE-EB4C-4A76-BCAC-598A12C69384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FAC1520-8184-45EE-97EA-4AC1EB2D6C52}" type="sibTrans" cxnId="{B50E90BE-EB4C-4A76-BCAC-598A12C69384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ECCB3E1-DB34-4C1C-9599-C0FB8AB32192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0319922-AE6E-47A4-A0FC-4B040C86A8BD}" type="parTrans" cxnId="{8D83E0CB-FA99-4E9F-8875-363C387CA22F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EFB71F4-B220-47F8-962A-560EBDF916E0}" type="sibTrans" cxnId="{8D83E0CB-FA99-4E9F-8875-363C387CA22F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7B43F3A-922D-4981-A98D-432E1421D497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127698A-A5E0-49A5-BB17-290FA5303E09}" type="parTrans" cxnId="{95C054C9-722D-431E-87F4-E2B3CF2DAEB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CC056E4-BFF1-4855-A090-2CD7C369E01D}" type="sibTrans" cxnId="{95C054C9-722D-431E-87F4-E2B3CF2DAEB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44AFDCD-FE9B-4FCA-A25F-E82D29D8712D}">
      <dgm:prSet phldrT="[テキスト]" phldr="1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80EC4F6-779D-4268-8251-5976622C5851}" type="parTrans" cxnId="{887B68E6-7607-4191-BE32-34D5B98D50CE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9FD8C5D-A156-4D00-ACA8-65EA41103A4E}" type="sibTrans" cxnId="{887B68E6-7607-4191-BE32-34D5B98D50CE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3B5F899-93CC-4B9A-A588-80E729F3B8C8}">
      <dgm:prSet phldrT="[テキスト]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7785E58-A013-41FA-910A-C9BCF05A26B5}" type="parTrans" cxnId="{3A0E2BB6-D3C3-4751-ABF4-41D728755FF6}">
      <dgm:prSet/>
      <dgm:spPr/>
      <dgm:t>
        <a:bodyPr/>
        <a:lstStyle/>
        <a:p>
          <a:endParaRPr kumimoji="1" lang="ja-JP" altLang="en-US" sz="1100"/>
        </a:p>
      </dgm:t>
    </dgm:pt>
    <dgm:pt modelId="{B40F8FF7-B668-40AD-B569-000F06F82112}" type="sibTrans" cxnId="{3A0E2BB6-D3C3-4751-ABF4-41D728755FF6}">
      <dgm:prSet/>
      <dgm:spPr/>
      <dgm:t>
        <a:bodyPr/>
        <a:lstStyle/>
        <a:p>
          <a:endParaRPr kumimoji="1" lang="ja-JP" altLang="en-US" sz="1100"/>
        </a:p>
      </dgm:t>
    </dgm:pt>
    <dgm:pt modelId="{56CF79A4-4729-4E1A-B022-750B17050BFB}">
      <dgm:prSet phldrT="[テキスト]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F8A9C16-E61E-4CF7-A65D-B57D45465E3D}" type="parTrans" cxnId="{23200AB4-3E1B-4E04-BE69-4537CDD20744}">
      <dgm:prSet/>
      <dgm:spPr/>
      <dgm:t>
        <a:bodyPr/>
        <a:lstStyle/>
        <a:p>
          <a:endParaRPr kumimoji="1" lang="ja-JP" altLang="en-US" sz="1100"/>
        </a:p>
      </dgm:t>
    </dgm:pt>
    <dgm:pt modelId="{F63A7979-389A-4E92-8AA5-831BC791E1A8}" type="sibTrans" cxnId="{23200AB4-3E1B-4E04-BE69-4537CDD20744}">
      <dgm:prSet/>
      <dgm:spPr/>
      <dgm:t>
        <a:bodyPr/>
        <a:lstStyle/>
        <a:p>
          <a:endParaRPr kumimoji="1" lang="ja-JP" altLang="en-US" sz="1100"/>
        </a:p>
      </dgm:t>
    </dgm:pt>
    <dgm:pt modelId="{B5AE796D-040B-4087-A8CB-952EA98A0D78}">
      <dgm:prSet phldrT="[テキスト]" custT="1"/>
      <dgm:spPr>
        <a:solidFill>
          <a:schemeClr val="bg1"/>
        </a:solidFill>
        <a:ln>
          <a:solidFill>
            <a:srgbClr val="85C2E7"/>
          </a:solidFill>
        </a:ln>
      </dgm:spPr>
      <dgm:t>
        <a:bodyPr/>
        <a:lstStyle/>
        <a:p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C17C43F-E00D-43DF-AB27-DA2A4483D853}" type="parTrans" cxnId="{B3EFF2EA-A9E5-4FE9-8D04-4B76EA2A4A28}">
      <dgm:prSet/>
      <dgm:spPr/>
      <dgm:t>
        <a:bodyPr/>
        <a:lstStyle/>
        <a:p>
          <a:endParaRPr kumimoji="1" lang="ja-JP" altLang="en-US" sz="1100"/>
        </a:p>
      </dgm:t>
    </dgm:pt>
    <dgm:pt modelId="{3EDE8018-DB56-4410-AABE-47046387775B}" type="sibTrans" cxnId="{B3EFF2EA-A9E5-4FE9-8D04-4B76EA2A4A28}">
      <dgm:prSet/>
      <dgm:spPr/>
      <dgm:t>
        <a:bodyPr/>
        <a:lstStyle/>
        <a:p>
          <a:endParaRPr kumimoji="1" lang="ja-JP" altLang="en-US" sz="1100"/>
        </a:p>
      </dgm:t>
    </dgm:pt>
    <dgm:pt modelId="{E0F9E3E0-1A9F-4F85-BB67-9DF3653E0EF0}" type="pres">
      <dgm:prSet presAssocID="{BBFD380F-9CF0-4B9C-8BA4-A511A33D80C2}" presName="Name0" presStyleCnt="0">
        <dgm:presLayoutVars>
          <dgm:dir/>
          <dgm:animLvl val="lvl"/>
          <dgm:resizeHandles val="exact"/>
        </dgm:presLayoutVars>
      </dgm:prSet>
      <dgm:spPr/>
    </dgm:pt>
    <dgm:pt modelId="{177DCE11-F211-4DA0-B13E-7C277636AA8D}" type="pres">
      <dgm:prSet presAssocID="{4EC16B4E-DBA1-4FBE-B1CE-339B8EA16D3C}" presName="composite" presStyleCnt="0"/>
      <dgm:spPr/>
    </dgm:pt>
    <dgm:pt modelId="{B33CBB12-A5A1-43A6-AD2C-BFA84F6BC7C4}" type="pres">
      <dgm:prSet presAssocID="{4EC16B4E-DBA1-4FBE-B1CE-339B8EA16D3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33DDA86-5BBA-41C0-90B8-0A436635DC2D}" type="pres">
      <dgm:prSet presAssocID="{4EC16B4E-DBA1-4FBE-B1CE-339B8EA16D3C}" presName="desTx" presStyleLbl="alignAccFollowNode1" presStyleIdx="0" presStyleCnt="3">
        <dgm:presLayoutVars>
          <dgm:bulletEnabled val="1"/>
        </dgm:presLayoutVars>
      </dgm:prSet>
      <dgm:spPr/>
    </dgm:pt>
    <dgm:pt modelId="{E0198AAE-11A0-4CB5-A5EE-8F728A1EFD9D}" type="pres">
      <dgm:prSet presAssocID="{7C5C2F43-AE9E-4BA8-8738-40D119442E32}" presName="space" presStyleCnt="0"/>
      <dgm:spPr/>
    </dgm:pt>
    <dgm:pt modelId="{5B44441F-329C-4DB4-A572-1304FF9F08FA}" type="pres">
      <dgm:prSet presAssocID="{D7F61395-C6A4-4878-8BEB-F781AE821FBD}" presName="composite" presStyleCnt="0"/>
      <dgm:spPr/>
    </dgm:pt>
    <dgm:pt modelId="{6E6D2E60-1C27-4FEE-9786-67AA761115BA}" type="pres">
      <dgm:prSet presAssocID="{D7F61395-C6A4-4878-8BEB-F781AE821FB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770BAF5C-6624-449F-B568-AD670F03E4E4}" type="pres">
      <dgm:prSet presAssocID="{D7F61395-C6A4-4878-8BEB-F781AE821FBD}" presName="desTx" presStyleLbl="alignAccFollowNode1" presStyleIdx="1" presStyleCnt="3">
        <dgm:presLayoutVars>
          <dgm:bulletEnabled val="1"/>
        </dgm:presLayoutVars>
      </dgm:prSet>
      <dgm:spPr/>
    </dgm:pt>
    <dgm:pt modelId="{592B95EF-B0D5-4B50-B9BB-AF8250CF4724}" type="pres">
      <dgm:prSet presAssocID="{4206595D-BF6E-414B-90AE-72149F070109}" presName="space" presStyleCnt="0"/>
      <dgm:spPr/>
    </dgm:pt>
    <dgm:pt modelId="{83D4BF54-69A1-4303-8BAC-961AB0C6BA01}" type="pres">
      <dgm:prSet presAssocID="{1ECCB3E1-DB34-4C1C-9599-C0FB8AB32192}" presName="composite" presStyleCnt="0"/>
      <dgm:spPr/>
    </dgm:pt>
    <dgm:pt modelId="{0E14755A-D5A6-4229-AF56-7B62F4991237}" type="pres">
      <dgm:prSet presAssocID="{1ECCB3E1-DB34-4C1C-9599-C0FB8AB3219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8A1F2AC-0222-4039-A32C-68826C6D4B88}" type="pres">
      <dgm:prSet presAssocID="{1ECCB3E1-DB34-4C1C-9599-C0FB8AB3219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5F70A16-7F14-49AD-9275-9B82015F5097}" srcId="{BBFD380F-9CF0-4B9C-8BA4-A511A33D80C2}" destId="{4EC16B4E-DBA1-4FBE-B1CE-339B8EA16D3C}" srcOrd="0" destOrd="0" parTransId="{AE0F92B8-A3F8-4FC1-94BA-D11030067F90}" sibTransId="{7C5C2F43-AE9E-4BA8-8738-40D119442E32}"/>
    <dgm:cxn modelId="{6D7E5716-6C4F-4F04-B6BD-D996730294DA}" type="presOf" srcId="{73B5F899-93CC-4B9A-A588-80E729F3B8C8}" destId="{333DDA86-5BBA-41C0-90B8-0A436635DC2D}" srcOrd="0" destOrd="2" presId="urn:microsoft.com/office/officeart/2005/8/layout/hList1"/>
    <dgm:cxn modelId="{30917818-7D57-47E8-99C9-E87345A7F358}" type="presOf" srcId="{A44AFDCD-FE9B-4FCA-A25F-E82D29D8712D}" destId="{B8A1F2AC-0222-4039-A32C-68826C6D4B88}" srcOrd="0" destOrd="1" presId="urn:microsoft.com/office/officeart/2005/8/layout/hList1"/>
    <dgm:cxn modelId="{2A1EFA19-236E-41B1-A771-597AB7F79D30}" type="presOf" srcId="{6528D2AE-726F-4592-9B41-8AAC46755613}" destId="{333DDA86-5BBA-41C0-90B8-0A436635DC2D}" srcOrd="0" destOrd="1" presId="urn:microsoft.com/office/officeart/2005/8/layout/hList1"/>
    <dgm:cxn modelId="{E8A5EA1C-B1BC-4407-A041-88DCE4646F91}" type="presOf" srcId="{BBFD380F-9CF0-4B9C-8BA4-A511A33D80C2}" destId="{E0F9E3E0-1A9F-4F85-BB67-9DF3653E0EF0}" srcOrd="0" destOrd="0" presId="urn:microsoft.com/office/officeart/2005/8/layout/hList1"/>
    <dgm:cxn modelId="{C7293A3C-B6ED-449E-8B88-692427A1F805}" type="presOf" srcId="{2B0EC2B7-05AD-4A0E-8CE1-1AB6E63B53F8}" destId="{770BAF5C-6624-449F-B568-AD670F03E4E4}" srcOrd="0" destOrd="0" presId="urn:microsoft.com/office/officeart/2005/8/layout/hList1"/>
    <dgm:cxn modelId="{F99FF869-7A0B-44D1-96EE-878FB1705D2D}" type="presOf" srcId="{D7F61395-C6A4-4878-8BEB-F781AE821FBD}" destId="{6E6D2E60-1C27-4FEE-9786-67AA761115BA}" srcOrd="0" destOrd="0" presId="urn:microsoft.com/office/officeart/2005/8/layout/hList1"/>
    <dgm:cxn modelId="{1DA03D74-C182-48FC-A3C9-365EF5D08340}" type="presOf" srcId="{1ECCB3E1-DB34-4C1C-9599-C0FB8AB32192}" destId="{0E14755A-D5A6-4229-AF56-7B62F4991237}" srcOrd="0" destOrd="0" presId="urn:microsoft.com/office/officeart/2005/8/layout/hList1"/>
    <dgm:cxn modelId="{85E6C854-C32F-4C17-A473-D0DCBFC25672}" srcId="{4EC16B4E-DBA1-4FBE-B1CE-339B8EA16D3C}" destId="{6528D2AE-726F-4592-9B41-8AAC46755613}" srcOrd="1" destOrd="0" parTransId="{E6F78058-7D99-4752-A364-F0BD240730D9}" sibTransId="{BCF50602-4B36-41BA-9A3E-F8D9C0BC9B98}"/>
    <dgm:cxn modelId="{98B67B99-6D3A-44E4-A49F-6A5AE947397A}" type="presOf" srcId="{03C157F2-4593-47C5-97DF-6C88579E7CF1}" destId="{333DDA86-5BBA-41C0-90B8-0A436635DC2D}" srcOrd="0" destOrd="0" presId="urn:microsoft.com/office/officeart/2005/8/layout/hList1"/>
    <dgm:cxn modelId="{C7F528AB-EE7E-46F3-BEA7-3FF1FF84C1A4}" type="presOf" srcId="{57B43F3A-922D-4981-A98D-432E1421D497}" destId="{B8A1F2AC-0222-4039-A32C-68826C6D4B88}" srcOrd="0" destOrd="0" presId="urn:microsoft.com/office/officeart/2005/8/layout/hList1"/>
    <dgm:cxn modelId="{B33BB7AF-1783-4F95-B8A3-C110BF5CEDE6}" srcId="{D7F61395-C6A4-4878-8BEB-F781AE821FBD}" destId="{2B0EC2B7-05AD-4A0E-8CE1-1AB6E63B53F8}" srcOrd="0" destOrd="0" parTransId="{2F413769-94C7-4ED4-8609-FA8F22389923}" sibTransId="{6C8D9D0D-F8C8-4600-A2FF-EED7D284E25A}"/>
    <dgm:cxn modelId="{BDC192B1-6B51-4555-8848-143A86725CAA}" type="presOf" srcId="{56CF79A4-4729-4E1A-B022-750B17050BFB}" destId="{770BAF5C-6624-449F-B568-AD670F03E4E4}" srcOrd="0" destOrd="2" presId="urn:microsoft.com/office/officeart/2005/8/layout/hList1"/>
    <dgm:cxn modelId="{23200AB4-3E1B-4E04-BE69-4537CDD20744}" srcId="{D7F61395-C6A4-4878-8BEB-F781AE821FBD}" destId="{56CF79A4-4729-4E1A-B022-750B17050BFB}" srcOrd="2" destOrd="0" parTransId="{2F8A9C16-E61E-4CF7-A65D-B57D45465E3D}" sibTransId="{F63A7979-389A-4E92-8AA5-831BC791E1A8}"/>
    <dgm:cxn modelId="{3A0E2BB6-D3C3-4751-ABF4-41D728755FF6}" srcId="{4EC16B4E-DBA1-4FBE-B1CE-339B8EA16D3C}" destId="{73B5F899-93CC-4B9A-A588-80E729F3B8C8}" srcOrd="2" destOrd="0" parTransId="{F7785E58-A013-41FA-910A-C9BCF05A26B5}" sibTransId="{B40F8FF7-B668-40AD-B569-000F06F82112}"/>
    <dgm:cxn modelId="{1F2690B7-6EAE-487A-AE1F-F8F8FF363E0F}" srcId="{4EC16B4E-DBA1-4FBE-B1CE-339B8EA16D3C}" destId="{03C157F2-4593-47C5-97DF-6C88579E7CF1}" srcOrd="0" destOrd="0" parTransId="{4F83714C-DB8B-4290-9E1F-F635374EE3A8}" sibTransId="{31D4623F-542F-43AF-A339-1DCF51674257}"/>
    <dgm:cxn modelId="{5D776EBB-241A-4AD4-B469-A01EADADDA0C}" type="presOf" srcId="{B9B8F744-4122-4C20-BD05-A813CB9A2CB8}" destId="{770BAF5C-6624-449F-B568-AD670F03E4E4}" srcOrd="0" destOrd="1" presId="urn:microsoft.com/office/officeart/2005/8/layout/hList1"/>
    <dgm:cxn modelId="{B50E90BE-EB4C-4A76-BCAC-598A12C69384}" srcId="{D7F61395-C6A4-4878-8BEB-F781AE821FBD}" destId="{B9B8F744-4122-4C20-BD05-A813CB9A2CB8}" srcOrd="1" destOrd="0" parTransId="{1DAE8D9F-D72B-4A60-B13A-60B916EFFDE9}" sibTransId="{DFAC1520-8184-45EE-97EA-4AC1EB2D6C52}"/>
    <dgm:cxn modelId="{95C054C9-722D-431E-87F4-E2B3CF2DAEB6}" srcId="{1ECCB3E1-DB34-4C1C-9599-C0FB8AB32192}" destId="{57B43F3A-922D-4981-A98D-432E1421D497}" srcOrd="0" destOrd="0" parTransId="{2127698A-A5E0-49A5-BB17-290FA5303E09}" sibTransId="{2CC056E4-BFF1-4855-A090-2CD7C369E01D}"/>
    <dgm:cxn modelId="{8D83E0CB-FA99-4E9F-8875-363C387CA22F}" srcId="{BBFD380F-9CF0-4B9C-8BA4-A511A33D80C2}" destId="{1ECCB3E1-DB34-4C1C-9599-C0FB8AB32192}" srcOrd="2" destOrd="0" parTransId="{60319922-AE6E-47A4-A0FC-4B040C86A8BD}" sibTransId="{3EFB71F4-B220-47F8-962A-560EBDF916E0}"/>
    <dgm:cxn modelId="{650E9BDF-61F6-4C16-A596-B1CF8B9C785A}" srcId="{BBFD380F-9CF0-4B9C-8BA4-A511A33D80C2}" destId="{D7F61395-C6A4-4878-8BEB-F781AE821FBD}" srcOrd="1" destOrd="0" parTransId="{2D668DF5-3DC0-4E28-8C6E-C4D75C7E4C87}" sibTransId="{4206595D-BF6E-414B-90AE-72149F070109}"/>
    <dgm:cxn modelId="{887B68E6-7607-4191-BE32-34D5B98D50CE}" srcId="{1ECCB3E1-DB34-4C1C-9599-C0FB8AB32192}" destId="{A44AFDCD-FE9B-4FCA-A25F-E82D29D8712D}" srcOrd="1" destOrd="0" parTransId="{E80EC4F6-779D-4268-8251-5976622C5851}" sibTransId="{D9FD8C5D-A156-4D00-ACA8-65EA41103A4E}"/>
    <dgm:cxn modelId="{B3EFF2EA-A9E5-4FE9-8D04-4B76EA2A4A28}" srcId="{1ECCB3E1-DB34-4C1C-9599-C0FB8AB32192}" destId="{B5AE796D-040B-4087-A8CB-952EA98A0D78}" srcOrd="2" destOrd="0" parTransId="{AC17C43F-E00D-43DF-AB27-DA2A4483D853}" sibTransId="{3EDE8018-DB56-4410-AABE-47046387775B}"/>
    <dgm:cxn modelId="{A5044EFA-EFFF-4802-91F9-7D5F3F73B1E4}" type="presOf" srcId="{B5AE796D-040B-4087-A8CB-952EA98A0D78}" destId="{B8A1F2AC-0222-4039-A32C-68826C6D4B88}" srcOrd="0" destOrd="2" presId="urn:microsoft.com/office/officeart/2005/8/layout/hList1"/>
    <dgm:cxn modelId="{AD3873FD-4573-4EA7-826C-AE832ECA7FFD}" type="presOf" srcId="{4EC16B4E-DBA1-4FBE-B1CE-339B8EA16D3C}" destId="{B33CBB12-A5A1-43A6-AD2C-BFA84F6BC7C4}" srcOrd="0" destOrd="0" presId="urn:microsoft.com/office/officeart/2005/8/layout/hList1"/>
    <dgm:cxn modelId="{784E9EE0-FA60-4E3E-9933-F58BE7CD4114}" type="presParOf" srcId="{E0F9E3E0-1A9F-4F85-BB67-9DF3653E0EF0}" destId="{177DCE11-F211-4DA0-B13E-7C277636AA8D}" srcOrd="0" destOrd="0" presId="urn:microsoft.com/office/officeart/2005/8/layout/hList1"/>
    <dgm:cxn modelId="{88AA3B77-6AAC-42A9-AA48-DBDEC6A28270}" type="presParOf" srcId="{177DCE11-F211-4DA0-B13E-7C277636AA8D}" destId="{B33CBB12-A5A1-43A6-AD2C-BFA84F6BC7C4}" srcOrd="0" destOrd="0" presId="urn:microsoft.com/office/officeart/2005/8/layout/hList1"/>
    <dgm:cxn modelId="{9749EA88-9060-4499-B61E-CC4E2DF1DB82}" type="presParOf" srcId="{177DCE11-F211-4DA0-B13E-7C277636AA8D}" destId="{333DDA86-5BBA-41C0-90B8-0A436635DC2D}" srcOrd="1" destOrd="0" presId="urn:microsoft.com/office/officeart/2005/8/layout/hList1"/>
    <dgm:cxn modelId="{BDFAD091-EEBC-4F4D-BB5A-FE8349617E29}" type="presParOf" srcId="{E0F9E3E0-1A9F-4F85-BB67-9DF3653E0EF0}" destId="{E0198AAE-11A0-4CB5-A5EE-8F728A1EFD9D}" srcOrd="1" destOrd="0" presId="urn:microsoft.com/office/officeart/2005/8/layout/hList1"/>
    <dgm:cxn modelId="{9D26FA6E-00D6-4936-BB18-06D7379E3C77}" type="presParOf" srcId="{E0F9E3E0-1A9F-4F85-BB67-9DF3653E0EF0}" destId="{5B44441F-329C-4DB4-A572-1304FF9F08FA}" srcOrd="2" destOrd="0" presId="urn:microsoft.com/office/officeart/2005/8/layout/hList1"/>
    <dgm:cxn modelId="{C0B7D044-1796-48D1-ADD4-33368F0AE34D}" type="presParOf" srcId="{5B44441F-329C-4DB4-A572-1304FF9F08FA}" destId="{6E6D2E60-1C27-4FEE-9786-67AA761115BA}" srcOrd="0" destOrd="0" presId="urn:microsoft.com/office/officeart/2005/8/layout/hList1"/>
    <dgm:cxn modelId="{29D20E0C-54D3-4286-8A96-510DF429D8AA}" type="presParOf" srcId="{5B44441F-329C-4DB4-A572-1304FF9F08FA}" destId="{770BAF5C-6624-449F-B568-AD670F03E4E4}" srcOrd="1" destOrd="0" presId="urn:microsoft.com/office/officeart/2005/8/layout/hList1"/>
    <dgm:cxn modelId="{FC255806-51C7-4A4B-8B55-C7F92D609DB0}" type="presParOf" srcId="{E0F9E3E0-1A9F-4F85-BB67-9DF3653E0EF0}" destId="{592B95EF-B0D5-4B50-B9BB-AF8250CF4724}" srcOrd="3" destOrd="0" presId="urn:microsoft.com/office/officeart/2005/8/layout/hList1"/>
    <dgm:cxn modelId="{8CF374F0-0271-454E-8346-228D61EE07DF}" type="presParOf" srcId="{E0F9E3E0-1A9F-4F85-BB67-9DF3653E0EF0}" destId="{83D4BF54-69A1-4303-8BAC-961AB0C6BA01}" srcOrd="4" destOrd="0" presId="urn:microsoft.com/office/officeart/2005/8/layout/hList1"/>
    <dgm:cxn modelId="{7B4E3BE9-7E32-4C52-9A1B-A828367B1589}" type="presParOf" srcId="{83D4BF54-69A1-4303-8BAC-961AB0C6BA01}" destId="{0E14755A-D5A6-4229-AF56-7B62F4991237}" srcOrd="0" destOrd="0" presId="urn:microsoft.com/office/officeart/2005/8/layout/hList1"/>
    <dgm:cxn modelId="{31B36D90-B43F-42F8-B907-DACA45835A28}" type="presParOf" srcId="{83D4BF54-69A1-4303-8BAC-961AB0C6BA01}" destId="{B8A1F2AC-0222-4039-A32C-68826C6D4B8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99F919-CB35-4E6D-B2F0-AB16DEDFCDD8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EDB8F30-4102-4158-A878-17EFF921FF04}">
      <dgm:prSet phldrT="[テキスト]" phldr="1" custT="1"/>
      <dgm:spPr>
        <a:solidFill>
          <a:srgbClr val="4EA6DC"/>
        </a:solidFill>
      </dgm:spPr>
      <dgm:t>
        <a:bodyPr/>
        <a:lstStyle/>
        <a:p>
          <a:endParaRPr kumimoji="1" lang="ja-JP" altLang="en-US" sz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2FA0D19-9547-434D-A0BC-06C2138EA3B5}" type="parTrans" cxnId="{43944B34-AEE9-4995-A10C-3078FB513E85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6AD2412-34F5-4A94-8CE4-69D9057BDEEC}" type="sibTrans" cxnId="{43944B34-AEE9-4995-A10C-3078FB513E85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2EC06B3-FE5D-4D6E-963B-7BCBF0B5B56E}">
      <dgm:prSet phldrT="[テキスト]" phldr="1" custT="1"/>
      <dgm:spPr>
        <a:solidFill>
          <a:srgbClr val="8971E1"/>
        </a:solidFill>
      </dgm:spPr>
      <dgm:t>
        <a:bodyPr/>
        <a:lstStyle/>
        <a:p>
          <a:endParaRPr kumimoji="1" lang="ja-JP" altLang="en-US" sz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169406D-31A1-40BA-A716-F673AE501571}" type="parTrans" cxnId="{B754FE10-DC01-41FD-A617-DADA39F854CA}">
      <dgm:prSet custT="1"/>
      <dgm:spPr>
        <a:ln>
          <a:solidFill>
            <a:srgbClr val="8971E1"/>
          </a:solidFill>
        </a:ln>
      </dgm:spPr>
      <dgm:t>
        <a:bodyPr/>
        <a:lstStyle/>
        <a:p>
          <a:endParaRPr kumimoji="1" lang="ja-JP" altLang="en-US" sz="3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A38C40A-73A8-4933-A417-1BA6A0CAEF20}" type="sibTrans" cxnId="{B754FE10-DC01-41FD-A617-DADA39F854CA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D4C58A2-6CDD-45EC-BAB0-876F61C6F797}">
      <dgm:prSet phldrT="[テキスト]" phldr="1" custT="1"/>
      <dgm:spPr>
        <a:solidFill>
          <a:srgbClr val="D54773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88416E0-C917-4A78-8C6A-9FFD6FAAD83F}" type="parTrans" cxnId="{A0B1F99E-5C5D-4858-9063-EEABA53EB8A4}">
      <dgm:prSet custT="1"/>
      <dgm:spPr>
        <a:ln>
          <a:solidFill>
            <a:srgbClr val="D54773"/>
          </a:solidFill>
        </a:ln>
      </dgm:spPr>
      <dgm:t>
        <a:bodyPr/>
        <a:lstStyle/>
        <a:p>
          <a:endParaRPr kumimoji="1" lang="ja-JP" altLang="en-US" sz="3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462A24D-2952-4B1F-AA8B-C1AF202EACCD}" type="sibTrans" cxnId="{A0B1F99E-5C5D-4858-9063-EEABA53EB8A4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D2702CA-F381-443A-AC98-811E397665BD}">
      <dgm:prSet phldrT="[テキスト]" phldr="1" custT="1"/>
      <dgm:spPr>
        <a:solidFill>
          <a:srgbClr val="D54773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3592EE3-CAE2-4279-B090-56DB5F453350}" type="parTrans" cxnId="{3392A104-47D1-49AE-A4D0-3D3F3699458C}">
      <dgm:prSet custT="1"/>
      <dgm:spPr>
        <a:ln>
          <a:solidFill>
            <a:srgbClr val="D54773"/>
          </a:solidFill>
        </a:ln>
      </dgm:spPr>
      <dgm:t>
        <a:bodyPr/>
        <a:lstStyle/>
        <a:p>
          <a:endParaRPr kumimoji="1" lang="ja-JP" altLang="en-US" sz="3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1777FCA-049F-4087-BA04-34A3169CFB12}" type="sibTrans" cxnId="{3392A104-47D1-49AE-A4D0-3D3F3699458C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A500A3F-AA12-4BB7-8652-13C3283C6D31}">
      <dgm:prSet phldrT="[テキスト]" phldr="1" custT="1"/>
      <dgm:spPr>
        <a:solidFill>
          <a:srgbClr val="8971E1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1C9796E-25CC-426F-A381-8D1A01411C12}" type="parTrans" cxnId="{1FE052C6-1916-4817-8B68-F995C46FD81D}">
      <dgm:prSet custT="1"/>
      <dgm:spPr>
        <a:ln>
          <a:solidFill>
            <a:srgbClr val="8971E1"/>
          </a:solidFill>
        </a:ln>
      </dgm:spPr>
      <dgm:t>
        <a:bodyPr/>
        <a:lstStyle/>
        <a:p>
          <a:endParaRPr kumimoji="1" lang="ja-JP" altLang="en-US" sz="3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B6DF411-6A62-4DA8-A718-58E1A7A158F6}" type="sibTrans" cxnId="{1FE052C6-1916-4817-8B68-F995C46FD81D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924214-AFDE-4F12-AD9B-E729309D1CEE}">
      <dgm:prSet phldrT="[テキスト]" phldr="1" custT="1"/>
      <dgm:spPr>
        <a:solidFill>
          <a:srgbClr val="D54773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6F08512-5B8C-4DC5-A286-FC501B302B56}" type="parTrans" cxnId="{D905F999-F468-4B47-9614-A2656A416BAC}">
      <dgm:prSet custT="1"/>
      <dgm:spPr>
        <a:ln>
          <a:solidFill>
            <a:srgbClr val="D54773"/>
          </a:solidFill>
        </a:ln>
      </dgm:spPr>
      <dgm:t>
        <a:bodyPr/>
        <a:lstStyle/>
        <a:p>
          <a:endParaRPr kumimoji="1" lang="ja-JP" altLang="en-US" sz="3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BC16BC6-8094-4B2C-9CD8-932EF681003E}" type="sibTrans" cxnId="{D905F999-F468-4B47-9614-A2656A416BAC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A4887F5-8CAD-4128-8282-D90885B2295F}">
      <dgm:prSet phldrT="[テキスト]" phldr="1" custT="1"/>
      <dgm:spPr>
        <a:solidFill>
          <a:srgbClr val="CFD6F6"/>
        </a:solidFill>
      </dgm:spPr>
      <dgm:t>
        <a:bodyPr/>
        <a:lstStyle/>
        <a:p>
          <a:endParaRPr kumimoji="1" lang="ja-JP" altLang="en-US" sz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7522AA2-CCEF-4793-A448-FBF997975B71}" type="parTrans" cxnId="{55EAA2BE-6D9C-4065-8A83-C2EA587F444F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01E070E-8664-47F6-B60F-7B86B19E2223}" type="sibTrans" cxnId="{55EAA2BE-6D9C-4065-8A83-C2EA587F444F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0F37212-8DC3-4F23-B9C3-0A54E08E3AD7}">
      <dgm:prSet phldrT="[テキスト]" phldr="1" custT="1"/>
      <dgm:spPr>
        <a:solidFill>
          <a:srgbClr val="CFD6F6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7C4789E-8516-42BC-B1D6-68FC661D0479}" type="parTrans" cxnId="{8DCA5C5E-F948-4481-9016-48AACE63778D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661C5C6-2234-46C8-8FC7-42410B6911A7}" type="sibTrans" cxnId="{8DCA5C5E-F948-4481-9016-48AACE63778D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E0EFF2B-1AAD-4A44-8A9B-3467F303BAAB}">
      <dgm:prSet phldrT="[テキスト]" phldr="1" custT="1"/>
      <dgm:spPr>
        <a:solidFill>
          <a:srgbClr val="CFD6F6"/>
        </a:solidFill>
      </dgm:spPr>
      <dgm:t>
        <a:bodyPr/>
        <a:lstStyle/>
        <a:p>
          <a:endParaRPr kumimoji="1" lang="ja-JP" altLang="en-US" sz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AFBBF78-F242-4630-A464-D9DE91B585DD}" type="parTrans" cxnId="{CE909F7B-C6A9-4BFB-A886-46424609EBE3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3E92F3B-ECCE-4BF3-8383-4D5C082B321E}" type="sibTrans" cxnId="{CE909F7B-C6A9-4BFB-A886-46424609EBE3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BBB5D4-408C-4C73-8F41-9F6DC7AFB27E}" type="pres">
      <dgm:prSet presAssocID="{4E99F919-CB35-4E6D-B2F0-AB16DEDFCDD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AA53CFE-7E37-422E-BFD1-A4514AAFACA4}" type="pres">
      <dgm:prSet presAssocID="{4E99F919-CB35-4E6D-B2F0-AB16DEDFCDD8}" presName="hierFlow" presStyleCnt="0"/>
      <dgm:spPr/>
    </dgm:pt>
    <dgm:pt modelId="{D232CE98-C8EC-456F-8DE3-F30F2FCE5756}" type="pres">
      <dgm:prSet presAssocID="{4E99F919-CB35-4E6D-B2F0-AB16DEDFCDD8}" presName="firstBuf" presStyleCnt="0"/>
      <dgm:spPr/>
    </dgm:pt>
    <dgm:pt modelId="{DB6C056B-8907-457F-AF27-ACFAFEE52260}" type="pres">
      <dgm:prSet presAssocID="{4E99F919-CB35-4E6D-B2F0-AB16DEDFCDD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F8D8AB3-B81B-4415-B098-E48E517A3859}" type="pres">
      <dgm:prSet presAssocID="{AEDB8F30-4102-4158-A878-17EFF921FF04}" presName="Name17" presStyleCnt="0"/>
      <dgm:spPr/>
    </dgm:pt>
    <dgm:pt modelId="{16A45E8C-80D4-4D11-825C-D8D38E1A7E9B}" type="pres">
      <dgm:prSet presAssocID="{AEDB8F30-4102-4158-A878-17EFF921FF04}" presName="level1Shape" presStyleLbl="node0" presStyleIdx="0" presStyleCnt="1">
        <dgm:presLayoutVars>
          <dgm:chPref val="3"/>
        </dgm:presLayoutVars>
      </dgm:prSet>
      <dgm:spPr/>
    </dgm:pt>
    <dgm:pt modelId="{51FE3438-423C-4186-8B98-77C0A1AD8F67}" type="pres">
      <dgm:prSet presAssocID="{AEDB8F30-4102-4158-A878-17EFF921FF04}" presName="hierChild2" presStyleCnt="0"/>
      <dgm:spPr/>
    </dgm:pt>
    <dgm:pt modelId="{2583394D-F423-4963-AF27-585BD2E175DA}" type="pres">
      <dgm:prSet presAssocID="{B169406D-31A1-40BA-A716-F673AE501571}" presName="Name25" presStyleLbl="parChTrans1D2" presStyleIdx="0" presStyleCnt="2"/>
      <dgm:spPr/>
    </dgm:pt>
    <dgm:pt modelId="{3AB5F81F-93DA-4BB1-B8C8-C964EA3E813F}" type="pres">
      <dgm:prSet presAssocID="{B169406D-31A1-40BA-A716-F673AE501571}" presName="connTx" presStyleLbl="parChTrans1D2" presStyleIdx="0" presStyleCnt="2"/>
      <dgm:spPr/>
    </dgm:pt>
    <dgm:pt modelId="{F9110668-A8FF-4F8A-8A78-F78269C5DFB1}" type="pres">
      <dgm:prSet presAssocID="{72EC06B3-FE5D-4D6E-963B-7BCBF0B5B56E}" presName="Name30" presStyleCnt="0"/>
      <dgm:spPr/>
    </dgm:pt>
    <dgm:pt modelId="{661398EA-0425-481F-B00B-EC0D178086EB}" type="pres">
      <dgm:prSet presAssocID="{72EC06B3-FE5D-4D6E-963B-7BCBF0B5B56E}" presName="level2Shape" presStyleLbl="node2" presStyleIdx="0" presStyleCnt="2"/>
      <dgm:spPr/>
    </dgm:pt>
    <dgm:pt modelId="{6FC7619B-D4E6-44DA-8964-68AC82BE9D21}" type="pres">
      <dgm:prSet presAssocID="{72EC06B3-FE5D-4D6E-963B-7BCBF0B5B56E}" presName="hierChild3" presStyleCnt="0"/>
      <dgm:spPr/>
    </dgm:pt>
    <dgm:pt modelId="{D01F9885-891C-422A-BBE8-A7A8F57B780B}" type="pres">
      <dgm:prSet presAssocID="{E88416E0-C917-4A78-8C6A-9FFD6FAAD83F}" presName="Name25" presStyleLbl="parChTrans1D3" presStyleIdx="0" presStyleCnt="3"/>
      <dgm:spPr/>
    </dgm:pt>
    <dgm:pt modelId="{79101E62-F214-426B-85E4-9040FF9A0280}" type="pres">
      <dgm:prSet presAssocID="{E88416E0-C917-4A78-8C6A-9FFD6FAAD83F}" presName="connTx" presStyleLbl="parChTrans1D3" presStyleIdx="0" presStyleCnt="3"/>
      <dgm:spPr/>
    </dgm:pt>
    <dgm:pt modelId="{95CFFCB0-D806-4232-895A-F8C60364E114}" type="pres">
      <dgm:prSet presAssocID="{8D4C58A2-6CDD-45EC-BAB0-876F61C6F797}" presName="Name30" presStyleCnt="0"/>
      <dgm:spPr/>
    </dgm:pt>
    <dgm:pt modelId="{4FF727A4-2AB6-4F39-A0D2-2DF3FD46854B}" type="pres">
      <dgm:prSet presAssocID="{8D4C58A2-6CDD-45EC-BAB0-876F61C6F797}" presName="level2Shape" presStyleLbl="node3" presStyleIdx="0" presStyleCnt="3"/>
      <dgm:spPr/>
    </dgm:pt>
    <dgm:pt modelId="{0EF54EA1-8315-4137-AD98-25D109224A65}" type="pres">
      <dgm:prSet presAssocID="{8D4C58A2-6CDD-45EC-BAB0-876F61C6F797}" presName="hierChild3" presStyleCnt="0"/>
      <dgm:spPr/>
    </dgm:pt>
    <dgm:pt modelId="{3A16801B-11D2-4FE9-9859-372D4C5178D3}" type="pres">
      <dgm:prSet presAssocID="{23592EE3-CAE2-4279-B090-56DB5F453350}" presName="Name25" presStyleLbl="parChTrans1D3" presStyleIdx="1" presStyleCnt="3"/>
      <dgm:spPr/>
    </dgm:pt>
    <dgm:pt modelId="{C1B2FA02-EDE9-45F0-B3F0-EB49B5386413}" type="pres">
      <dgm:prSet presAssocID="{23592EE3-CAE2-4279-B090-56DB5F453350}" presName="connTx" presStyleLbl="parChTrans1D3" presStyleIdx="1" presStyleCnt="3"/>
      <dgm:spPr/>
    </dgm:pt>
    <dgm:pt modelId="{4A9C4552-D969-4238-88D7-76545249310D}" type="pres">
      <dgm:prSet presAssocID="{2D2702CA-F381-443A-AC98-811E397665BD}" presName="Name30" presStyleCnt="0"/>
      <dgm:spPr/>
    </dgm:pt>
    <dgm:pt modelId="{A94ECB2B-7F8B-4992-BF8B-0F8EFFB99C87}" type="pres">
      <dgm:prSet presAssocID="{2D2702CA-F381-443A-AC98-811E397665BD}" presName="level2Shape" presStyleLbl="node3" presStyleIdx="1" presStyleCnt="3"/>
      <dgm:spPr/>
    </dgm:pt>
    <dgm:pt modelId="{24270769-4E6A-4355-BF50-63D8766F85AA}" type="pres">
      <dgm:prSet presAssocID="{2D2702CA-F381-443A-AC98-811E397665BD}" presName="hierChild3" presStyleCnt="0"/>
      <dgm:spPr/>
    </dgm:pt>
    <dgm:pt modelId="{092B8C29-8480-4108-806B-7CC2CB2C7955}" type="pres">
      <dgm:prSet presAssocID="{51C9796E-25CC-426F-A381-8D1A01411C12}" presName="Name25" presStyleLbl="parChTrans1D2" presStyleIdx="1" presStyleCnt="2"/>
      <dgm:spPr/>
    </dgm:pt>
    <dgm:pt modelId="{462DE713-A1F3-4592-B481-7086488A9C18}" type="pres">
      <dgm:prSet presAssocID="{51C9796E-25CC-426F-A381-8D1A01411C12}" presName="connTx" presStyleLbl="parChTrans1D2" presStyleIdx="1" presStyleCnt="2"/>
      <dgm:spPr/>
    </dgm:pt>
    <dgm:pt modelId="{14C3D5E0-0A7F-4C52-8858-D11D4DFE7DA8}" type="pres">
      <dgm:prSet presAssocID="{5A500A3F-AA12-4BB7-8652-13C3283C6D31}" presName="Name30" presStyleCnt="0"/>
      <dgm:spPr/>
    </dgm:pt>
    <dgm:pt modelId="{754A685A-E103-4ACC-AE20-A086CACBAE2B}" type="pres">
      <dgm:prSet presAssocID="{5A500A3F-AA12-4BB7-8652-13C3283C6D31}" presName="level2Shape" presStyleLbl="node2" presStyleIdx="1" presStyleCnt="2"/>
      <dgm:spPr/>
    </dgm:pt>
    <dgm:pt modelId="{05AB5BED-0FDE-42DD-BF2A-BDB6ECBB934E}" type="pres">
      <dgm:prSet presAssocID="{5A500A3F-AA12-4BB7-8652-13C3283C6D31}" presName="hierChild3" presStyleCnt="0"/>
      <dgm:spPr/>
    </dgm:pt>
    <dgm:pt modelId="{AC3C38B9-E089-4DD1-9D35-9A9BFCA48EFF}" type="pres">
      <dgm:prSet presAssocID="{26F08512-5B8C-4DC5-A286-FC501B302B56}" presName="Name25" presStyleLbl="parChTrans1D3" presStyleIdx="2" presStyleCnt="3"/>
      <dgm:spPr/>
    </dgm:pt>
    <dgm:pt modelId="{9CE9AC4E-B52B-4F77-926C-090710BC9A1A}" type="pres">
      <dgm:prSet presAssocID="{26F08512-5B8C-4DC5-A286-FC501B302B56}" presName="connTx" presStyleLbl="parChTrans1D3" presStyleIdx="2" presStyleCnt="3"/>
      <dgm:spPr/>
    </dgm:pt>
    <dgm:pt modelId="{E57FD6E6-2BEF-4283-8B15-E05E99D9DA55}" type="pres">
      <dgm:prSet presAssocID="{14924214-AFDE-4F12-AD9B-E729309D1CEE}" presName="Name30" presStyleCnt="0"/>
      <dgm:spPr/>
    </dgm:pt>
    <dgm:pt modelId="{1F383DD5-4499-4EEA-B438-FA8C2461E5D8}" type="pres">
      <dgm:prSet presAssocID="{14924214-AFDE-4F12-AD9B-E729309D1CEE}" presName="level2Shape" presStyleLbl="node3" presStyleIdx="2" presStyleCnt="3"/>
      <dgm:spPr/>
    </dgm:pt>
    <dgm:pt modelId="{6FB4A74F-6644-4F9B-A10A-AEDABFB8A957}" type="pres">
      <dgm:prSet presAssocID="{14924214-AFDE-4F12-AD9B-E729309D1CEE}" presName="hierChild3" presStyleCnt="0"/>
      <dgm:spPr/>
    </dgm:pt>
    <dgm:pt modelId="{DFB2ECB2-6657-4309-93F2-F97D25409592}" type="pres">
      <dgm:prSet presAssocID="{4E99F919-CB35-4E6D-B2F0-AB16DEDFCDD8}" presName="bgShapesFlow" presStyleCnt="0"/>
      <dgm:spPr/>
    </dgm:pt>
    <dgm:pt modelId="{514C0E34-4A33-4396-B285-F70C7DA27DEF}" type="pres">
      <dgm:prSet presAssocID="{FA4887F5-8CAD-4128-8282-D90885B2295F}" presName="rectComp" presStyleCnt="0"/>
      <dgm:spPr/>
    </dgm:pt>
    <dgm:pt modelId="{1BA07891-103C-4788-8C15-FE86D2FD103D}" type="pres">
      <dgm:prSet presAssocID="{FA4887F5-8CAD-4128-8282-D90885B2295F}" presName="bgRect" presStyleLbl="bgShp" presStyleIdx="0" presStyleCnt="3"/>
      <dgm:spPr/>
    </dgm:pt>
    <dgm:pt modelId="{6A23EDC1-B133-415A-8E43-B6275FA5F093}" type="pres">
      <dgm:prSet presAssocID="{FA4887F5-8CAD-4128-8282-D90885B2295F}" presName="bgRectTx" presStyleLbl="bgShp" presStyleIdx="0" presStyleCnt="3">
        <dgm:presLayoutVars>
          <dgm:bulletEnabled val="1"/>
        </dgm:presLayoutVars>
      </dgm:prSet>
      <dgm:spPr/>
    </dgm:pt>
    <dgm:pt modelId="{BC7DD9FE-D6B3-48F5-898F-F916C3301CC7}" type="pres">
      <dgm:prSet presAssocID="{FA4887F5-8CAD-4128-8282-D90885B2295F}" presName="spComp" presStyleCnt="0"/>
      <dgm:spPr/>
    </dgm:pt>
    <dgm:pt modelId="{398254E7-92E7-475A-AD10-10337DD0D106}" type="pres">
      <dgm:prSet presAssocID="{FA4887F5-8CAD-4128-8282-D90885B2295F}" presName="hSp" presStyleCnt="0"/>
      <dgm:spPr/>
    </dgm:pt>
    <dgm:pt modelId="{0D0771FF-9D46-4A01-A89F-93C7E6F07C8A}" type="pres">
      <dgm:prSet presAssocID="{40F37212-8DC3-4F23-B9C3-0A54E08E3AD7}" presName="rectComp" presStyleCnt="0"/>
      <dgm:spPr/>
    </dgm:pt>
    <dgm:pt modelId="{4999E492-4BC1-47AB-8368-05963928F2F2}" type="pres">
      <dgm:prSet presAssocID="{40F37212-8DC3-4F23-B9C3-0A54E08E3AD7}" presName="bgRect" presStyleLbl="bgShp" presStyleIdx="1" presStyleCnt="3"/>
      <dgm:spPr/>
    </dgm:pt>
    <dgm:pt modelId="{ADB40138-A89F-404F-AA03-8A8E28D4DF36}" type="pres">
      <dgm:prSet presAssocID="{40F37212-8DC3-4F23-B9C3-0A54E08E3AD7}" presName="bgRectTx" presStyleLbl="bgShp" presStyleIdx="1" presStyleCnt="3">
        <dgm:presLayoutVars>
          <dgm:bulletEnabled val="1"/>
        </dgm:presLayoutVars>
      </dgm:prSet>
      <dgm:spPr/>
    </dgm:pt>
    <dgm:pt modelId="{F9AA309B-0925-46D9-8B89-15E5D2C5EAEC}" type="pres">
      <dgm:prSet presAssocID="{40F37212-8DC3-4F23-B9C3-0A54E08E3AD7}" presName="spComp" presStyleCnt="0"/>
      <dgm:spPr/>
    </dgm:pt>
    <dgm:pt modelId="{31D88246-056D-44E1-9BA3-226CFDE619A4}" type="pres">
      <dgm:prSet presAssocID="{40F37212-8DC3-4F23-B9C3-0A54E08E3AD7}" presName="hSp" presStyleCnt="0"/>
      <dgm:spPr/>
    </dgm:pt>
    <dgm:pt modelId="{2F0FA95F-2AC9-45D4-8B1E-8BA9AF0D2F35}" type="pres">
      <dgm:prSet presAssocID="{1E0EFF2B-1AAD-4A44-8A9B-3467F303BAAB}" presName="rectComp" presStyleCnt="0"/>
      <dgm:spPr/>
    </dgm:pt>
    <dgm:pt modelId="{345EBB4A-F352-4F19-9814-DD62977D17D1}" type="pres">
      <dgm:prSet presAssocID="{1E0EFF2B-1AAD-4A44-8A9B-3467F303BAAB}" presName="bgRect" presStyleLbl="bgShp" presStyleIdx="2" presStyleCnt="3"/>
      <dgm:spPr/>
    </dgm:pt>
    <dgm:pt modelId="{6556BCAB-F229-4A9C-A323-2E655092CE79}" type="pres">
      <dgm:prSet presAssocID="{1E0EFF2B-1AAD-4A44-8A9B-3467F303BAAB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3392A104-47D1-49AE-A4D0-3D3F3699458C}" srcId="{72EC06B3-FE5D-4D6E-963B-7BCBF0B5B56E}" destId="{2D2702CA-F381-443A-AC98-811E397665BD}" srcOrd="1" destOrd="0" parTransId="{23592EE3-CAE2-4279-B090-56DB5F453350}" sibTransId="{81777FCA-049F-4087-BA04-34A3169CFB12}"/>
    <dgm:cxn modelId="{96A1E10A-8468-420C-93AA-0C88344C149B}" type="presOf" srcId="{FA4887F5-8CAD-4128-8282-D90885B2295F}" destId="{1BA07891-103C-4788-8C15-FE86D2FD103D}" srcOrd="0" destOrd="0" presId="urn:microsoft.com/office/officeart/2005/8/layout/hierarchy5"/>
    <dgm:cxn modelId="{B754FE10-DC01-41FD-A617-DADA39F854CA}" srcId="{AEDB8F30-4102-4158-A878-17EFF921FF04}" destId="{72EC06B3-FE5D-4D6E-963B-7BCBF0B5B56E}" srcOrd="0" destOrd="0" parTransId="{B169406D-31A1-40BA-A716-F673AE501571}" sibTransId="{1A38C40A-73A8-4933-A417-1BA6A0CAEF20}"/>
    <dgm:cxn modelId="{66CFFB16-5474-43AB-9A49-485F7AE7D734}" type="presOf" srcId="{26F08512-5B8C-4DC5-A286-FC501B302B56}" destId="{AC3C38B9-E089-4DD1-9D35-9A9BFCA48EFF}" srcOrd="0" destOrd="0" presId="urn:microsoft.com/office/officeart/2005/8/layout/hierarchy5"/>
    <dgm:cxn modelId="{299B1020-7775-41BF-9C7F-25F6CF6AB9CF}" type="presOf" srcId="{1E0EFF2B-1AAD-4A44-8A9B-3467F303BAAB}" destId="{6556BCAB-F229-4A9C-A323-2E655092CE79}" srcOrd="1" destOrd="0" presId="urn:microsoft.com/office/officeart/2005/8/layout/hierarchy5"/>
    <dgm:cxn modelId="{43944B34-AEE9-4995-A10C-3078FB513E85}" srcId="{4E99F919-CB35-4E6D-B2F0-AB16DEDFCDD8}" destId="{AEDB8F30-4102-4158-A878-17EFF921FF04}" srcOrd="0" destOrd="0" parTransId="{92FA0D19-9547-434D-A0BC-06C2138EA3B5}" sibTransId="{06AD2412-34F5-4A94-8CE4-69D9057BDEEC}"/>
    <dgm:cxn modelId="{F8F1A337-D244-44D8-B813-853DCC93D9FB}" type="presOf" srcId="{14924214-AFDE-4F12-AD9B-E729309D1CEE}" destId="{1F383DD5-4499-4EEA-B438-FA8C2461E5D8}" srcOrd="0" destOrd="0" presId="urn:microsoft.com/office/officeart/2005/8/layout/hierarchy5"/>
    <dgm:cxn modelId="{8DCA5C5E-F948-4481-9016-48AACE63778D}" srcId="{4E99F919-CB35-4E6D-B2F0-AB16DEDFCDD8}" destId="{40F37212-8DC3-4F23-B9C3-0A54E08E3AD7}" srcOrd="2" destOrd="0" parTransId="{D7C4789E-8516-42BC-B1D6-68FC661D0479}" sibTransId="{2661C5C6-2234-46C8-8FC7-42410B6911A7}"/>
    <dgm:cxn modelId="{2792FD44-F6E6-4F86-814A-B4F8CF11CDDA}" type="presOf" srcId="{72EC06B3-FE5D-4D6E-963B-7BCBF0B5B56E}" destId="{661398EA-0425-481F-B00B-EC0D178086EB}" srcOrd="0" destOrd="0" presId="urn:microsoft.com/office/officeart/2005/8/layout/hierarchy5"/>
    <dgm:cxn modelId="{FB6E0D66-7C5B-497B-8863-68AD7FFD3CE4}" type="presOf" srcId="{26F08512-5B8C-4DC5-A286-FC501B302B56}" destId="{9CE9AC4E-B52B-4F77-926C-090710BC9A1A}" srcOrd="1" destOrd="0" presId="urn:microsoft.com/office/officeart/2005/8/layout/hierarchy5"/>
    <dgm:cxn modelId="{4539CA47-542F-4EB7-9F07-5CE1F1937304}" type="presOf" srcId="{B169406D-31A1-40BA-A716-F673AE501571}" destId="{3AB5F81F-93DA-4BB1-B8C8-C964EA3E813F}" srcOrd="1" destOrd="0" presId="urn:microsoft.com/office/officeart/2005/8/layout/hierarchy5"/>
    <dgm:cxn modelId="{347DD84F-7B45-450C-AB2F-330AA0AF0A65}" type="presOf" srcId="{1E0EFF2B-1AAD-4A44-8A9B-3467F303BAAB}" destId="{345EBB4A-F352-4F19-9814-DD62977D17D1}" srcOrd="0" destOrd="0" presId="urn:microsoft.com/office/officeart/2005/8/layout/hierarchy5"/>
    <dgm:cxn modelId="{BBB17373-60D2-44A8-9772-EF3271BFD635}" type="presOf" srcId="{40F37212-8DC3-4F23-B9C3-0A54E08E3AD7}" destId="{ADB40138-A89F-404F-AA03-8A8E28D4DF36}" srcOrd="1" destOrd="0" presId="urn:microsoft.com/office/officeart/2005/8/layout/hierarchy5"/>
    <dgm:cxn modelId="{CE909F7B-C6A9-4BFB-A886-46424609EBE3}" srcId="{4E99F919-CB35-4E6D-B2F0-AB16DEDFCDD8}" destId="{1E0EFF2B-1AAD-4A44-8A9B-3467F303BAAB}" srcOrd="3" destOrd="0" parTransId="{1AFBBF78-F242-4630-A464-D9DE91B585DD}" sibTransId="{73E92F3B-ECCE-4BF3-8383-4D5C082B321E}"/>
    <dgm:cxn modelId="{47DD6C82-6FF5-4EB0-B86D-D88E54E5FE34}" type="presOf" srcId="{5A500A3F-AA12-4BB7-8652-13C3283C6D31}" destId="{754A685A-E103-4ACC-AE20-A086CACBAE2B}" srcOrd="0" destOrd="0" presId="urn:microsoft.com/office/officeart/2005/8/layout/hierarchy5"/>
    <dgm:cxn modelId="{8CF78188-FD4B-407D-8B00-EF83479C58FC}" type="presOf" srcId="{51C9796E-25CC-426F-A381-8D1A01411C12}" destId="{092B8C29-8480-4108-806B-7CC2CB2C7955}" srcOrd="0" destOrd="0" presId="urn:microsoft.com/office/officeart/2005/8/layout/hierarchy5"/>
    <dgm:cxn modelId="{F666508B-BB74-4CAD-BBD0-FAC9CC6129B9}" type="presOf" srcId="{E88416E0-C917-4A78-8C6A-9FFD6FAAD83F}" destId="{D01F9885-891C-422A-BBE8-A7A8F57B780B}" srcOrd="0" destOrd="0" presId="urn:microsoft.com/office/officeart/2005/8/layout/hierarchy5"/>
    <dgm:cxn modelId="{D905F999-F468-4B47-9614-A2656A416BAC}" srcId="{5A500A3F-AA12-4BB7-8652-13C3283C6D31}" destId="{14924214-AFDE-4F12-AD9B-E729309D1CEE}" srcOrd="0" destOrd="0" parTransId="{26F08512-5B8C-4DC5-A286-FC501B302B56}" sibTransId="{EBC16BC6-8094-4B2C-9CD8-932EF681003E}"/>
    <dgm:cxn modelId="{A0B1F99E-5C5D-4858-9063-EEABA53EB8A4}" srcId="{72EC06B3-FE5D-4D6E-963B-7BCBF0B5B56E}" destId="{8D4C58A2-6CDD-45EC-BAB0-876F61C6F797}" srcOrd="0" destOrd="0" parTransId="{E88416E0-C917-4A78-8C6A-9FFD6FAAD83F}" sibTransId="{2462A24D-2952-4B1F-AA8B-C1AF202EACCD}"/>
    <dgm:cxn modelId="{89A5E3A0-7FC8-4FCB-A4AC-01844456F8FE}" type="presOf" srcId="{4E99F919-CB35-4E6D-B2F0-AB16DEDFCDD8}" destId="{B4BBB5D4-408C-4C73-8F41-9F6DC7AFB27E}" srcOrd="0" destOrd="0" presId="urn:microsoft.com/office/officeart/2005/8/layout/hierarchy5"/>
    <dgm:cxn modelId="{FE8DEBAB-8484-45EF-8DB7-220144776A00}" type="presOf" srcId="{AEDB8F30-4102-4158-A878-17EFF921FF04}" destId="{16A45E8C-80D4-4D11-825C-D8D38E1A7E9B}" srcOrd="0" destOrd="0" presId="urn:microsoft.com/office/officeart/2005/8/layout/hierarchy5"/>
    <dgm:cxn modelId="{F99476AE-483F-47E4-B726-556E912BEFA7}" type="presOf" srcId="{23592EE3-CAE2-4279-B090-56DB5F453350}" destId="{3A16801B-11D2-4FE9-9859-372D4C5178D3}" srcOrd="0" destOrd="0" presId="urn:microsoft.com/office/officeart/2005/8/layout/hierarchy5"/>
    <dgm:cxn modelId="{AD34B3B0-907E-4CE6-891A-C923A7056723}" type="presOf" srcId="{8D4C58A2-6CDD-45EC-BAB0-876F61C6F797}" destId="{4FF727A4-2AB6-4F39-A0D2-2DF3FD46854B}" srcOrd="0" destOrd="0" presId="urn:microsoft.com/office/officeart/2005/8/layout/hierarchy5"/>
    <dgm:cxn modelId="{55EAA2BE-6D9C-4065-8A83-C2EA587F444F}" srcId="{4E99F919-CB35-4E6D-B2F0-AB16DEDFCDD8}" destId="{FA4887F5-8CAD-4128-8282-D90885B2295F}" srcOrd="1" destOrd="0" parTransId="{A7522AA2-CCEF-4793-A448-FBF997975B71}" sibTransId="{301E070E-8664-47F6-B60F-7B86B19E2223}"/>
    <dgm:cxn modelId="{AF1F2FC1-6071-4036-A60B-03DE731F8C6E}" type="presOf" srcId="{51C9796E-25CC-426F-A381-8D1A01411C12}" destId="{462DE713-A1F3-4592-B481-7086488A9C18}" srcOrd="1" destOrd="0" presId="urn:microsoft.com/office/officeart/2005/8/layout/hierarchy5"/>
    <dgm:cxn modelId="{1FE052C6-1916-4817-8B68-F995C46FD81D}" srcId="{AEDB8F30-4102-4158-A878-17EFF921FF04}" destId="{5A500A3F-AA12-4BB7-8652-13C3283C6D31}" srcOrd="1" destOrd="0" parTransId="{51C9796E-25CC-426F-A381-8D1A01411C12}" sibTransId="{CB6DF411-6A62-4DA8-A718-58E1A7A158F6}"/>
    <dgm:cxn modelId="{B8EBACCD-590A-4258-BCD7-D3E9845495CB}" type="presOf" srcId="{FA4887F5-8CAD-4128-8282-D90885B2295F}" destId="{6A23EDC1-B133-415A-8E43-B6275FA5F093}" srcOrd="1" destOrd="0" presId="urn:microsoft.com/office/officeart/2005/8/layout/hierarchy5"/>
    <dgm:cxn modelId="{CFDBEBD1-6172-4AD0-A5F4-8D4259DE3D0C}" type="presOf" srcId="{B169406D-31A1-40BA-A716-F673AE501571}" destId="{2583394D-F423-4963-AF27-585BD2E175DA}" srcOrd="0" destOrd="0" presId="urn:microsoft.com/office/officeart/2005/8/layout/hierarchy5"/>
    <dgm:cxn modelId="{9CEDAEEF-564C-45F5-A718-45E711B441FB}" type="presOf" srcId="{40F37212-8DC3-4F23-B9C3-0A54E08E3AD7}" destId="{4999E492-4BC1-47AB-8368-05963928F2F2}" srcOrd="0" destOrd="0" presId="urn:microsoft.com/office/officeart/2005/8/layout/hierarchy5"/>
    <dgm:cxn modelId="{6A514AF2-494F-4463-868D-ACEFCE0C09CE}" type="presOf" srcId="{E88416E0-C917-4A78-8C6A-9FFD6FAAD83F}" destId="{79101E62-F214-426B-85E4-9040FF9A0280}" srcOrd="1" destOrd="0" presId="urn:microsoft.com/office/officeart/2005/8/layout/hierarchy5"/>
    <dgm:cxn modelId="{78D656F5-BCCA-409B-900E-5B96F3E4F550}" type="presOf" srcId="{23592EE3-CAE2-4279-B090-56DB5F453350}" destId="{C1B2FA02-EDE9-45F0-B3F0-EB49B5386413}" srcOrd="1" destOrd="0" presId="urn:microsoft.com/office/officeart/2005/8/layout/hierarchy5"/>
    <dgm:cxn modelId="{234059FD-5727-479D-8B61-7CF6977B2C42}" type="presOf" srcId="{2D2702CA-F381-443A-AC98-811E397665BD}" destId="{A94ECB2B-7F8B-4992-BF8B-0F8EFFB99C87}" srcOrd="0" destOrd="0" presId="urn:microsoft.com/office/officeart/2005/8/layout/hierarchy5"/>
    <dgm:cxn modelId="{695DB303-4F49-4B69-A09D-9B6C37B30F9B}" type="presParOf" srcId="{B4BBB5D4-408C-4C73-8F41-9F6DC7AFB27E}" destId="{EAA53CFE-7E37-422E-BFD1-A4514AAFACA4}" srcOrd="0" destOrd="0" presId="urn:microsoft.com/office/officeart/2005/8/layout/hierarchy5"/>
    <dgm:cxn modelId="{652842D6-1C56-4458-8D86-6BBF6A5829D7}" type="presParOf" srcId="{EAA53CFE-7E37-422E-BFD1-A4514AAFACA4}" destId="{D232CE98-C8EC-456F-8DE3-F30F2FCE5756}" srcOrd="0" destOrd="0" presId="urn:microsoft.com/office/officeart/2005/8/layout/hierarchy5"/>
    <dgm:cxn modelId="{7F573554-0A59-4B02-9B1C-5270CEA87CC8}" type="presParOf" srcId="{EAA53CFE-7E37-422E-BFD1-A4514AAFACA4}" destId="{DB6C056B-8907-457F-AF27-ACFAFEE52260}" srcOrd="1" destOrd="0" presId="urn:microsoft.com/office/officeart/2005/8/layout/hierarchy5"/>
    <dgm:cxn modelId="{8D123E08-1DC7-4DC6-BCF3-7EE4EE255EDB}" type="presParOf" srcId="{DB6C056B-8907-457F-AF27-ACFAFEE52260}" destId="{2F8D8AB3-B81B-4415-B098-E48E517A3859}" srcOrd="0" destOrd="0" presId="urn:microsoft.com/office/officeart/2005/8/layout/hierarchy5"/>
    <dgm:cxn modelId="{0D329DDA-4B5F-4E9A-B1A4-3282FA2E6B80}" type="presParOf" srcId="{2F8D8AB3-B81B-4415-B098-E48E517A3859}" destId="{16A45E8C-80D4-4D11-825C-D8D38E1A7E9B}" srcOrd="0" destOrd="0" presId="urn:microsoft.com/office/officeart/2005/8/layout/hierarchy5"/>
    <dgm:cxn modelId="{1B0B48E2-A922-4E66-9195-6133666951A2}" type="presParOf" srcId="{2F8D8AB3-B81B-4415-B098-E48E517A3859}" destId="{51FE3438-423C-4186-8B98-77C0A1AD8F67}" srcOrd="1" destOrd="0" presId="urn:microsoft.com/office/officeart/2005/8/layout/hierarchy5"/>
    <dgm:cxn modelId="{1AB544CC-94A7-4349-8E8B-806F2C475D7B}" type="presParOf" srcId="{51FE3438-423C-4186-8B98-77C0A1AD8F67}" destId="{2583394D-F423-4963-AF27-585BD2E175DA}" srcOrd="0" destOrd="0" presId="urn:microsoft.com/office/officeart/2005/8/layout/hierarchy5"/>
    <dgm:cxn modelId="{79A6A24C-E035-42B3-9541-92F5443DB662}" type="presParOf" srcId="{2583394D-F423-4963-AF27-585BD2E175DA}" destId="{3AB5F81F-93DA-4BB1-B8C8-C964EA3E813F}" srcOrd="0" destOrd="0" presId="urn:microsoft.com/office/officeart/2005/8/layout/hierarchy5"/>
    <dgm:cxn modelId="{79FD7552-6F5C-4314-91D9-F7ECDAC40C43}" type="presParOf" srcId="{51FE3438-423C-4186-8B98-77C0A1AD8F67}" destId="{F9110668-A8FF-4F8A-8A78-F78269C5DFB1}" srcOrd="1" destOrd="0" presId="urn:microsoft.com/office/officeart/2005/8/layout/hierarchy5"/>
    <dgm:cxn modelId="{E8427E53-ED1D-4B9A-A671-5323FD42D237}" type="presParOf" srcId="{F9110668-A8FF-4F8A-8A78-F78269C5DFB1}" destId="{661398EA-0425-481F-B00B-EC0D178086EB}" srcOrd="0" destOrd="0" presId="urn:microsoft.com/office/officeart/2005/8/layout/hierarchy5"/>
    <dgm:cxn modelId="{B55B50F2-CB69-4442-94CF-522FFED25E5D}" type="presParOf" srcId="{F9110668-A8FF-4F8A-8A78-F78269C5DFB1}" destId="{6FC7619B-D4E6-44DA-8964-68AC82BE9D21}" srcOrd="1" destOrd="0" presId="urn:microsoft.com/office/officeart/2005/8/layout/hierarchy5"/>
    <dgm:cxn modelId="{A327C389-690D-4FDA-901B-5D3C2076862E}" type="presParOf" srcId="{6FC7619B-D4E6-44DA-8964-68AC82BE9D21}" destId="{D01F9885-891C-422A-BBE8-A7A8F57B780B}" srcOrd="0" destOrd="0" presId="urn:microsoft.com/office/officeart/2005/8/layout/hierarchy5"/>
    <dgm:cxn modelId="{CE367FCA-9AF7-41D2-80CA-1659240789F1}" type="presParOf" srcId="{D01F9885-891C-422A-BBE8-A7A8F57B780B}" destId="{79101E62-F214-426B-85E4-9040FF9A0280}" srcOrd="0" destOrd="0" presId="urn:microsoft.com/office/officeart/2005/8/layout/hierarchy5"/>
    <dgm:cxn modelId="{EAB93C51-36FA-46F4-8FFB-A563A4AF3FBD}" type="presParOf" srcId="{6FC7619B-D4E6-44DA-8964-68AC82BE9D21}" destId="{95CFFCB0-D806-4232-895A-F8C60364E114}" srcOrd="1" destOrd="0" presId="urn:microsoft.com/office/officeart/2005/8/layout/hierarchy5"/>
    <dgm:cxn modelId="{5E8E6E40-6971-4414-9618-89C5E1A28CD4}" type="presParOf" srcId="{95CFFCB0-D806-4232-895A-F8C60364E114}" destId="{4FF727A4-2AB6-4F39-A0D2-2DF3FD46854B}" srcOrd="0" destOrd="0" presId="urn:microsoft.com/office/officeart/2005/8/layout/hierarchy5"/>
    <dgm:cxn modelId="{34F00DA7-391F-4867-A116-093D4DB90B75}" type="presParOf" srcId="{95CFFCB0-D806-4232-895A-F8C60364E114}" destId="{0EF54EA1-8315-4137-AD98-25D109224A65}" srcOrd="1" destOrd="0" presId="urn:microsoft.com/office/officeart/2005/8/layout/hierarchy5"/>
    <dgm:cxn modelId="{EEDD0E0E-604D-4509-B66C-3E1712C11A18}" type="presParOf" srcId="{6FC7619B-D4E6-44DA-8964-68AC82BE9D21}" destId="{3A16801B-11D2-4FE9-9859-372D4C5178D3}" srcOrd="2" destOrd="0" presId="urn:microsoft.com/office/officeart/2005/8/layout/hierarchy5"/>
    <dgm:cxn modelId="{10345B07-3DEC-4456-B1DB-F99E812ABF35}" type="presParOf" srcId="{3A16801B-11D2-4FE9-9859-372D4C5178D3}" destId="{C1B2FA02-EDE9-45F0-B3F0-EB49B5386413}" srcOrd="0" destOrd="0" presId="urn:microsoft.com/office/officeart/2005/8/layout/hierarchy5"/>
    <dgm:cxn modelId="{762B0260-FDF4-4577-A02E-17F533C9F9AB}" type="presParOf" srcId="{6FC7619B-D4E6-44DA-8964-68AC82BE9D21}" destId="{4A9C4552-D969-4238-88D7-76545249310D}" srcOrd="3" destOrd="0" presId="urn:microsoft.com/office/officeart/2005/8/layout/hierarchy5"/>
    <dgm:cxn modelId="{87EE45B5-B658-44C4-A5FB-056B7E480B6A}" type="presParOf" srcId="{4A9C4552-D969-4238-88D7-76545249310D}" destId="{A94ECB2B-7F8B-4992-BF8B-0F8EFFB99C87}" srcOrd="0" destOrd="0" presId="urn:microsoft.com/office/officeart/2005/8/layout/hierarchy5"/>
    <dgm:cxn modelId="{F0ECBC6E-F4C3-418E-863C-DB4E09A6B2AA}" type="presParOf" srcId="{4A9C4552-D969-4238-88D7-76545249310D}" destId="{24270769-4E6A-4355-BF50-63D8766F85AA}" srcOrd="1" destOrd="0" presId="urn:microsoft.com/office/officeart/2005/8/layout/hierarchy5"/>
    <dgm:cxn modelId="{724D3AC3-D1AF-41F7-8AF7-032E5A821D5F}" type="presParOf" srcId="{51FE3438-423C-4186-8B98-77C0A1AD8F67}" destId="{092B8C29-8480-4108-806B-7CC2CB2C7955}" srcOrd="2" destOrd="0" presId="urn:microsoft.com/office/officeart/2005/8/layout/hierarchy5"/>
    <dgm:cxn modelId="{2CA8E98C-0E69-4A05-9741-F444673B8F1E}" type="presParOf" srcId="{092B8C29-8480-4108-806B-7CC2CB2C7955}" destId="{462DE713-A1F3-4592-B481-7086488A9C18}" srcOrd="0" destOrd="0" presId="urn:microsoft.com/office/officeart/2005/8/layout/hierarchy5"/>
    <dgm:cxn modelId="{82909DCF-382E-479A-9038-564B366A31BF}" type="presParOf" srcId="{51FE3438-423C-4186-8B98-77C0A1AD8F67}" destId="{14C3D5E0-0A7F-4C52-8858-D11D4DFE7DA8}" srcOrd="3" destOrd="0" presId="urn:microsoft.com/office/officeart/2005/8/layout/hierarchy5"/>
    <dgm:cxn modelId="{807493B2-65E6-4F4C-B838-E595C73135BC}" type="presParOf" srcId="{14C3D5E0-0A7F-4C52-8858-D11D4DFE7DA8}" destId="{754A685A-E103-4ACC-AE20-A086CACBAE2B}" srcOrd="0" destOrd="0" presId="urn:microsoft.com/office/officeart/2005/8/layout/hierarchy5"/>
    <dgm:cxn modelId="{AE32B093-CA3E-407A-BE7B-9F5E5F2E73DC}" type="presParOf" srcId="{14C3D5E0-0A7F-4C52-8858-D11D4DFE7DA8}" destId="{05AB5BED-0FDE-42DD-BF2A-BDB6ECBB934E}" srcOrd="1" destOrd="0" presId="urn:microsoft.com/office/officeart/2005/8/layout/hierarchy5"/>
    <dgm:cxn modelId="{9956CD7E-67EA-4D2A-AB5E-B63616918DD3}" type="presParOf" srcId="{05AB5BED-0FDE-42DD-BF2A-BDB6ECBB934E}" destId="{AC3C38B9-E089-4DD1-9D35-9A9BFCA48EFF}" srcOrd="0" destOrd="0" presId="urn:microsoft.com/office/officeart/2005/8/layout/hierarchy5"/>
    <dgm:cxn modelId="{56B8F5FB-F7E9-4D7A-86E7-C77A275046E7}" type="presParOf" srcId="{AC3C38B9-E089-4DD1-9D35-9A9BFCA48EFF}" destId="{9CE9AC4E-B52B-4F77-926C-090710BC9A1A}" srcOrd="0" destOrd="0" presId="urn:microsoft.com/office/officeart/2005/8/layout/hierarchy5"/>
    <dgm:cxn modelId="{1CC9309B-E59B-4DEC-B99A-C612F207C28D}" type="presParOf" srcId="{05AB5BED-0FDE-42DD-BF2A-BDB6ECBB934E}" destId="{E57FD6E6-2BEF-4283-8B15-E05E99D9DA55}" srcOrd="1" destOrd="0" presId="urn:microsoft.com/office/officeart/2005/8/layout/hierarchy5"/>
    <dgm:cxn modelId="{976FCC26-383F-414B-8B8A-552F59634066}" type="presParOf" srcId="{E57FD6E6-2BEF-4283-8B15-E05E99D9DA55}" destId="{1F383DD5-4499-4EEA-B438-FA8C2461E5D8}" srcOrd="0" destOrd="0" presId="urn:microsoft.com/office/officeart/2005/8/layout/hierarchy5"/>
    <dgm:cxn modelId="{7D7612EF-DAEE-4D5B-88DE-FFD3217C44AC}" type="presParOf" srcId="{E57FD6E6-2BEF-4283-8B15-E05E99D9DA55}" destId="{6FB4A74F-6644-4F9B-A10A-AEDABFB8A957}" srcOrd="1" destOrd="0" presId="urn:microsoft.com/office/officeart/2005/8/layout/hierarchy5"/>
    <dgm:cxn modelId="{6B445905-ABED-413B-86D1-06253A591211}" type="presParOf" srcId="{B4BBB5D4-408C-4C73-8F41-9F6DC7AFB27E}" destId="{DFB2ECB2-6657-4309-93F2-F97D25409592}" srcOrd="1" destOrd="0" presId="urn:microsoft.com/office/officeart/2005/8/layout/hierarchy5"/>
    <dgm:cxn modelId="{EA601021-57B5-4656-AD92-8885EF7F88DF}" type="presParOf" srcId="{DFB2ECB2-6657-4309-93F2-F97D25409592}" destId="{514C0E34-4A33-4396-B285-F70C7DA27DEF}" srcOrd="0" destOrd="0" presId="urn:microsoft.com/office/officeart/2005/8/layout/hierarchy5"/>
    <dgm:cxn modelId="{3FF0FC91-1D27-441D-B59E-5901016AD09A}" type="presParOf" srcId="{514C0E34-4A33-4396-B285-F70C7DA27DEF}" destId="{1BA07891-103C-4788-8C15-FE86D2FD103D}" srcOrd="0" destOrd="0" presId="urn:microsoft.com/office/officeart/2005/8/layout/hierarchy5"/>
    <dgm:cxn modelId="{8FD2BE89-6F6C-411D-9B12-C04CFB84B08A}" type="presParOf" srcId="{514C0E34-4A33-4396-B285-F70C7DA27DEF}" destId="{6A23EDC1-B133-415A-8E43-B6275FA5F093}" srcOrd="1" destOrd="0" presId="urn:microsoft.com/office/officeart/2005/8/layout/hierarchy5"/>
    <dgm:cxn modelId="{1C1CF702-FF3E-48F3-A383-A015DE02D396}" type="presParOf" srcId="{DFB2ECB2-6657-4309-93F2-F97D25409592}" destId="{BC7DD9FE-D6B3-48F5-898F-F916C3301CC7}" srcOrd="1" destOrd="0" presId="urn:microsoft.com/office/officeart/2005/8/layout/hierarchy5"/>
    <dgm:cxn modelId="{5DF4CD10-B54C-4D18-B973-D19A16BC1282}" type="presParOf" srcId="{BC7DD9FE-D6B3-48F5-898F-F916C3301CC7}" destId="{398254E7-92E7-475A-AD10-10337DD0D106}" srcOrd="0" destOrd="0" presId="urn:microsoft.com/office/officeart/2005/8/layout/hierarchy5"/>
    <dgm:cxn modelId="{E9C2E0F8-2070-47B4-B721-48CA2AAF9C7D}" type="presParOf" srcId="{DFB2ECB2-6657-4309-93F2-F97D25409592}" destId="{0D0771FF-9D46-4A01-A89F-93C7E6F07C8A}" srcOrd="2" destOrd="0" presId="urn:microsoft.com/office/officeart/2005/8/layout/hierarchy5"/>
    <dgm:cxn modelId="{82BC8DC0-27B3-490B-A602-E6DAFCA3BAEB}" type="presParOf" srcId="{0D0771FF-9D46-4A01-A89F-93C7E6F07C8A}" destId="{4999E492-4BC1-47AB-8368-05963928F2F2}" srcOrd="0" destOrd="0" presId="urn:microsoft.com/office/officeart/2005/8/layout/hierarchy5"/>
    <dgm:cxn modelId="{D4F22B0B-A800-4F65-94CE-B0E176B93CB5}" type="presParOf" srcId="{0D0771FF-9D46-4A01-A89F-93C7E6F07C8A}" destId="{ADB40138-A89F-404F-AA03-8A8E28D4DF36}" srcOrd="1" destOrd="0" presId="urn:microsoft.com/office/officeart/2005/8/layout/hierarchy5"/>
    <dgm:cxn modelId="{B8E24F0F-0374-43F5-B222-0A078BD1C9CC}" type="presParOf" srcId="{DFB2ECB2-6657-4309-93F2-F97D25409592}" destId="{F9AA309B-0925-46D9-8B89-15E5D2C5EAEC}" srcOrd="3" destOrd="0" presId="urn:microsoft.com/office/officeart/2005/8/layout/hierarchy5"/>
    <dgm:cxn modelId="{22AC04E5-E2B9-4717-8233-9108C89CCCA3}" type="presParOf" srcId="{F9AA309B-0925-46D9-8B89-15E5D2C5EAEC}" destId="{31D88246-056D-44E1-9BA3-226CFDE619A4}" srcOrd="0" destOrd="0" presId="urn:microsoft.com/office/officeart/2005/8/layout/hierarchy5"/>
    <dgm:cxn modelId="{302C8406-95D2-4C78-9421-162FE41572FC}" type="presParOf" srcId="{DFB2ECB2-6657-4309-93F2-F97D25409592}" destId="{2F0FA95F-2AC9-45D4-8B1E-8BA9AF0D2F35}" srcOrd="4" destOrd="0" presId="urn:microsoft.com/office/officeart/2005/8/layout/hierarchy5"/>
    <dgm:cxn modelId="{C78073B9-6B4F-4CFF-B2B6-783439B26FC0}" type="presParOf" srcId="{2F0FA95F-2AC9-45D4-8B1E-8BA9AF0D2F35}" destId="{345EBB4A-F352-4F19-9814-DD62977D17D1}" srcOrd="0" destOrd="0" presId="urn:microsoft.com/office/officeart/2005/8/layout/hierarchy5"/>
    <dgm:cxn modelId="{1DDD5549-62A4-455B-92EF-E51A92E4DD04}" type="presParOf" srcId="{2F0FA95F-2AC9-45D4-8B1E-8BA9AF0D2F35}" destId="{6556BCAB-F229-4A9C-A323-2E655092CE79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931B1-2507-4BDE-AE1F-635A0E662DE7}">
      <dsp:nvSpPr>
        <dsp:cNvPr id="0" name=""/>
        <dsp:cNvSpPr/>
      </dsp:nvSpPr>
      <dsp:spPr>
        <a:xfrm rot="16200000">
          <a:off x="-713262" y="713590"/>
          <a:ext cx="2281542" cy="854360"/>
        </a:xfrm>
        <a:prstGeom prst="flowChartManualOperation">
          <a:avLst/>
        </a:prstGeom>
        <a:solidFill>
          <a:srgbClr val="4454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70817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 rot="5400000">
        <a:off x="329" y="456307"/>
        <a:ext cx="854360" cy="1368926"/>
      </dsp:txXfrm>
    </dsp:sp>
    <dsp:sp modelId="{BE35609C-0988-4E62-BE69-3EC46EE3C036}">
      <dsp:nvSpPr>
        <dsp:cNvPr id="0" name=""/>
        <dsp:cNvSpPr/>
      </dsp:nvSpPr>
      <dsp:spPr>
        <a:xfrm rot="16200000">
          <a:off x="205174" y="713590"/>
          <a:ext cx="2281542" cy="854360"/>
        </a:xfrm>
        <a:prstGeom prst="flowChartManualOperation">
          <a:avLst/>
        </a:prstGeom>
        <a:solidFill>
          <a:srgbClr val="4454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70817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 rot="5400000">
        <a:off x="918765" y="456307"/>
        <a:ext cx="854360" cy="1368926"/>
      </dsp:txXfrm>
    </dsp:sp>
    <dsp:sp modelId="{A850F0F0-DA3A-4636-9785-DBB85804FEDA}">
      <dsp:nvSpPr>
        <dsp:cNvPr id="0" name=""/>
        <dsp:cNvSpPr/>
      </dsp:nvSpPr>
      <dsp:spPr>
        <a:xfrm rot="16200000">
          <a:off x="1123612" y="713590"/>
          <a:ext cx="2281542" cy="854360"/>
        </a:xfrm>
        <a:prstGeom prst="flowChartManualOperation">
          <a:avLst/>
        </a:prstGeom>
        <a:solidFill>
          <a:srgbClr val="4454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70817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9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 rot="5400000">
        <a:off x="1837203" y="456307"/>
        <a:ext cx="854360" cy="13689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B602D-C019-4496-BA83-237F13A22DC8}">
      <dsp:nvSpPr>
        <dsp:cNvPr id="0" name=""/>
        <dsp:cNvSpPr/>
      </dsp:nvSpPr>
      <dsp:spPr>
        <a:xfrm>
          <a:off x="1094474" y="982"/>
          <a:ext cx="793730" cy="515924"/>
        </a:xfrm>
        <a:prstGeom prst="roundRect">
          <a:avLst/>
        </a:prstGeom>
        <a:solidFill>
          <a:srgbClr val="E32D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119659" y="26167"/>
        <a:ext cx="743360" cy="465554"/>
      </dsp:txXfrm>
    </dsp:sp>
    <dsp:sp modelId="{484D0F66-45EF-48AD-AF8B-612BA093E53C}">
      <dsp:nvSpPr>
        <dsp:cNvPr id="0" name=""/>
        <dsp:cNvSpPr/>
      </dsp:nvSpPr>
      <dsp:spPr>
        <a:xfrm>
          <a:off x="460439" y="258944"/>
          <a:ext cx="2061800" cy="2061800"/>
        </a:xfrm>
        <a:custGeom>
          <a:avLst/>
          <a:gdLst/>
          <a:ahLst/>
          <a:cxnLst/>
          <a:rect l="0" t="0" r="0" b="0"/>
          <a:pathLst>
            <a:path>
              <a:moveTo>
                <a:pt x="1534132" y="131170"/>
              </a:moveTo>
              <a:arcTo wR="1030900" hR="1030900" stAng="17953136" swAng="1212013"/>
            </a:path>
          </a:pathLst>
        </a:custGeom>
        <a:noFill/>
        <a:ln w="6350" cap="flat" cmpd="sng" algn="ctr">
          <a:solidFill>
            <a:srgbClr val="E32D9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6D39A-ACA9-4AA4-817E-9585C5BD2673}">
      <dsp:nvSpPr>
        <dsp:cNvPr id="0" name=""/>
        <dsp:cNvSpPr/>
      </dsp:nvSpPr>
      <dsp:spPr>
        <a:xfrm>
          <a:off x="2074918" y="713316"/>
          <a:ext cx="793730" cy="515924"/>
        </a:xfrm>
        <a:prstGeom prst="roundRect">
          <a:avLst/>
        </a:prstGeom>
        <a:solidFill>
          <a:srgbClr val="E32D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100103" y="738501"/>
        <a:ext cx="743360" cy="465554"/>
      </dsp:txXfrm>
    </dsp:sp>
    <dsp:sp modelId="{BFABA542-6AEA-449B-8D07-032924153D6E}">
      <dsp:nvSpPr>
        <dsp:cNvPr id="0" name=""/>
        <dsp:cNvSpPr/>
      </dsp:nvSpPr>
      <dsp:spPr>
        <a:xfrm>
          <a:off x="460439" y="258944"/>
          <a:ext cx="2061800" cy="2061800"/>
        </a:xfrm>
        <a:custGeom>
          <a:avLst/>
          <a:gdLst/>
          <a:ahLst/>
          <a:cxnLst/>
          <a:rect l="0" t="0" r="0" b="0"/>
          <a:pathLst>
            <a:path>
              <a:moveTo>
                <a:pt x="2059330" y="1102215"/>
              </a:moveTo>
              <a:arcTo wR="1030900" hR="1030900" stAng="21838006" swAng="1360093"/>
            </a:path>
          </a:pathLst>
        </a:custGeom>
        <a:noFill/>
        <a:ln w="6350" cap="flat" cmpd="sng" algn="ctr">
          <a:solidFill>
            <a:srgbClr val="E32D9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6EB18-6581-4936-A129-C7CC751DC036}">
      <dsp:nvSpPr>
        <dsp:cNvPr id="0" name=""/>
        <dsp:cNvSpPr/>
      </dsp:nvSpPr>
      <dsp:spPr>
        <a:xfrm>
          <a:off x="1700422" y="1865898"/>
          <a:ext cx="793730" cy="515924"/>
        </a:xfrm>
        <a:prstGeom prst="roundRect">
          <a:avLst/>
        </a:prstGeom>
        <a:solidFill>
          <a:srgbClr val="E32D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725607" y="1891083"/>
        <a:ext cx="743360" cy="465554"/>
      </dsp:txXfrm>
    </dsp:sp>
    <dsp:sp modelId="{B0E8B10F-F727-445F-918A-2A4091DC90B7}">
      <dsp:nvSpPr>
        <dsp:cNvPr id="0" name=""/>
        <dsp:cNvSpPr/>
      </dsp:nvSpPr>
      <dsp:spPr>
        <a:xfrm>
          <a:off x="460439" y="258944"/>
          <a:ext cx="2061800" cy="2061800"/>
        </a:xfrm>
        <a:custGeom>
          <a:avLst/>
          <a:gdLst/>
          <a:ahLst/>
          <a:cxnLst/>
          <a:rect l="0" t="0" r="0" b="0"/>
          <a:pathLst>
            <a:path>
              <a:moveTo>
                <a:pt x="1157489" y="2053998"/>
              </a:moveTo>
              <a:arcTo wR="1030900" hR="1030900" stAng="4976792" swAng="846415"/>
            </a:path>
          </a:pathLst>
        </a:custGeom>
        <a:noFill/>
        <a:ln w="6350" cap="flat" cmpd="sng" algn="ctr">
          <a:solidFill>
            <a:srgbClr val="E32D9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B4236-A33C-46FF-91E5-D2C12EB8FF73}">
      <dsp:nvSpPr>
        <dsp:cNvPr id="0" name=""/>
        <dsp:cNvSpPr/>
      </dsp:nvSpPr>
      <dsp:spPr>
        <a:xfrm>
          <a:off x="488526" y="1865898"/>
          <a:ext cx="793730" cy="515924"/>
        </a:xfrm>
        <a:prstGeom prst="roundRect">
          <a:avLst/>
        </a:prstGeom>
        <a:solidFill>
          <a:srgbClr val="E32D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513711" y="1891083"/>
        <a:ext cx="743360" cy="465554"/>
      </dsp:txXfrm>
    </dsp:sp>
    <dsp:sp modelId="{B7CD157E-0D40-4784-95D7-132EBACE85D2}">
      <dsp:nvSpPr>
        <dsp:cNvPr id="0" name=""/>
        <dsp:cNvSpPr/>
      </dsp:nvSpPr>
      <dsp:spPr>
        <a:xfrm>
          <a:off x="460439" y="258944"/>
          <a:ext cx="2061800" cy="2061800"/>
        </a:xfrm>
        <a:custGeom>
          <a:avLst/>
          <a:gdLst/>
          <a:ahLst/>
          <a:cxnLst/>
          <a:rect l="0" t="0" r="0" b="0"/>
          <a:pathLst>
            <a:path>
              <a:moveTo>
                <a:pt x="109398" y="1493057"/>
              </a:moveTo>
              <a:arcTo wR="1030900" hR="1030900" stAng="9201901" swAng="1360093"/>
            </a:path>
          </a:pathLst>
        </a:custGeom>
        <a:noFill/>
        <a:ln w="6350" cap="flat" cmpd="sng" algn="ctr">
          <a:solidFill>
            <a:srgbClr val="E32D9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7A2802-2931-4479-BC43-6F3F74CE9B75}">
      <dsp:nvSpPr>
        <dsp:cNvPr id="0" name=""/>
        <dsp:cNvSpPr/>
      </dsp:nvSpPr>
      <dsp:spPr>
        <a:xfrm>
          <a:off x="114030" y="713316"/>
          <a:ext cx="793730" cy="515924"/>
        </a:xfrm>
        <a:prstGeom prst="roundRect">
          <a:avLst/>
        </a:prstGeom>
        <a:solidFill>
          <a:srgbClr val="E32D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39215" y="738501"/>
        <a:ext cx="743360" cy="465554"/>
      </dsp:txXfrm>
    </dsp:sp>
    <dsp:sp modelId="{17C04AA1-0AD7-4C22-AFEA-20153EBAE4C5}">
      <dsp:nvSpPr>
        <dsp:cNvPr id="0" name=""/>
        <dsp:cNvSpPr/>
      </dsp:nvSpPr>
      <dsp:spPr>
        <a:xfrm>
          <a:off x="460439" y="258944"/>
          <a:ext cx="2061800" cy="2061800"/>
        </a:xfrm>
        <a:custGeom>
          <a:avLst/>
          <a:gdLst/>
          <a:ahLst/>
          <a:cxnLst/>
          <a:rect l="0" t="0" r="0" b="0"/>
          <a:pathLst>
            <a:path>
              <a:moveTo>
                <a:pt x="247942" y="360278"/>
              </a:moveTo>
              <a:arcTo wR="1030900" hR="1030900" stAng="13234850" swAng="1212013"/>
            </a:path>
          </a:pathLst>
        </a:custGeom>
        <a:noFill/>
        <a:ln w="6350" cap="flat" cmpd="sng" algn="ctr">
          <a:solidFill>
            <a:srgbClr val="E32D9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E02160-E9EF-4E9A-8865-6865E2727651}">
      <dsp:nvSpPr>
        <dsp:cNvPr id="0" name=""/>
        <dsp:cNvSpPr/>
      </dsp:nvSpPr>
      <dsp:spPr>
        <a:xfrm>
          <a:off x="1171" y="215705"/>
          <a:ext cx="1426989" cy="570795"/>
        </a:xfrm>
        <a:prstGeom prst="chevron">
          <a:avLst/>
        </a:prstGeom>
        <a:solidFill>
          <a:srgbClr val="C83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86569" y="215705"/>
        <a:ext cx="856194" cy="570795"/>
      </dsp:txXfrm>
    </dsp:sp>
    <dsp:sp modelId="{1FA8BB9A-AE30-425E-AB1E-1DC47B66197B}">
      <dsp:nvSpPr>
        <dsp:cNvPr id="0" name=""/>
        <dsp:cNvSpPr/>
      </dsp:nvSpPr>
      <dsp:spPr>
        <a:xfrm>
          <a:off x="1285461" y="215705"/>
          <a:ext cx="1426989" cy="570795"/>
        </a:xfrm>
        <a:prstGeom prst="chevron">
          <a:avLst/>
        </a:prstGeom>
        <a:solidFill>
          <a:srgbClr val="4EA6D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570859" y="215705"/>
        <a:ext cx="856194" cy="570795"/>
      </dsp:txXfrm>
    </dsp:sp>
    <dsp:sp modelId="{F7549554-C101-4AA9-A218-A4A9E912AD0A}">
      <dsp:nvSpPr>
        <dsp:cNvPr id="0" name=""/>
        <dsp:cNvSpPr/>
      </dsp:nvSpPr>
      <dsp:spPr>
        <a:xfrm>
          <a:off x="2569751" y="215705"/>
          <a:ext cx="1426989" cy="570795"/>
        </a:xfrm>
        <a:prstGeom prst="chevron">
          <a:avLst/>
        </a:prstGeom>
        <a:solidFill>
          <a:srgbClr val="4775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855149" y="215705"/>
        <a:ext cx="856194" cy="5707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CBB12-A5A1-43A6-AD2C-BFA84F6BC7C4}">
      <dsp:nvSpPr>
        <dsp:cNvPr id="0" name=""/>
        <dsp:cNvSpPr/>
      </dsp:nvSpPr>
      <dsp:spPr>
        <a:xfrm>
          <a:off x="1211" y="1163"/>
          <a:ext cx="1181126" cy="47245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211" y="1163"/>
        <a:ext cx="1181126" cy="472450"/>
      </dsp:txXfrm>
    </dsp:sp>
    <dsp:sp modelId="{333DDA86-5BBA-41C0-90B8-0A436635DC2D}">
      <dsp:nvSpPr>
        <dsp:cNvPr id="0" name=""/>
        <dsp:cNvSpPr/>
      </dsp:nvSpPr>
      <dsp:spPr>
        <a:xfrm>
          <a:off x="1211" y="473614"/>
          <a:ext cx="1181126" cy="92232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211" y="473614"/>
        <a:ext cx="1181126" cy="922320"/>
      </dsp:txXfrm>
    </dsp:sp>
    <dsp:sp modelId="{6E6D2E60-1C27-4FEE-9786-67AA761115BA}">
      <dsp:nvSpPr>
        <dsp:cNvPr id="0" name=""/>
        <dsp:cNvSpPr/>
      </dsp:nvSpPr>
      <dsp:spPr>
        <a:xfrm>
          <a:off x="1347695" y="1163"/>
          <a:ext cx="1181126" cy="47245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347695" y="1163"/>
        <a:ext cx="1181126" cy="472450"/>
      </dsp:txXfrm>
    </dsp:sp>
    <dsp:sp modelId="{770BAF5C-6624-449F-B568-AD670F03E4E4}">
      <dsp:nvSpPr>
        <dsp:cNvPr id="0" name=""/>
        <dsp:cNvSpPr/>
      </dsp:nvSpPr>
      <dsp:spPr>
        <a:xfrm>
          <a:off x="1347695" y="473614"/>
          <a:ext cx="1181126" cy="92232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347695" y="473614"/>
        <a:ext cx="1181126" cy="922320"/>
      </dsp:txXfrm>
    </dsp:sp>
    <dsp:sp modelId="{0E14755A-D5A6-4229-AF56-7B62F4991237}">
      <dsp:nvSpPr>
        <dsp:cNvPr id="0" name=""/>
        <dsp:cNvSpPr/>
      </dsp:nvSpPr>
      <dsp:spPr>
        <a:xfrm>
          <a:off x="2694179" y="1163"/>
          <a:ext cx="1181126" cy="47245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0" kern="1200" dirty="0">
            <a:solidFill>
              <a:sysClr val="windowText" lastClr="000000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94179" y="1163"/>
        <a:ext cx="1181126" cy="472450"/>
      </dsp:txXfrm>
    </dsp:sp>
    <dsp:sp modelId="{B8A1F2AC-0222-4039-A32C-68826C6D4B88}">
      <dsp:nvSpPr>
        <dsp:cNvPr id="0" name=""/>
        <dsp:cNvSpPr/>
      </dsp:nvSpPr>
      <dsp:spPr>
        <a:xfrm>
          <a:off x="2694179" y="473614"/>
          <a:ext cx="1181126" cy="92232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85C2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kumimoji="1" lang="ja-JP" altLang="en-US" sz="1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94179" y="473614"/>
        <a:ext cx="1181126" cy="9223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EBB4A-F352-4F19-9814-DD62977D17D1}">
      <dsp:nvSpPr>
        <dsp:cNvPr id="0" name=""/>
        <dsp:cNvSpPr/>
      </dsp:nvSpPr>
      <dsp:spPr>
        <a:xfrm>
          <a:off x="2699502" y="0"/>
          <a:ext cx="1002817" cy="2089714"/>
        </a:xfrm>
        <a:prstGeom prst="roundRect">
          <a:avLst>
            <a:gd name="adj" fmla="val 10000"/>
          </a:avLst>
        </a:prstGeom>
        <a:solidFill>
          <a:srgbClr val="CFD6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99502" y="0"/>
        <a:ext cx="1002817" cy="626914"/>
      </dsp:txXfrm>
    </dsp:sp>
    <dsp:sp modelId="{4999E492-4BC1-47AB-8368-05963928F2F2}">
      <dsp:nvSpPr>
        <dsp:cNvPr id="0" name=""/>
        <dsp:cNvSpPr/>
      </dsp:nvSpPr>
      <dsp:spPr>
        <a:xfrm>
          <a:off x="1529548" y="0"/>
          <a:ext cx="1002817" cy="2089714"/>
        </a:xfrm>
        <a:prstGeom prst="roundRect">
          <a:avLst>
            <a:gd name="adj" fmla="val 10000"/>
          </a:avLst>
        </a:prstGeom>
        <a:solidFill>
          <a:srgbClr val="CFD6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529548" y="0"/>
        <a:ext cx="1002817" cy="626914"/>
      </dsp:txXfrm>
    </dsp:sp>
    <dsp:sp modelId="{1BA07891-103C-4788-8C15-FE86D2FD103D}">
      <dsp:nvSpPr>
        <dsp:cNvPr id="0" name=""/>
        <dsp:cNvSpPr/>
      </dsp:nvSpPr>
      <dsp:spPr>
        <a:xfrm>
          <a:off x="359593" y="0"/>
          <a:ext cx="1002817" cy="2089714"/>
        </a:xfrm>
        <a:prstGeom prst="roundRect">
          <a:avLst>
            <a:gd name="adj" fmla="val 10000"/>
          </a:avLst>
        </a:prstGeom>
        <a:solidFill>
          <a:srgbClr val="CFD6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359593" y="0"/>
        <a:ext cx="1002817" cy="626914"/>
      </dsp:txXfrm>
    </dsp:sp>
    <dsp:sp modelId="{16A45E8C-80D4-4D11-825C-D8D38E1A7E9B}">
      <dsp:nvSpPr>
        <dsp:cNvPr id="0" name=""/>
        <dsp:cNvSpPr/>
      </dsp:nvSpPr>
      <dsp:spPr>
        <a:xfrm>
          <a:off x="443162" y="1227728"/>
          <a:ext cx="835681" cy="417840"/>
        </a:xfrm>
        <a:prstGeom prst="roundRect">
          <a:avLst>
            <a:gd name="adj" fmla="val 10000"/>
          </a:avLst>
        </a:prstGeom>
        <a:solidFill>
          <a:srgbClr val="4EA6D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55400" y="1239966"/>
        <a:ext cx="811205" cy="393364"/>
      </dsp:txXfrm>
    </dsp:sp>
    <dsp:sp modelId="{2583394D-F423-4963-AF27-585BD2E175DA}">
      <dsp:nvSpPr>
        <dsp:cNvPr id="0" name=""/>
        <dsp:cNvSpPr/>
      </dsp:nvSpPr>
      <dsp:spPr>
        <a:xfrm rot="18770822">
          <a:off x="1200206" y="1238459"/>
          <a:ext cx="491545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491545" y="17995"/>
              </a:lnTo>
            </a:path>
          </a:pathLst>
        </a:custGeom>
        <a:noFill/>
        <a:ln w="12700" cap="flat" cmpd="sng" algn="ctr">
          <a:solidFill>
            <a:srgbClr val="8971E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433691" y="1244166"/>
        <a:ext cx="24577" cy="24577"/>
      </dsp:txXfrm>
    </dsp:sp>
    <dsp:sp modelId="{661398EA-0425-481F-B00B-EC0D178086EB}">
      <dsp:nvSpPr>
        <dsp:cNvPr id="0" name=""/>
        <dsp:cNvSpPr/>
      </dsp:nvSpPr>
      <dsp:spPr>
        <a:xfrm>
          <a:off x="1613116" y="867340"/>
          <a:ext cx="835681" cy="417840"/>
        </a:xfrm>
        <a:prstGeom prst="roundRect">
          <a:avLst>
            <a:gd name="adj" fmla="val 10000"/>
          </a:avLst>
        </a:prstGeom>
        <a:solidFill>
          <a:srgbClr val="8971E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625354" y="879578"/>
        <a:ext cx="811205" cy="393364"/>
      </dsp:txXfrm>
    </dsp:sp>
    <dsp:sp modelId="{D01F9885-891C-422A-BBE8-A7A8F57B780B}">
      <dsp:nvSpPr>
        <dsp:cNvPr id="0" name=""/>
        <dsp:cNvSpPr/>
      </dsp:nvSpPr>
      <dsp:spPr>
        <a:xfrm rot="19457599">
          <a:off x="2410105" y="938136"/>
          <a:ext cx="411657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411657" y="17995"/>
              </a:lnTo>
            </a:path>
          </a:pathLst>
        </a:custGeom>
        <a:noFill/>
        <a:ln w="12700" cap="flat" cmpd="sng" algn="ctr">
          <a:solidFill>
            <a:srgbClr val="D5477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05642" y="945840"/>
        <a:ext cx="20582" cy="20582"/>
      </dsp:txXfrm>
    </dsp:sp>
    <dsp:sp modelId="{4FF727A4-2AB6-4F39-A0D2-2DF3FD46854B}">
      <dsp:nvSpPr>
        <dsp:cNvPr id="0" name=""/>
        <dsp:cNvSpPr/>
      </dsp:nvSpPr>
      <dsp:spPr>
        <a:xfrm>
          <a:off x="2783070" y="627082"/>
          <a:ext cx="835681" cy="417840"/>
        </a:xfrm>
        <a:prstGeom prst="roundRect">
          <a:avLst>
            <a:gd name="adj" fmla="val 10000"/>
          </a:avLst>
        </a:prstGeom>
        <a:solidFill>
          <a:srgbClr val="D547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795308" y="639320"/>
        <a:ext cx="811205" cy="393364"/>
      </dsp:txXfrm>
    </dsp:sp>
    <dsp:sp modelId="{3A16801B-11D2-4FE9-9859-372D4C5178D3}">
      <dsp:nvSpPr>
        <dsp:cNvPr id="0" name=""/>
        <dsp:cNvSpPr/>
      </dsp:nvSpPr>
      <dsp:spPr>
        <a:xfrm rot="2142401">
          <a:off x="2410105" y="1178394"/>
          <a:ext cx="411657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411657" y="17995"/>
              </a:lnTo>
            </a:path>
          </a:pathLst>
        </a:custGeom>
        <a:noFill/>
        <a:ln w="12700" cap="flat" cmpd="sng" algn="ctr">
          <a:solidFill>
            <a:srgbClr val="D5477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05642" y="1186099"/>
        <a:ext cx="20582" cy="20582"/>
      </dsp:txXfrm>
    </dsp:sp>
    <dsp:sp modelId="{A94ECB2B-7F8B-4992-BF8B-0F8EFFB99C87}">
      <dsp:nvSpPr>
        <dsp:cNvPr id="0" name=""/>
        <dsp:cNvSpPr/>
      </dsp:nvSpPr>
      <dsp:spPr>
        <a:xfrm>
          <a:off x="2783070" y="1107599"/>
          <a:ext cx="835681" cy="417840"/>
        </a:xfrm>
        <a:prstGeom prst="roundRect">
          <a:avLst>
            <a:gd name="adj" fmla="val 10000"/>
          </a:avLst>
        </a:prstGeom>
        <a:solidFill>
          <a:srgbClr val="D547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795308" y="1119837"/>
        <a:ext cx="811205" cy="393364"/>
      </dsp:txXfrm>
    </dsp:sp>
    <dsp:sp modelId="{092B8C29-8480-4108-806B-7CC2CB2C7955}">
      <dsp:nvSpPr>
        <dsp:cNvPr id="0" name=""/>
        <dsp:cNvSpPr/>
      </dsp:nvSpPr>
      <dsp:spPr>
        <a:xfrm rot="2829178">
          <a:off x="1200206" y="1598847"/>
          <a:ext cx="491545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491545" y="17995"/>
              </a:lnTo>
            </a:path>
          </a:pathLst>
        </a:custGeom>
        <a:noFill/>
        <a:ln w="12700" cap="flat" cmpd="sng" algn="ctr">
          <a:solidFill>
            <a:srgbClr val="8971E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433691" y="1604554"/>
        <a:ext cx="24577" cy="24577"/>
      </dsp:txXfrm>
    </dsp:sp>
    <dsp:sp modelId="{754A685A-E103-4ACC-AE20-A086CACBAE2B}">
      <dsp:nvSpPr>
        <dsp:cNvPr id="0" name=""/>
        <dsp:cNvSpPr/>
      </dsp:nvSpPr>
      <dsp:spPr>
        <a:xfrm>
          <a:off x="1613116" y="1588116"/>
          <a:ext cx="835681" cy="417840"/>
        </a:xfrm>
        <a:prstGeom prst="roundRect">
          <a:avLst>
            <a:gd name="adj" fmla="val 10000"/>
          </a:avLst>
        </a:prstGeom>
        <a:solidFill>
          <a:srgbClr val="8971E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625354" y="1600354"/>
        <a:ext cx="811205" cy="393364"/>
      </dsp:txXfrm>
    </dsp:sp>
    <dsp:sp modelId="{AC3C38B9-E089-4DD1-9D35-9A9BFCA48EFF}">
      <dsp:nvSpPr>
        <dsp:cNvPr id="0" name=""/>
        <dsp:cNvSpPr/>
      </dsp:nvSpPr>
      <dsp:spPr>
        <a:xfrm>
          <a:off x="2448797" y="1779041"/>
          <a:ext cx="334272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334272" y="17995"/>
              </a:lnTo>
            </a:path>
          </a:pathLst>
        </a:custGeom>
        <a:noFill/>
        <a:ln w="12700" cap="flat" cmpd="sng" algn="ctr">
          <a:solidFill>
            <a:srgbClr val="D5477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07577" y="1788679"/>
        <a:ext cx="16713" cy="16713"/>
      </dsp:txXfrm>
    </dsp:sp>
    <dsp:sp modelId="{1F383DD5-4499-4EEA-B438-FA8C2461E5D8}">
      <dsp:nvSpPr>
        <dsp:cNvPr id="0" name=""/>
        <dsp:cNvSpPr/>
      </dsp:nvSpPr>
      <dsp:spPr>
        <a:xfrm>
          <a:off x="2783070" y="1588116"/>
          <a:ext cx="835681" cy="417840"/>
        </a:xfrm>
        <a:prstGeom prst="roundRect">
          <a:avLst>
            <a:gd name="adj" fmla="val 10000"/>
          </a:avLst>
        </a:prstGeom>
        <a:solidFill>
          <a:srgbClr val="D547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795308" y="1600354"/>
        <a:ext cx="811205" cy="393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29021CD-B8EE-4B6A-A825-7CC7F63148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A8AA592-39CC-4818-B633-26B4544E81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6EEE3-A77C-4578-A2AD-2F3C9275B6D4}" type="datetimeFigureOut">
              <a:rPr kumimoji="1" lang="ja-JP" altLang="en-US" smtClean="0"/>
              <a:t>2018/2/13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FC7FAC-9AEF-4108-B538-5B6FB9183D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8B008D-DD4E-412C-A28F-7F180CF9C3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0A31-8077-4C94-8C39-F84B343FE9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958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26447-B705-49EB-9745-2423357045B9}" type="datetimeFigureOut">
              <a:rPr kumimoji="1" lang="ja-JP" altLang="en-US" smtClean="0"/>
              <a:t>2018/2/13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ACEB7-83EE-4894-9170-76528A043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13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9891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28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218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917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030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133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445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421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8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2071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858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75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47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0642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2705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260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94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407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EB7-83EE-4894-9170-76528A0435B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405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2A8146F-EF8E-445D-8115-E745D19977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" t="1347" r="576" b="119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44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A20E263-AB17-475E-9D4F-1FF5973E59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BB39B4E0-149A-4EB1-990F-FD8F9777B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7BE602-D047-4B0E-94C3-63DE0F9F97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1400" y="2705100"/>
            <a:ext cx="3124200" cy="24511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2" name="図プレースホルダー 2">
            <a:extLst>
              <a:ext uri="{FF2B5EF4-FFF2-40B4-BE49-F238E27FC236}">
                <a16:creationId xmlns:a16="http://schemas.microsoft.com/office/drawing/2014/main" id="{07ACB40C-DCDE-4735-942B-26F0B32D2E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64050" y="2705100"/>
            <a:ext cx="3124200" cy="24511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3" name="図プレースホルダー 2">
            <a:extLst>
              <a:ext uri="{FF2B5EF4-FFF2-40B4-BE49-F238E27FC236}">
                <a16:creationId xmlns:a16="http://schemas.microsoft.com/office/drawing/2014/main" id="{32570384-89DE-4CFB-ADBF-A78AFC6D84C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86700" y="2705100"/>
            <a:ext cx="3124200" cy="24511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745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105462A-8D5D-4763-A0BF-EEFD30D685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1FF44693-4268-4137-A890-C960EED2C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A77EA552-C341-429D-AEB5-7974351D03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4747" y="905855"/>
            <a:ext cx="4540095" cy="5046290"/>
          </a:xfrm>
        </p:spPr>
      </p:sp>
      <p:sp>
        <p:nvSpPr>
          <p:cNvPr id="11" name="図プレースホルダー 8">
            <a:extLst>
              <a:ext uri="{FF2B5EF4-FFF2-40B4-BE49-F238E27FC236}">
                <a16:creationId xmlns:a16="http://schemas.microsoft.com/office/drawing/2014/main" id="{678C6AC8-B1BD-4DF1-8206-AA364D0184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35547" y="905855"/>
            <a:ext cx="4540095" cy="5046290"/>
          </a:xfrm>
        </p:spPr>
      </p:sp>
    </p:spTree>
    <p:extLst>
      <p:ext uri="{BB962C8B-B14F-4D97-AF65-F5344CB8AC3E}">
        <p14:creationId xmlns:p14="http://schemas.microsoft.com/office/powerpoint/2010/main" val="280932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BFA9B80-D685-4D62-8A4D-89A753935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D7FCB3-D94E-4CB1-8068-8FE9C8FE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4" name="グラフ プレースホルダー 4">
            <a:extLst>
              <a:ext uri="{FF2B5EF4-FFF2-40B4-BE49-F238E27FC236}">
                <a16:creationId xmlns:a16="http://schemas.microsoft.com/office/drawing/2014/main" id="{A6213CB8-A50A-4C89-8EF7-468401FC24E5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1141812" y="1968499"/>
            <a:ext cx="9908375" cy="413349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ctr"/>
          </a:blipFill>
        </p:spPr>
        <p:txBody>
          <a:bodyPr anchor="t">
            <a:normAutofit/>
          </a:bodyPr>
          <a:lstStyle>
            <a:lvl1pPr marL="0" indent="0" algn="ctr">
              <a:buFontTx/>
              <a:buNone/>
              <a:defRPr sz="127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グラフを追加する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45742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79950E-F60C-4356-AC46-92643DF9F6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DFC710-56CD-4852-932F-A5D92E6D2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表プレースホルダー 3">
            <a:extLst>
              <a:ext uri="{FF2B5EF4-FFF2-40B4-BE49-F238E27FC236}">
                <a16:creationId xmlns:a16="http://schemas.microsoft.com/office/drawing/2014/main" id="{FA75F706-E9AC-4580-B11B-8CF4A97DEFEE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1141812" y="1562100"/>
            <a:ext cx="9908375" cy="4454329"/>
          </a:xfrm>
          <a:blipFill dpi="0" rotWithShape="1">
            <a:blip r:embed="rId3">
              <a:alphaModFix amt="9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ctr"/>
          </a:blipFill>
        </p:spPr>
        <p:txBody>
          <a:bodyPr>
            <a:normAutofit/>
          </a:bodyPr>
          <a:lstStyle>
            <a:lvl1pPr marL="0" indent="0" algn="ctr">
              <a:buFontTx/>
              <a:buNone/>
              <a:defRPr sz="127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表を追加する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687974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EAA8C3C-6EDF-4F4E-885C-9E9FB6FB15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E89B3F-6711-4AC8-BCEE-2139299F2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2" name="SmartArt プレースホルダー 6">
            <a:extLst>
              <a:ext uri="{FF2B5EF4-FFF2-40B4-BE49-F238E27FC236}">
                <a16:creationId xmlns:a16="http://schemas.microsoft.com/office/drawing/2014/main" id="{B49F7EBA-6CF6-4D08-8F21-0D76E3A36A4D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1141812" y="1651000"/>
            <a:ext cx="9908375" cy="4343401"/>
          </a:xfrm>
        </p:spPr>
      </p:sp>
    </p:spTree>
    <p:extLst>
      <p:ext uri="{BB962C8B-B14F-4D97-AF65-F5344CB8AC3E}">
        <p14:creationId xmlns:p14="http://schemas.microsoft.com/office/powerpoint/2010/main" val="302144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9B1D55F-C48B-4627-B7E8-3666D79967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6634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80E3CD-1F83-4E3C-90EB-628D27271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794" y="136340"/>
            <a:ext cx="2743200" cy="3651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962E4F61-21FD-45A2-A24D-6311DD04B37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896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8D2212-5C1F-466D-AD30-66134D5EE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FBB8B8-47FF-4A56-A4BA-8ADC7A13A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94C92B-3150-41ED-81E1-950469EA0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B63E44-547F-410D-8090-0E02307FE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D414B7-63F0-4F89-8C73-9C58955DB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E4F61-21FD-45A2-A24D-6311DD04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87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67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19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52F06708-B9F4-450F-9F4C-0EF6A0894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871" y="5224383"/>
            <a:ext cx="1944113" cy="1086559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55A3230-3439-4BF7-AA4A-BC83086B3F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67" y="5464817"/>
            <a:ext cx="1877008" cy="105640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1687F96-81B8-4004-B33F-5B32E1ADDF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621" y="5394138"/>
            <a:ext cx="1877008" cy="104735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B3DCC38-8EEB-4AAA-BEDF-C8FD4BB322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527">
            <a:off x="7395060" y="2241091"/>
            <a:ext cx="3578872" cy="2014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78E6752-DA3E-4D43-A5B2-2126F5273C3B}"/>
              </a:ext>
            </a:extLst>
          </p:cNvPr>
          <p:cNvSpPr/>
          <p:nvPr/>
        </p:nvSpPr>
        <p:spPr>
          <a:xfrm>
            <a:off x="438041" y="939800"/>
            <a:ext cx="11315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</a:rPr>
              <a:t>必要項目を入力するだけで、プレーンなプレゼン用スライドの完成！</a:t>
            </a:r>
            <a:endParaRPr lang="ja-JP" altLang="en-US" sz="2800" dirty="0">
              <a:solidFill>
                <a:srgbClr val="000000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D1A41D3-6FCB-48BB-84A9-413FD2A2063D}"/>
              </a:ext>
            </a:extLst>
          </p:cNvPr>
          <p:cNvSpPr/>
          <p:nvPr/>
        </p:nvSpPr>
        <p:spPr>
          <a:xfrm>
            <a:off x="254000" y="4495800"/>
            <a:ext cx="11684000" cy="2197100"/>
          </a:xfrm>
          <a:prstGeom prst="roundRect">
            <a:avLst>
              <a:gd name="adj" fmla="val 4447"/>
            </a:avLst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161F4EFA-5794-4E44-AF84-17B5835C9696}"/>
              </a:ext>
            </a:extLst>
          </p:cNvPr>
          <p:cNvSpPr/>
          <p:nvPr/>
        </p:nvSpPr>
        <p:spPr>
          <a:xfrm>
            <a:off x="9403984" y="4569114"/>
            <a:ext cx="825024" cy="825024"/>
          </a:xfrm>
          <a:prstGeom prst="ellipse">
            <a:avLst/>
          </a:prstGeom>
          <a:solidFill>
            <a:srgbClr val="F6C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rgbClr val="000000"/>
                </a:solidFill>
              </a:rPr>
              <a:t>便利な</a:t>
            </a:r>
            <a:endParaRPr kumimoji="1" lang="en-US" altLang="ja-JP" sz="1200" dirty="0">
              <a:solidFill>
                <a:srgbClr val="000000"/>
              </a:solidFill>
            </a:endParaRPr>
          </a:p>
          <a:p>
            <a:pPr algn="ctr"/>
            <a:r>
              <a:rPr kumimoji="1" lang="ja-JP" altLang="en-US" sz="1200" dirty="0">
                <a:solidFill>
                  <a:srgbClr val="000000"/>
                </a:solidFill>
              </a:rPr>
              <a:t>パーツ</a:t>
            </a:r>
            <a:endParaRPr kumimoji="1" lang="en-US" altLang="ja-JP" sz="1200" dirty="0">
              <a:solidFill>
                <a:srgbClr val="000000"/>
              </a:solidFill>
            </a:endParaRPr>
          </a:p>
          <a:p>
            <a:pPr algn="ctr"/>
            <a:r>
              <a:rPr kumimoji="1" lang="ja-JP" altLang="en-US" sz="1200" dirty="0">
                <a:solidFill>
                  <a:srgbClr val="000000"/>
                </a:solidFill>
              </a:rPr>
              <a:t>付き</a:t>
            </a:r>
            <a:r>
              <a:rPr kumimoji="1" lang="en-US" altLang="ja-JP" sz="1200" dirty="0">
                <a:solidFill>
                  <a:srgbClr val="000000"/>
                </a:solidFill>
              </a:rPr>
              <a:t>!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C4BA89C-292B-448E-AE24-3A1EE7C1E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467" y="1700657"/>
            <a:ext cx="3611114" cy="2014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55E9E0E1-2FB1-484E-9CE4-DAF944DC95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4794">
            <a:off x="1521472" y="2068899"/>
            <a:ext cx="3562968" cy="2014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21579F5-0200-42D4-806F-1F10B7D863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40" y="5213227"/>
            <a:ext cx="1877008" cy="104173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81F0779-0AEF-4065-8DCF-1DAA0828CA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419" y="5194017"/>
            <a:ext cx="1897381" cy="1062651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90A8EC05-E781-4BD6-BB4D-9C91A37B0A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87" y="5464817"/>
            <a:ext cx="1884480" cy="1051142"/>
          </a:xfrm>
          <a:prstGeom prst="rect">
            <a:avLst/>
          </a:prstGeom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DDB19422-F664-4D06-8B3E-47D0468889BE}"/>
              </a:ext>
            </a:extLst>
          </p:cNvPr>
          <p:cNvSpPr/>
          <p:nvPr/>
        </p:nvSpPr>
        <p:spPr>
          <a:xfrm>
            <a:off x="396841" y="4669578"/>
            <a:ext cx="1558960" cy="369870"/>
          </a:xfrm>
          <a:prstGeom prst="wedgeRoundRectCallout">
            <a:avLst>
              <a:gd name="adj1" fmla="val -5271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b="1" dirty="0">
                <a:solidFill>
                  <a:srgbClr val="000000"/>
                </a:solidFill>
              </a:rPr>
              <a:t>文字を入れましょう</a:t>
            </a: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AB7E80E3-AC12-4A1B-A2D0-DD07DE801748}"/>
              </a:ext>
            </a:extLst>
          </p:cNvPr>
          <p:cNvSpPr/>
          <p:nvPr/>
        </p:nvSpPr>
        <p:spPr>
          <a:xfrm>
            <a:off x="2340638" y="4854513"/>
            <a:ext cx="1558960" cy="369870"/>
          </a:xfrm>
          <a:prstGeom prst="wedgeRoundRectCallout">
            <a:avLst>
              <a:gd name="adj1" fmla="val -5271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100" b="1" dirty="0">
                <a:solidFill>
                  <a:srgbClr val="000000"/>
                </a:solidFill>
              </a:rPr>
              <a:t>写真</a:t>
            </a:r>
            <a:r>
              <a:rPr kumimoji="1" lang="ja-JP" altLang="en-US" sz="1100" b="1" dirty="0">
                <a:solidFill>
                  <a:srgbClr val="000000"/>
                </a:solidFill>
              </a:rPr>
              <a:t>を入れましょう</a:t>
            </a: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BD7031FD-5A16-45D7-BFFB-50B1332E2DB4}"/>
              </a:ext>
            </a:extLst>
          </p:cNvPr>
          <p:cNvSpPr/>
          <p:nvPr/>
        </p:nvSpPr>
        <p:spPr>
          <a:xfrm>
            <a:off x="4011420" y="4669578"/>
            <a:ext cx="1762288" cy="369870"/>
          </a:xfrm>
          <a:prstGeom prst="wedgeRoundRectCallout">
            <a:avLst>
              <a:gd name="adj1" fmla="val -5271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100" b="1" dirty="0">
                <a:solidFill>
                  <a:srgbClr val="000000"/>
                </a:solidFill>
              </a:rPr>
              <a:t>Smart</a:t>
            </a:r>
            <a:r>
              <a:rPr lang="ja-JP" altLang="en-US" sz="1100" b="1" dirty="0">
                <a:solidFill>
                  <a:srgbClr val="000000"/>
                </a:solidFill>
              </a:rPr>
              <a:t> </a:t>
            </a:r>
            <a:r>
              <a:rPr lang="en-US" altLang="ja-JP" sz="1100" b="1" dirty="0">
                <a:solidFill>
                  <a:srgbClr val="000000"/>
                </a:solidFill>
              </a:rPr>
              <a:t>Art</a:t>
            </a:r>
            <a:r>
              <a:rPr kumimoji="1" lang="ja-JP" altLang="en-US" sz="1100" b="1" dirty="0">
                <a:solidFill>
                  <a:srgbClr val="000000"/>
                </a:solidFill>
              </a:rPr>
              <a:t>を入れましょう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B79F0FAF-829F-466D-98CD-66417EA6FB4A}"/>
              </a:ext>
            </a:extLst>
          </p:cNvPr>
          <p:cNvSpPr/>
          <p:nvPr/>
        </p:nvSpPr>
        <p:spPr>
          <a:xfrm>
            <a:off x="5973182" y="4925192"/>
            <a:ext cx="1558960" cy="369870"/>
          </a:xfrm>
          <a:prstGeom prst="wedgeRoundRectCallout">
            <a:avLst>
              <a:gd name="adj1" fmla="val -5271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100" b="1" dirty="0">
                <a:solidFill>
                  <a:srgbClr val="000000"/>
                </a:solidFill>
              </a:rPr>
              <a:t>グラフ</a:t>
            </a:r>
            <a:r>
              <a:rPr kumimoji="1" lang="ja-JP" altLang="en-US" sz="1100" b="1" dirty="0">
                <a:solidFill>
                  <a:srgbClr val="000000"/>
                </a:solidFill>
              </a:rPr>
              <a:t>を入れましょう</a:t>
            </a: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C722D13B-742E-4FD6-A540-1BC9642C8051}"/>
              </a:ext>
            </a:extLst>
          </p:cNvPr>
          <p:cNvSpPr/>
          <p:nvPr/>
        </p:nvSpPr>
        <p:spPr>
          <a:xfrm>
            <a:off x="7565075" y="4684758"/>
            <a:ext cx="1305136" cy="369870"/>
          </a:xfrm>
          <a:prstGeom prst="wedgeRoundRectCallout">
            <a:avLst>
              <a:gd name="adj1" fmla="val -5271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100" b="1" dirty="0">
                <a:solidFill>
                  <a:srgbClr val="000000"/>
                </a:solidFill>
              </a:rPr>
              <a:t>表</a:t>
            </a:r>
            <a:r>
              <a:rPr kumimoji="1" lang="ja-JP" altLang="en-US" sz="1100" b="1" dirty="0">
                <a:solidFill>
                  <a:srgbClr val="000000"/>
                </a:solidFill>
              </a:rPr>
              <a:t>を入れましょう</a:t>
            </a: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C06D43F1-EFFC-415E-9FAC-69ED697EF2F7}"/>
              </a:ext>
            </a:extLst>
          </p:cNvPr>
          <p:cNvSpPr/>
          <p:nvPr/>
        </p:nvSpPr>
        <p:spPr>
          <a:xfrm>
            <a:off x="10287952" y="4851334"/>
            <a:ext cx="1459268" cy="369870"/>
          </a:xfrm>
          <a:prstGeom prst="wedgeRoundRectCallout">
            <a:avLst>
              <a:gd name="adj1" fmla="val -38923"/>
              <a:gd name="adj2" fmla="val 171013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100" b="1" dirty="0">
                <a:solidFill>
                  <a:srgbClr val="000000"/>
                </a:solidFill>
              </a:rPr>
              <a:t>色を変更できます</a:t>
            </a:r>
            <a:endParaRPr kumimoji="1" lang="ja-JP" altLang="en-US" sz="11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36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グラフ プレースホルダー 5">
            <a:extLst>
              <a:ext uri="{FF2B5EF4-FFF2-40B4-BE49-F238E27FC236}">
                <a16:creationId xmlns:a16="http://schemas.microsoft.com/office/drawing/2014/main" id="{96BFD59E-049D-4E6D-96CE-44F61EC1E29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/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58CC942-189B-4662-8B18-0F384E63E306}"/>
              </a:ext>
            </a:extLst>
          </p:cNvPr>
          <p:cNvSpPr/>
          <p:nvPr/>
        </p:nvSpPr>
        <p:spPr>
          <a:xfrm>
            <a:off x="3006813" y="1041874"/>
            <a:ext cx="6186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グラフの説明テキストを入力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4D9C779-714E-4D61-AC48-86B4F0A5100A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2CB39F-2011-4E3A-A8B8-94E862E0BC54}"/>
              </a:ext>
            </a:extLst>
          </p:cNvPr>
          <p:cNvSpPr txBox="1"/>
          <p:nvPr/>
        </p:nvSpPr>
        <p:spPr>
          <a:xfrm>
            <a:off x="125706" y="64553"/>
            <a:ext cx="3889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03 Reference Data</a:t>
            </a:r>
          </a:p>
        </p:txBody>
      </p:sp>
      <p:sp>
        <p:nvSpPr>
          <p:cNvPr id="10" name="スライド番号プレースホルダー 1">
            <a:extLst>
              <a:ext uri="{FF2B5EF4-FFF2-40B4-BE49-F238E27FC236}">
                <a16:creationId xmlns:a16="http://schemas.microsoft.com/office/drawing/2014/main" id="{17450D0A-06C7-4DDA-85E3-AD2892260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143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F14258B-57D6-44D0-8D5A-ED081C3CBDE6}"/>
              </a:ext>
            </a:extLst>
          </p:cNvPr>
          <p:cNvSpPr/>
          <p:nvPr/>
        </p:nvSpPr>
        <p:spPr>
          <a:xfrm>
            <a:off x="727674" y="2108200"/>
            <a:ext cx="10736652" cy="3898900"/>
          </a:xfrm>
          <a:prstGeom prst="rect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図プレースホルダー 3">
            <a:extLst>
              <a:ext uri="{FF2B5EF4-FFF2-40B4-BE49-F238E27FC236}">
                <a16:creationId xmlns:a16="http://schemas.microsoft.com/office/drawing/2014/main" id="{BB7404FF-6631-4F24-81E5-F99A07392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71A649E0-547C-483D-8A40-49577C0739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486C7B50-22F3-4D01-B1B4-589562B3E3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A1EE61-8C1E-437A-B7F0-4970A7DB1C28}"/>
              </a:ext>
            </a:extLst>
          </p:cNvPr>
          <p:cNvSpPr/>
          <p:nvPr/>
        </p:nvSpPr>
        <p:spPr>
          <a:xfrm>
            <a:off x="1852651" y="1098365"/>
            <a:ext cx="8494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アイデアのヘッドラインテキストを入力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DD2FD8D-8DFC-410B-9393-C106A4076C16}"/>
              </a:ext>
            </a:extLst>
          </p:cNvPr>
          <p:cNvSpPr/>
          <p:nvPr/>
        </p:nvSpPr>
        <p:spPr>
          <a:xfrm>
            <a:off x="161348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6766216-B040-4B73-B58E-0B7874BD9C0B}"/>
              </a:ext>
            </a:extLst>
          </p:cNvPr>
          <p:cNvSpPr/>
          <p:nvPr/>
        </p:nvSpPr>
        <p:spPr>
          <a:xfrm>
            <a:off x="503613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9331F71-88DE-4E06-80C1-0A60D5CD2FEB}"/>
              </a:ext>
            </a:extLst>
          </p:cNvPr>
          <p:cNvSpPr/>
          <p:nvPr/>
        </p:nvSpPr>
        <p:spPr>
          <a:xfrm>
            <a:off x="8342479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D94C02-78BA-4C8A-AAC9-8F26599E4050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90485CC-ABF3-4278-B2A4-7958A4D99E1F}"/>
              </a:ext>
            </a:extLst>
          </p:cNvPr>
          <p:cNvSpPr txBox="1"/>
          <p:nvPr/>
        </p:nvSpPr>
        <p:spPr>
          <a:xfrm>
            <a:off x="125706" y="64553"/>
            <a:ext cx="2036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04 Idea A</a:t>
            </a:r>
          </a:p>
        </p:txBody>
      </p:sp>
      <p:sp>
        <p:nvSpPr>
          <p:cNvPr id="17" name="スライド番号プレースホルダー 1">
            <a:extLst>
              <a:ext uri="{FF2B5EF4-FFF2-40B4-BE49-F238E27FC236}">
                <a16:creationId xmlns:a16="http://schemas.microsoft.com/office/drawing/2014/main" id="{96328B5F-DF4C-4E57-AF4B-81F1543A7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562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  <p:bldP spid="23" grpId="0"/>
      <p:bldP spid="24" grpId="0"/>
      <p:bldP spid="2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F14258B-57D6-44D0-8D5A-ED081C3CBDE6}"/>
              </a:ext>
            </a:extLst>
          </p:cNvPr>
          <p:cNvSpPr/>
          <p:nvPr/>
        </p:nvSpPr>
        <p:spPr>
          <a:xfrm>
            <a:off x="727674" y="2108200"/>
            <a:ext cx="10736652" cy="3898900"/>
          </a:xfrm>
          <a:prstGeom prst="rect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図プレースホルダー 3">
            <a:extLst>
              <a:ext uri="{FF2B5EF4-FFF2-40B4-BE49-F238E27FC236}">
                <a16:creationId xmlns:a16="http://schemas.microsoft.com/office/drawing/2014/main" id="{BB7404FF-6631-4F24-81E5-F99A07392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71A649E0-547C-483D-8A40-49577C0739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486C7B50-22F3-4D01-B1B4-589562B3E3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A1EE61-8C1E-437A-B7F0-4970A7DB1C28}"/>
              </a:ext>
            </a:extLst>
          </p:cNvPr>
          <p:cNvSpPr/>
          <p:nvPr/>
        </p:nvSpPr>
        <p:spPr>
          <a:xfrm>
            <a:off x="1852651" y="1098365"/>
            <a:ext cx="8494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アイデアのヘッドラインテキストを入力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DD2FD8D-8DFC-410B-9393-C106A4076C16}"/>
              </a:ext>
            </a:extLst>
          </p:cNvPr>
          <p:cNvSpPr/>
          <p:nvPr/>
        </p:nvSpPr>
        <p:spPr>
          <a:xfrm>
            <a:off x="161348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6766216-B040-4B73-B58E-0B7874BD9C0B}"/>
              </a:ext>
            </a:extLst>
          </p:cNvPr>
          <p:cNvSpPr/>
          <p:nvPr/>
        </p:nvSpPr>
        <p:spPr>
          <a:xfrm>
            <a:off x="503613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9331F71-88DE-4E06-80C1-0A60D5CD2FEB}"/>
              </a:ext>
            </a:extLst>
          </p:cNvPr>
          <p:cNvSpPr/>
          <p:nvPr/>
        </p:nvSpPr>
        <p:spPr>
          <a:xfrm>
            <a:off x="8342479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D94C02-78BA-4C8A-AAC9-8F26599E4050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90485CC-ABF3-4278-B2A4-7958A4D99E1F}"/>
              </a:ext>
            </a:extLst>
          </p:cNvPr>
          <p:cNvSpPr txBox="1"/>
          <p:nvPr/>
        </p:nvSpPr>
        <p:spPr>
          <a:xfrm>
            <a:off x="125706" y="64553"/>
            <a:ext cx="2045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04 Idea B</a:t>
            </a:r>
          </a:p>
        </p:txBody>
      </p:sp>
      <p:sp>
        <p:nvSpPr>
          <p:cNvPr id="17" name="スライド番号プレースホルダー 1">
            <a:extLst>
              <a:ext uri="{FF2B5EF4-FFF2-40B4-BE49-F238E27FC236}">
                <a16:creationId xmlns:a16="http://schemas.microsoft.com/office/drawing/2014/main" id="{96328B5F-DF4C-4E57-AF4B-81F1543A7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946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  <p:bldP spid="23" grpId="0"/>
      <p:bldP spid="24" grpId="0"/>
      <p:bldP spid="2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F14258B-57D6-44D0-8D5A-ED081C3CBDE6}"/>
              </a:ext>
            </a:extLst>
          </p:cNvPr>
          <p:cNvSpPr/>
          <p:nvPr/>
        </p:nvSpPr>
        <p:spPr>
          <a:xfrm>
            <a:off x="727674" y="2108200"/>
            <a:ext cx="10736652" cy="3898900"/>
          </a:xfrm>
          <a:prstGeom prst="rect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図プレースホルダー 3">
            <a:extLst>
              <a:ext uri="{FF2B5EF4-FFF2-40B4-BE49-F238E27FC236}">
                <a16:creationId xmlns:a16="http://schemas.microsoft.com/office/drawing/2014/main" id="{BB7404FF-6631-4F24-81E5-F99A07392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71A649E0-547C-483D-8A40-49577C0739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486C7B50-22F3-4D01-B1B4-589562B3E3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8A1EE61-8C1E-437A-B7F0-4970A7DB1C28}"/>
              </a:ext>
            </a:extLst>
          </p:cNvPr>
          <p:cNvSpPr/>
          <p:nvPr/>
        </p:nvSpPr>
        <p:spPr>
          <a:xfrm>
            <a:off x="1852651" y="1098365"/>
            <a:ext cx="8494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アイデアのヘッドラインテキストを入力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DD2FD8D-8DFC-410B-9393-C106A4076C16}"/>
              </a:ext>
            </a:extLst>
          </p:cNvPr>
          <p:cNvSpPr/>
          <p:nvPr/>
        </p:nvSpPr>
        <p:spPr>
          <a:xfrm>
            <a:off x="161348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6766216-B040-4B73-B58E-0B7874BD9C0B}"/>
              </a:ext>
            </a:extLst>
          </p:cNvPr>
          <p:cNvSpPr/>
          <p:nvPr/>
        </p:nvSpPr>
        <p:spPr>
          <a:xfrm>
            <a:off x="5036135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9331F71-88DE-4E06-80C1-0A60D5CD2FEB}"/>
              </a:ext>
            </a:extLst>
          </p:cNvPr>
          <p:cNvSpPr/>
          <p:nvPr/>
        </p:nvSpPr>
        <p:spPr>
          <a:xfrm>
            <a:off x="8342479" y="531877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/>
              <a:t>テキストを入力</a:t>
            </a:r>
            <a:endParaRPr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D94C02-78BA-4C8A-AAC9-8F26599E4050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90485CC-ABF3-4278-B2A4-7958A4D99E1F}"/>
              </a:ext>
            </a:extLst>
          </p:cNvPr>
          <p:cNvSpPr txBox="1"/>
          <p:nvPr/>
        </p:nvSpPr>
        <p:spPr>
          <a:xfrm>
            <a:off x="125706" y="64553"/>
            <a:ext cx="2048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04 Idea C</a:t>
            </a:r>
          </a:p>
        </p:txBody>
      </p:sp>
      <p:sp>
        <p:nvSpPr>
          <p:cNvPr id="17" name="スライド番号プレースホルダー 1">
            <a:extLst>
              <a:ext uri="{FF2B5EF4-FFF2-40B4-BE49-F238E27FC236}">
                <a16:creationId xmlns:a16="http://schemas.microsoft.com/office/drawing/2014/main" id="{96328B5F-DF4C-4E57-AF4B-81F1543A7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959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  <p:bldP spid="23" grpId="0"/>
      <p:bldP spid="24" grpId="0"/>
      <p:bldP spid="2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97C6ED-B229-4F36-AD6C-D2C7E28FA7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図プレースホルダー 3">
            <a:extLst>
              <a:ext uri="{FF2B5EF4-FFF2-40B4-BE49-F238E27FC236}">
                <a16:creationId xmlns:a16="http://schemas.microsoft.com/office/drawing/2014/main" id="{8E55041B-C184-4A34-B017-8F19D9DBD3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14D23B-6B38-48FE-871A-0FA6B83FBB45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1DCDA0-69D3-41FD-8E41-83A44F144E1C}"/>
              </a:ext>
            </a:extLst>
          </p:cNvPr>
          <p:cNvSpPr txBox="1"/>
          <p:nvPr/>
        </p:nvSpPr>
        <p:spPr>
          <a:xfrm>
            <a:off x="125706" y="64553"/>
            <a:ext cx="4382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07 Reference Images</a:t>
            </a:r>
          </a:p>
        </p:txBody>
      </p:sp>
      <p:sp>
        <p:nvSpPr>
          <p:cNvPr id="9" name="スライド番号プレースホルダー 1">
            <a:extLst>
              <a:ext uri="{FF2B5EF4-FFF2-40B4-BE49-F238E27FC236}">
                <a16:creationId xmlns:a16="http://schemas.microsoft.com/office/drawing/2014/main" id="{09F21017-550C-4C59-A401-4865DA52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235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表プレースホルダー 4">
            <a:extLst>
              <a:ext uri="{FF2B5EF4-FFF2-40B4-BE49-F238E27FC236}">
                <a16:creationId xmlns:a16="http://schemas.microsoft.com/office/drawing/2014/main" id="{F8FA048E-593F-41F8-AD9D-EE3635B22982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/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9B92330-AC0C-4539-B341-5AC0637CBFAC}"/>
              </a:ext>
            </a:extLst>
          </p:cNvPr>
          <p:cNvSpPr/>
          <p:nvPr/>
        </p:nvSpPr>
        <p:spPr>
          <a:xfrm>
            <a:off x="3468477" y="833255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表の説明テキストを入力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FB6863-C9EC-4F3A-B3E2-AC576C2164AC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B352038-C187-4CF7-9CAC-A3DE8B86493E}"/>
              </a:ext>
            </a:extLst>
          </p:cNvPr>
          <p:cNvSpPr txBox="1"/>
          <p:nvPr/>
        </p:nvSpPr>
        <p:spPr>
          <a:xfrm>
            <a:off x="125706" y="64553"/>
            <a:ext cx="4055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08 </a:t>
            </a:r>
            <a:r>
              <a:rPr lang="ja-JP" altLang="en-US" sz="3200" b="1" dirty="0">
                <a:solidFill>
                  <a:schemeClr val="bg1"/>
                </a:solidFill>
              </a:rPr>
              <a:t>表タイトルを入力</a:t>
            </a:r>
            <a:endParaRPr lang="en-US" altLang="ja-JP" sz="3200" b="1" dirty="0">
              <a:solidFill>
                <a:schemeClr val="bg1"/>
              </a:solidFill>
            </a:endParaRPr>
          </a:p>
        </p:txBody>
      </p:sp>
      <p:sp>
        <p:nvSpPr>
          <p:cNvPr id="10" name="スライド番号プレースホルダー 1">
            <a:extLst>
              <a:ext uri="{FF2B5EF4-FFF2-40B4-BE49-F238E27FC236}">
                <a16:creationId xmlns:a16="http://schemas.microsoft.com/office/drawing/2014/main" id="{C68EFEDD-4532-45CB-AE35-8E7E6B09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581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プレースホルダー 2">
            <a:extLst>
              <a:ext uri="{FF2B5EF4-FFF2-40B4-BE49-F238E27FC236}">
                <a16:creationId xmlns:a16="http://schemas.microsoft.com/office/drawing/2014/main" id="{DC01F558-1DD5-4258-B9DD-5059D6C6B30D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9B92330-AC0C-4539-B341-5AC0637CBFAC}"/>
              </a:ext>
            </a:extLst>
          </p:cNvPr>
          <p:cNvSpPr/>
          <p:nvPr/>
        </p:nvSpPr>
        <p:spPr>
          <a:xfrm>
            <a:off x="3237650" y="863599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まとめ説明テキストを入力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ABDFF0-2F6D-4CBC-86B3-4647AE2D8B8A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1388C84-9C60-4B87-9306-D42685E2117A}"/>
              </a:ext>
            </a:extLst>
          </p:cNvPr>
          <p:cNvSpPr txBox="1"/>
          <p:nvPr/>
        </p:nvSpPr>
        <p:spPr>
          <a:xfrm>
            <a:off x="125706" y="64553"/>
            <a:ext cx="487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09 </a:t>
            </a:r>
            <a:r>
              <a:rPr lang="ja-JP" altLang="en-US" sz="3200" b="1" dirty="0">
                <a:solidFill>
                  <a:schemeClr val="bg1"/>
                </a:solidFill>
              </a:rPr>
              <a:t>まとめタイトルを入力</a:t>
            </a:r>
            <a:endParaRPr lang="en-US" altLang="ja-JP" sz="3200" b="1" dirty="0">
              <a:solidFill>
                <a:schemeClr val="bg1"/>
              </a:solidFill>
            </a:endParaRPr>
          </a:p>
        </p:txBody>
      </p:sp>
      <p:sp>
        <p:nvSpPr>
          <p:cNvPr id="10" name="スライド番号プレースホルダー 1">
            <a:extLst>
              <a:ext uri="{FF2B5EF4-FFF2-40B4-BE49-F238E27FC236}">
                <a16:creationId xmlns:a16="http://schemas.microsoft.com/office/drawing/2014/main" id="{5D96116B-48F5-47BF-BF57-E72EA065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735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49B50517-7205-484C-A2AA-5C2DD182DBC9}"/>
              </a:ext>
            </a:extLst>
          </p:cNvPr>
          <p:cNvSpPr/>
          <p:nvPr/>
        </p:nvSpPr>
        <p:spPr>
          <a:xfrm>
            <a:off x="834887" y="3311013"/>
            <a:ext cx="1699592" cy="1699592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テキストを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入力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969A67C-07FF-4B75-A31B-8CFC847C5A6B}"/>
              </a:ext>
            </a:extLst>
          </p:cNvPr>
          <p:cNvSpPr/>
          <p:nvPr/>
        </p:nvSpPr>
        <p:spPr>
          <a:xfrm>
            <a:off x="2984638" y="2004018"/>
            <a:ext cx="1699592" cy="1699592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テキストを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入力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73C653F5-57E8-45FA-B06A-A1E542FC8A0F}"/>
              </a:ext>
            </a:extLst>
          </p:cNvPr>
          <p:cNvSpPr/>
          <p:nvPr/>
        </p:nvSpPr>
        <p:spPr>
          <a:xfrm>
            <a:off x="5134389" y="3311013"/>
            <a:ext cx="1699592" cy="1699592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テキストを</a:t>
            </a:r>
            <a:endParaRPr lang="en-US" altLang="ja-JP" sz="1600">
              <a:solidFill>
                <a:schemeClr val="tx1"/>
              </a:solidFill>
            </a:endParaRPr>
          </a:p>
          <a:p>
            <a:pPr algn="ctr"/>
            <a:r>
              <a:rPr lang="ja-JP" altLang="en-US" sz="1600">
                <a:solidFill>
                  <a:schemeClr val="tx1"/>
                </a:solidFill>
              </a:rPr>
              <a:t>入力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E698C66C-1272-455E-B0F5-7EF9635A5BA8}"/>
              </a:ext>
            </a:extLst>
          </p:cNvPr>
          <p:cNvSpPr/>
          <p:nvPr/>
        </p:nvSpPr>
        <p:spPr>
          <a:xfrm>
            <a:off x="7284140" y="2004018"/>
            <a:ext cx="1699592" cy="1699592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テキストを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入力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BFF8209-9869-45A9-8F2C-FE1B1EEBBF7E}"/>
              </a:ext>
            </a:extLst>
          </p:cNvPr>
          <p:cNvSpPr/>
          <p:nvPr/>
        </p:nvSpPr>
        <p:spPr>
          <a:xfrm>
            <a:off x="9433892" y="3311013"/>
            <a:ext cx="1699592" cy="1699592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テキストを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入力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9421AE0-4D36-49D1-809F-E6CDBF7CADBE}"/>
              </a:ext>
            </a:extLst>
          </p:cNvPr>
          <p:cNvCxnSpPr>
            <a:cxnSpLocks/>
          </p:cNvCxnSpPr>
          <p:nvPr/>
        </p:nvCxnSpPr>
        <p:spPr>
          <a:xfrm flipV="1">
            <a:off x="2534478" y="3311014"/>
            <a:ext cx="450160" cy="332962"/>
          </a:xfrm>
          <a:prstGeom prst="line">
            <a:avLst/>
          </a:prstGeom>
          <a:ln w="38100">
            <a:solidFill>
              <a:srgbClr val="195C9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FB2AC48-F76D-4F46-A347-66C2B092647B}"/>
              </a:ext>
            </a:extLst>
          </p:cNvPr>
          <p:cNvCxnSpPr>
            <a:cxnSpLocks/>
          </p:cNvCxnSpPr>
          <p:nvPr/>
        </p:nvCxnSpPr>
        <p:spPr>
          <a:xfrm flipV="1">
            <a:off x="6848060" y="3311014"/>
            <a:ext cx="450160" cy="332962"/>
          </a:xfrm>
          <a:prstGeom prst="line">
            <a:avLst/>
          </a:prstGeom>
          <a:ln w="38100">
            <a:solidFill>
              <a:srgbClr val="195C9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162508D-39FD-42FF-9069-21D94CF7C6CD}"/>
              </a:ext>
            </a:extLst>
          </p:cNvPr>
          <p:cNvCxnSpPr>
            <a:cxnSpLocks/>
          </p:cNvCxnSpPr>
          <p:nvPr/>
        </p:nvCxnSpPr>
        <p:spPr>
          <a:xfrm>
            <a:off x="4691269" y="3311014"/>
            <a:ext cx="450160" cy="332962"/>
          </a:xfrm>
          <a:prstGeom prst="line">
            <a:avLst/>
          </a:prstGeom>
          <a:ln w="38100">
            <a:solidFill>
              <a:srgbClr val="195C9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90330F4-2476-41F6-856F-AA039BD22E91}"/>
              </a:ext>
            </a:extLst>
          </p:cNvPr>
          <p:cNvCxnSpPr>
            <a:cxnSpLocks/>
          </p:cNvCxnSpPr>
          <p:nvPr/>
        </p:nvCxnSpPr>
        <p:spPr>
          <a:xfrm>
            <a:off x="8984973" y="3311014"/>
            <a:ext cx="450160" cy="332962"/>
          </a:xfrm>
          <a:prstGeom prst="line">
            <a:avLst/>
          </a:prstGeom>
          <a:ln w="38100">
            <a:solidFill>
              <a:srgbClr val="195C9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7696F2B-BFA4-4BA0-A0D8-1E3430C8366E}"/>
              </a:ext>
            </a:extLst>
          </p:cNvPr>
          <p:cNvSpPr txBox="1"/>
          <p:nvPr/>
        </p:nvSpPr>
        <p:spPr>
          <a:xfrm>
            <a:off x="999239" y="285381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20XX.00.00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E51388E-A3AD-4F63-AC9C-3C60EDBC19ED}"/>
              </a:ext>
            </a:extLst>
          </p:cNvPr>
          <p:cNvSpPr txBox="1"/>
          <p:nvPr/>
        </p:nvSpPr>
        <p:spPr>
          <a:xfrm>
            <a:off x="3148990" y="157882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20XX.00.00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B6842A8-1423-4955-BC42-4AC5AB2D596E}"/>
              </a:ext>
            </a:extLst>
          </p:cNvPr>
          <p:cNvSpPr txBox="1"/>
          <p:nvPr/>
        </p:nvSpPr>
        <p:spPr>
          <a:xfrm>
            <a:off x="7448492" y="157882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20XX.00.00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9EBFF77-F76C-43FA-A2B5-7A11784119CF}"/>
              </a:ext>
            </a:extLst>
          </p:cNvPr>
          <p:cNvSpPr txBox="1"/>
          <p:nvPr/>
        </p:nvSpPr>
        <p:spPr>
          <a:xfrm>
            <a:off x="5298741" y="285381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20XX.00.00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D6263A5-270F-41D2-8196-5B76013D194F}"/>
              </a:ext>
            </a:extLst>
          </p:cNvPr>
          <p:cNvSpPr txBox="1"/>
          <p:nvPr/>
        </p:nvSpPr>
        <p:spPr>
          <a:xfrm>
            <a:off x="9598244" y="285381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20XX.00.00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01D8E71-99BC-469F-8F48-C6B9A34C3340}"/>
              </a:ext>
            </a:extLst>
          </p:cNvPr>
          <p:cNvSpPr/>
          <p:nvPr/>
        </p:nvSpPr>
        <p:spPr>
          <a:xfrm>
            <a:off x="2083481" y="5390167"/>
            <a:ext cx="8032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スケジュールのまとめテキストを入力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4BAD647-4F37-41C0-9CA3-3E67C4F10936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4ED2B8F-6442-4223-88E3-5C019042859C}"/>
              </a:ext>
            </a:extLst>
          </p:cNvPr>
          <p:cNvSpPr txBox="1"/>
          <p:nvPr/>
        </p:nvSpPr>
        <p:spPr>
          <a:xfrm>
            <a:off x="125706" y="64553"/>
            <a:ext cx="4786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10 Outline Of Schedule</a:t>
            </a:r>
          </a:p>
        </p:txBody>
      </p:sp>
      <p:sp>
        <p:nvSpPr>
          <p:cNvPr id="22" name="スライド番号プレースホルダー 1">
            <a:extLst>
              <a:ext uri="{FF2B5EF4-FFF2-40B4-BE49-F238E27FC236}">
                <a16:creationId xmlns:a16="http://schemas.microsoft.com/office/drawing/2014/main" id="{A28AC9FB-F753-4384-8C1B-AFF0114D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882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7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23" grpId="0"/>
      <p:bldP spid="24" grpId="0"/>
      <p:bldP spid="25" grpId="0"/>
      <p:bldP spid="26" grpId="0"/>
      <p:bldP spid="28" grpId="0"/>
      <p:bldP spid="2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0" name="グループ化 1249"/>
          <p:cNvGrpSpPr/>
          <p:nvPr/>
        </p:nvGrpSpPr>
        <p:grpSpPr>
          <a:xfrm>
            <a:off x="5969110" y="1315753"/>
            <a:ext cx="434926" cy="273629"/>
            <a:chOff x="6605588" y="942975"/>
            <a:chExt cx="479425" cy="301625"/>
          </a:xfrm>
        </p:grpSpPr>
        <p:sp>
          <p:nvSpPr>
            <p:cNvPr id="1251" name="Freeform 12"/>
            <p:cNvSpPr>
              <a:spLocks/>
            </p:cNvSpPr>
            <p:nvPr/>
          </p:nvSpPr>
          <p:spPr bwMode="auto">
            <a:xfrm>
              <a:off x="6605588" y="942975"/>
              <a:ext cx="479425" cy="301625"/>
            </a:xfrm>
            <a:custGeom>
              <a:avLst/>
              <a:gdLst>
                <a:gd name="T0" fmla="*/ 302 w 302"/>
                <a:gd name="T1" fmla="*/ 152 h 190"/>
                <a:gd name="T2" fmla="*/ 302 w 302"/>
                <a:gd name="T3" fmla="*/ 152 h 190"/>
                <a:gd name="T4" fmla="*/ 300 w 302"/>
                <a:gd name="T5" fmla="*/ 160 h 190"/>
                <a:gd name="T6" fmla="*/ 298 w 302"/>
                <a:gd name="T7" fmla="*/ 166 h 190"/>
                <a:gd name="T8" fmla="*/ 294 w 302"/>
                <a:gd name="T9" fmla="*/ 172 h 190"/>
                <a:gd name="T10" fmla="*/ 290 w 302"/>
                <a:gd name="T11" fmla="*/ 178 h 190"/>
                <a:gd name="T12" fmla="*/ 284 w 302"/>
                <a:gd name="T13" fmla="*/ 182 h 190"/>
                <a:gd name="T14" fmla="*/ 278 w 302"/>
                <a:gd name="T15" fmla="*/ 186 h 190"/>
                <a:gd name="T16" fmla="*/ 272 w 302"/>
                <a:gd name="T17" fmla="*/ 188 h 190"/>
                <a:gd name="T18" fmla="*/ 264 w 302"/>
                <a:gd name="T19" fmla="*/ 190 h 190"/>
                <a:gd name="T20" fmla="*/ 38 w 302"/>
                <a:gd name="T21" fmla="*/ 190 h 190"/>
                <a:gd name="T22" fmla="*/ 38 w 302"/>
                <a:gd name="T23" fmla="*/ 190 h 190"/>
                <a:gd name="T24" fmla="*/ 30 w 302"/>
                <a:gd name="T25" fmla="*/ 188 h 190"/>
                <a:gd name="T26" fmla="*/ 22 w 302"/>
                <a:gd name="T27" fmla="*/ 186 h 190"/>
                <a:gd name="T28" fmla="*/ 16 w 302"/>
                <a:gd name="T29" fmla="*/ 182 h 190"/>
                <a:gd name="T30" fmla="*/ 10 w 302"/>
                <a:gd name="T31" fmla="*/ 178 h 190"/>
                <a:gd name="T32" fmla="*/ 6 w 302"/>
                <a:gd name="T33" fmla="*/ 172 h 190"/>
                <a:gd name="T34" fmla="*/ 2 w 302"/>
                <a:gd name="T35" fmla="*/ 166 h 190"/>
                <a:gd name="T36" fmla="*/ 0 w 302"/>
                <a:gd name="T37" fmla="*/ 160 h 190"/>
                <a:gd name="T38" fmla="*/ 0 w 302"/>
                <a:gd name="T39" fmla="*/ 152 h 190"/>
                <a:gd name="T40" fmla="*/ 0 w 302"/>
                <a:gd name="T41" fmla="*/ 38 h 190"/>
                <a:gd name="T42" fmla="*/ 0 w 302"/>
                <a:gd name="T43" fmla="*/ 38 h 190"/>
                <a:gd name="T44" fmla="*/ 0 w 302"/>
                <a:gd name="T45" fmla="*/ 30 h 190"/>
                <a:gd name="T46" fmla="*/ 2 w 302"/>
                <a:gd name="T47" fmla="*/ 24 h 190"/>
                <a:gd name="T48" fmla="*/ 6 w 302"/>
                <a:gd name="T49" fmla="*/ 18 h 190"/>
                <a:gd name="T50" fmla="*/ 10 w 302"/>
                <a:gd name="T51" fmla="*/ 12 h 190"/>
                <a:gd name="T52" fmla="*/ 16 w 302"/>
                <a:gd name="T53" fmla="*/ 8 h 190"/>
                <a:gd name="T54" fmla="*/ 22 w 302"/>
                <a:gd name="T55" fmla="*/ 4 h 190"/>
                <a:gd name="T56" fmla="*/ 30 w 302"/>
                <a:gd name="T57" fmla="*/ 2 h 190"/>
                <a:gd name="T58" fmla="*/ 38 w 302"/>
                <a:gd name="T59" fmla="*/ 0 h 190"/>
                <a:gd name="T60" fmla="*/ 264 w 302"/>
                <a:gd name="T61" fmla="*/ 0 h 190"/>
                <a:gd name="T62" fmla="*/ 264 w 302"/>
                <a:gd name="T63" fmla="*/ 0 h 190"/>
                <a:gd name="T64" fmla="*/ 272 w 302"/>
                <a:gd name="T65" fmla="*/ 2 h 190"/>
                <a:gd name="T66" fmla="*/ 278 w 302"/>
                <a:gd name="T67" fmla="*/ 4 h 190"/>
                <a:gd name="T68" fmla="*/ 284 w 302"/>
                <a:gd name="T69" fmla="*/ 8 h 190"/>
                <a:gd name="T70" fmla="*/ 290 w 302"/>
                <a:gd name="T71" fmla="*/ 12 h 190"/>
                <a:gd name="T72" fmla="*/ 294 w 302"/>
                <a:gd name="T73" fmla="*/ 18 h 190"/>
                <a:gd name="T74" fmla="*/ 298 w 302"/>
                <a:gd name="T75" fmla="*/ 24 h 190"/>
                <a:gd name="T76" fmla="*/ 300 w 302"/>
                <a:gd name="T77" fmla="*/ 30 h 190"/>
                <a:gd name="T78" fmla="*/ 302 w 302"/>
                <a:gd name="T79" fmla="*/ 38 h 190"/>
                <a:gd name="T80" fmla="*/ 302 w 302"/>
                <a:gd name="T8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90">
                  <a:moveTo>
                    <a:pt x="302" y="152"/>
                  </a:moveTo>
                  <a:lnTo>
                    <a:pt x="302" y="152"/>
                  </a:lnTo>
                  <a:lnTo>
                    <a:pt x="300" y="160"/>
                  </a:lnTo>
                  <a:lnTo>
                    <a:pt x="298" y="166"/>
                  </a:lnTo>
                  <a:lnTo>
                    <a:pt x="294" y="172"/>
                  </a:lnTo>
                  <a:lnTo>
                    <a:pt x="290" y="178"/>
                  </a:lnTo>
                  <a:lnTo>
                    <a:pt x="284" y="182"/>
                  </a:lnTo>
                  <a:lnTo>
                    <a:pt x="278" y="186"/>
                  </a:lnTo>
                  <a:lnTo>
                    <a:pt x="272" y="188"/>
                  </a:lnTo>
                  <a:lnTo>
                    <a:pt x="264" y="190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30" y="188"/>
                  </a:lnTo>
                  <a:lnTo>
                    <a:pt x="22" y="186"/>
                  </a:lnTo>
                  <a:lnTo>
                    <a:pt x="16" y="182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2"/>
                  </a:lnTo>
                  <a:lnTo>
                    <a:pt x="278" y="4"/>
                  </a:lnTo>
                  <a:lnTo>
                    <a:pt x="284" y="8"/>
                  </a:lnTo>
                  <a:lnTo>
                    <a:pt x="290" y="12"/>
                  </a:lnTo>
                  <a:lnTo>
                    <a:pt x="294" y="18"/>
                  </a:lnTo>
                  <a:lnTo>
                    <a:pt x="298" y="24"/>
                  </a:lnTo>
                  <a:lnTo>
                    <a:pt x="300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2" name="Freeform 13"/>
            <p:cNvSpPr>
              <a:spLocks/>
            </p:cNvSpPr>
            <p:nvPr/>
          </p:nvSpPr>
          <p:spPr bwMode="auto">
            <a:xfrm>
              <a:off x="6605588" y="942975"/>
              <a:ext cx="479425" cy="301625"/>
            </a:xfrm>
            <a:custGeom>
              <a:avLst/>
              <a:gdLst>
                <a:gd name="T0" fmla="*/ 302 w 302"/>
                <a:gd name="T1" fmla="*/ 152 h 190"/>
                <a:gd name="T2" fmla="*/ 302 w 302"/>
                <a:gd name="T3" fmla="*/ 152 h 190"/>
                <a:gd name="T4" fmla="*/ 300 w 302"/>
                <a:gd name="T5" fmla="*/ 160 h 190"/>
                <a:gd name="T6" fmla="*/ 298 w 302"/>
                <a:gd name="T7" fmla="*/ 166 h 190"/>
                <a:gd name="T8" fmla="*/ 294 w 302"/>
                <a:gd name="T9" fmla="*/ 172 h 190"/>
                <a:gd name="T10" fmla="*/ 290 w 302"/>
                <a:gd name="T11" fmla="*/ 178 h 190"/>
                <a:gd name="T12" fmla="*/ 284 w 302"/>
                <a:gd name="T13" fmla="*/ 182 h 190"/>
                <a:gd name="T14" fmla="*/ 278 w 302"/>
                <a:gd name="T15" fmla="*/ 186 h 190"/>
                <a:gd name="T16" fmla="*/ 272 w 302"/>
                <a:gd name="T17" fmla="*/ 188 h 190"/>
                <a:gd name="T18" fmla="*/ 264 w 302"/>
                <a:gd name="T19" fmla="*/ 190 h 190"/>
                <a:gd name="T20" fmla="*/ 38 w 302"/>
                <a:gd name="T21" fmla="*/ 190 h 190"/>
                <a:gd name="T22" fmla="*/ 38 w 302"/>
                <a:gd name="T23" fmla="*/ 190 h 190"/>
                <a:gd name="T24" fmla="*/ 30 w 302"/>
                <a:gd name="T25" fmla="*/ 188 h 190"/>
                <a:gd name="T26" fmla="*/ 22 w 302"/>
                <a:gd name="T27" fmla="*/ 186 h 190"/>
                <a:gd name="T28" fmla="*/ 16 w 302"/>
                <a:gd name="T29" fmla="*/ 182 h 190"/>
                <a:gd name="T30" fmla="*/ 10 w 302"/>
                <a:gd name="T31" fmla="*/ 178 h 190"/>
                <a:gd name="T32" fmla="*/ 6 w 302"/>
                <a:gd name="T33" fmla="*/ 172 h 190"/>
                <a:gd name="T34" fmla="*/ 2 w 302"/>
                <a:gd name="T35" fmla="*/ 166 h 190"/>
                <a:gd name="T36" fmla="*/ 0 w 302"/>
                <a:gd name="T37" fmla="*/ 160 h 190"/>
                <a:gd name="T38" fmla="*/ 0 w 302"/>
                <a:gd name="T39" fmla="*/ 152 h 190"/>
                <a:gd name="T40" fmla="*/ 0 w 302"/>
                <a:gd name="T41" fmla="*/ 38 h 190"/>
                <a:gd name="T42" fmla="*/ 0 w 302"/>
                <a:gd name="T43" fmla="*/ 38 h 190"/>
                <a:gd name="T44" fmla="*/ 0 w 302"/>
                <a:gd name="T45" fmla="*/ 30 h 190"/>
                <a:gd name="T46" fmla="*/ 2 w 302"/>
                <a:gd name="T47" fmla="*/ 24 h 190"/>
                <a:gd name="T48" fmla="*/ 6 w 302"/>
                <a:gd name="T49" fmla="*/ 18 h 190"/>
                <a:gd name="T50" fmla="*/ 10 w 302"/>
                <a:gd name="T51" fmla="*/ 12 h 190"/>
                <a:gd name="T52" fmla="*/ 16 w 302"/>
                <a:gd name="T53" fmla="*/ 8 h 190"/>
                <a:gd name="T54" fmla="*/ 22 w 302"/>
                <a:gd name="T55" fmla="*/ 4 h 190"/>
                <a:gd name="T56" fmla="*/ 30 w 302"/>
                <a:gd name="T57" fmla="*/ 2 h 190"/>
                <a:gd name="T58" fmla="*/ 38 w 302"/>
                <a:gd name="T59" fmla="*/ 0 h 190"/>
                <a:gd name="T60" fmla="*/ 264 w 302"/>
                <a:gd name="T61" fmla="*/ 0 h 190"/>
                <a:gd name="T62" fmla="*/ 264 w 302"/>
                <a:gd name="T63" fmla="*/ 0 h 190"/>
                <a:gd name="T64" fmla="*/ 272 w 302"/>
                <a:gd name="T65" fmla="*/ 2 h 190"/>
                <a:gd name="T66" fmla="*/ 278 w 302"/>
                <a:gd name="T67" fmla="*/ 4 h 190"/>
                <a:gd name="T68" fmla="*/ 284 w 302"/>
                <a:gd name="T69" fmla="*/ 8 h 190"/>
                <a:gd name="T70" fmla="*/ 290 w 302"/>
                <a:gd name="T71" fmla="*/ 12 h 190"/>
                <a:gd name="T72" fmla="*/ 294 w 302"/>
                <a:gd name="T73" fmla="*/ 18 h 190"/>
                <a:gd name="T74" fmla="*/ 298 w 302"/>
                <a:gd name="T75" fmla="*/ 24 h 190"/>
                <a:gd name="T76" fmla="*/ 300 w 302"/>
                <a:gd name="T77" fmla="*/ 30 h 190"/>
                <a:gd name="T78" fmla="*/ 302 w 302"/>
                <a:gd name="T79" fmla="*/ 38 h 190"/>
                <a:gd name="T80" fmla="*/ 302 w 302"/>
                <a:gd name="T8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90">
                  <a:moveTo>
                    <a:pt x="302" y="152"/>
                  </a:moveTo>
                  <a:lnTo>
                    <a:pt x="302" y="152"/>
                  </a:lnTo>
                  <a:lnTo>
                    <a:pt x="300" y="160"/>
                  </a:lnTo>
                  <a:lnTo>
                    <a:pt x="298" y="166"/>
                  </a:lnTo>
                  <a:lnTo>
                    <a:pt x="294" y="172"/>
                  </a:lnTo>
                  <a:lnTo>
                    <a:pt x="290" y="178"/>
                  </a:lnTo>
                  <a:lnTo>
                    <a:pt x="284" y="182"/>
                  </a:lnTo>
                  <a:lnTo>
                    <a:pt x="278" y="186"/>
                  </a:lnTo>
                  <a:lnTo>
                    <a:pt x="272" y="188"/>
                  </a:lnTo>
                  <a:lnTo>
                    <a:pt x="264" y="190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30" y="188"/>
                  </a:lnTo>
                  <a:lnTo>
                    <a:pt x="22" y="186"/>
                  </a:lnTo>
                  <a:lnTo>
                    <a:pt x="16" y="182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2"/>
                  </a:lnTo>
                  <a:lnTo>
                    <a:pt x="278" y="4"/>
                  </a:lnTo>
                  <a:lnTo>
                    <a:pt x="284" y="8"/>
                  </a:lnTo>
                  <a:lnTo>
                    <a:pt x="290" y="12"/>
                  </a:lnTo>
                  <a:lnTo>
                    <a:pt x="294" y="18"/>
                  </a:lnTo>
                  <a:lnTo>
                    <a:pt x="298" y="24"/>
                  </a:lnTo>
                  <a:lnTo>
                    <a:pt x="300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3" name="Freeform 14"/>
            <p:cNvSpPr>
              <a:spLocks/>
            </p:cNvSpPr>
            <p:nvPr/>
          </p:nvSpPr>
          <p:spPr bwMode="auto">
            <a:xfrm>
              <a:off x="6634163" y="974725"/>
              <a:ext cx="419100" cy="238125"/>
            </a:xfrm>
            <a:custGeom>
              <a:avLst/>
              <a:gdLst>
                <a:gd name="T0" fmla="*/ 20 w 264"/>
                <a:gd name="T1" fmla="*/ 150 h 150"/>
                <a:gd name="T2" fmla="*/ 20 w 264"/>
                <a:gd name="T3" fmla="*/ 150 h 150"/>
                <a:gd name="T4" fmla="*/ 12 w 264"/>
                <a:gd name="T5" fmla="*/ 148 h 150"/>
                <a:gd name="T6" fmla="*/ 6 w 264"/>
                <a:gd name="T7" fmla="*/ 144 h 150"/>
                <a:gd name="T8" fmla="*/ 2 w 264"/>
                <a:gd name="T9" fmla="*/ 138 h 150"/>
                <a:gd name="T10" fmla="*/ 0 w 264"/>
                <a:gd name="T11" fmla="*/ 132 h 150"/>
                <a:gd name="T12" fmla="*/ 0 w 264"/>
                <a:gd name="T13" fmla="*/ 18 h 150"/>
                <a:gd name="T14" fmla="*/ 0 w 264"/>
                <a:gd name="T15" fmla="*/ 18 h 150"/>
                <a:gd name="T16" fmla="*/ 2 w 264"/>
                <a:gd name="T17" fmla="*/ 10 h 150"/>
                <a:gd name="T18" fmla="*/ 6 w 264"/>
                <a:gd name="T19" fmla="*/ 4 h 150"/>
                <a:gd name="T20" fmla="*/ 12 w 264"/>
                <a:gd name="T21" fmla="*/ 0 h 150"/>
                <a:gd name="T22" fmla="*/ 20 w 264"/>
                <a:gd name="T23" fmla="*/ 0 h 150"/>
                <a:gd name="T24" fmla="*/ 246 w 264"/>
                <a:gd name="T25" fmla="*/ 0 h 150"/>
                <a:gd name="T26" fmla="*/ 246 w 264"/>
                <a:gd name="T27" fmla="*/ 0 h 150"/>
                <a:gd name="T28" fmla="*/ 252 w 264"/>
                <a:gd name="T29" fmla="*/ 0 h 150"/>
                <a:gd name="T30" fmla="*/ 258 w 264"/>
                <a:gd name="T31" fmla="*/ 4 h 150"/>
                <a:gd name="T32" fmla="*/ 262 w 264"/>
                <a:gd name="T33" fmla="*/ 10 h 150"/>
                <a:gd name="T34" fmla="*/ 264 w 264"/>
                <a:gd name="T35" fmla="*/ 18 h 150"/>
                <a:gd name="T36" fmla="*/ 264 w 264"/>
                <a:gd name="T37" fmla="*/ 132 h 150"/>
                <a:gd name="T38" fmla="*/ 264 w 264"/>
                <a:gd name="T39" fmla="*/ 132 h 150"/>
                <a:gd name="T40" fmla="*/ 262 w 264"/>
                <a:gd name="T41" fmla="*/ 138 h 150"/>
                <a:gd name="T42" fmla="*/ 258 w 264"/>
                <a:gd name="T43" fmla="*/ 144 h 150"/>
                <a:gd name="T44" fmla="*/ 252 w 264"/>
                <a:gd name="T45" fmla="*/ 148 h 150"/>
                <a:gd name="T46" fmla="*/ 246 w 264"/>
                <a:gd name="T47" fmla="*/ 150 h 150"/>
                <a:gd name="T48" fmla="*/ 20 w 264"/>
                <a:gd name="T4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150">
                  <a:moveTo>
                    <a:pt x="20" y="150"/>
                  </a:moveTo>
                  <a:lnTo>
                    <a:pt x="20" y="150"/>
                  </a:lnTo>
                  <a:lnTo>
                    <a:pt x="12" y="148"/>
                  </a:lnTo>
                  <a:lnTo>
                    <a:pt x="6" y="144"/>
                  </a:lnTo>
                  <a:lnTo>
                    <a:pt x="2" y="138"/>
                  </a:lnTo>
                  <a:lnTo>
                    <a:pt x="0" y="13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4"/>
                  </a:lnTo>
                  <a:lnTo>
                    <a:pt x="262" y="10"/>
                  </a:lnTo>
                  <a:lnTo>
                    <a:pt x="264" y="18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62" y="138"/>
                  </a:lnTo>
                  <a:lnTo>
                    <a:pt x="258" y="144"/>
                  </a:lnTo>
                  <a:lnTo>
                    <a:pt x="252" y="148"/>
                  </a:lnTo>
                  <a:lnTo>
                    <a:pt x="246" y="150"/>
                  </a:lnTo>
                  <a:lnTo>
                    <a:pt x="2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4" name="Freeform 15"/>
            <p:cNvSpPr>
              <a:spLocks/>
            </p:cNvSpPr>
            <p:nvPr/>
          </p:nvSpPr>
          <p:spPr bwMode="auto">
            <a:xfrm>
              <a:off x="6923088" y="1016000"/>
              <a:ext cx="79375" cy="76200"/>
            </a:xfrm>
            <a:custGeom>
              <a:avLst/>
              <a:gdLst>
                <a:gd name="T0" fmla="*/ 50 w 50"/>
                <a:gd name="T1" fmla="*/ 24 h 48"/>
                <a:gd name="T2" fmla="*/ 50 w 50"/>
                <a:gd name="T3" fmla="*/ 24 h 48"/>
                <a:gd name="T4" fmla="*/ 48 w 50"/>
                <a:gd name="T5" fmla="*/ 34 h 48"/>
                <a:gd name="T6" fmla="*/ 42 w 50"/>
                <a:gd name="T7" fmla="*/ 42 h 48"/>
                <a:gd name="T8" fmla="*/ 34 w 50"/>
                <a:gd name="T9" fmla="*/ 48 h 48"/>
                <a:gd name="T10" fmla="*/ 24 w 50"/>
                <a:gd name="T11" fmla="*/ 48 h 48"/>
                <a:gd name="T12" fmla="*/ 24 w 50"/>
                <a:gd name="T13" fmla="*/ 48 h 48"/>
                <a:gd name="T14" fmla="*/ 16 w 50"/>
                <a:gd name="T15" fmla="*/ 48 h 48"/>
                <a:gd name="T16" fmla="*/ 8 w 50"/>
                <a:gd name="T17" fmla="*/ 42 h 48"/>
                <a:gd name="T18" fmla="*/ 2 w 50"/>
                <a:gd name="T19" fmla="*/ 34 h 48"/>
                <a:gd name="T20" fmla="*/ 0 w 50"/>
                <a:gd name="T21" fmla="*/ 24 h 48"/>
                <a:gd name="T22" fmla="*/ 0 w 50"/>
                <a:gd name="T23" fmla="*/ 24 h 48"/>
                <a:gd name="T24" fmla="*/ 2 w 50"/>
                <a:gd name="T25" fmla="*/ 16 h 48"/>
                <a:gd name="T26" fmla="*/ 8 w 50"/>
                <a:gd name="T27" fmla="*/ 8 h 48"/>
                <a:gd name="T28" fmla="*/ 16 w 50"/>
                <a:gd name="T29" fmla="*/ 2 h 48"/>
                <a:gd name="T30" fmla="*/ 24 w 50"/>
                <a:gd name="T31" fmla="*/ 0 h 48"/>
                <a:gd name="T32" fmla="*/ 24 w 50"/>
                <a:gd name="T33" fmla="*/ 0 h 48"/>
                <a:gd name="T34" fmla="*/ 34 w 50"/>
                <a:gd name="T35" fmla="*/ 2 h 48"/>
                <a:gd name="T36" fmla="*/ 42 w 50"/>
                <a:gd name="T37" fmla="*/ 8 h 48"/>
                <a:gd name="T38" fmla="*/ 48 w 50"/>
                <a:gd name="T39" fmla="*/ 16 h 48"/>
                <a:gd name="T40" fmla="*/ 50 w 50"/>
                <a:gd name="T41" fmla="*/ 24 h 48"/>
                <a:gd name="T42" fmla="*/ 50 w 50"/>
                <a:gd name="T4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lnTo>
                    <a:pt x="50" y="24"/>
                  </a:lnTo>
                  <a:lnTo>
                    <a:pt x="48" y="34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5" name="Freeform 16"/>
            <p:cNvSpPr>
              <a:spLocks/>
            </p:cNvSpPr>
            <p:nvPr/>
          </p:nvSpPr>
          <p:spPr bwMode="auto">
            <a:xfrm>
              <a:off x="6913563" y="1095375"/>
              <a:ext cx="98425" cy="98425"/>
            </a:xfrm>
            <a:custGeom>
              <a:avLst/>
              <a:gdLst>
                <a:gd name="T0" fmla="*/ 0 w 62"/>
                <a:gd name="T1" fmla="*/ 62 h 62"/>
                <a:gd name="T2" fmla="*/ 0 w 62"/>
                <a:gd name="T3" fmla="*/ 62 h 62"/>
                <a:gd name="T4" fmla="*/ 0 w 62"/>
                <a:gd name="T5" fmla="*/ 48 h 62"/>
                <a:gd name="T6" fmla="*/ 2 w 62"/>
                <a:gd name="T7" fmla="*/ 38 h 62"/>
                <a:gd name="T8" fmla="*/ 6 w 62"/>
                <a:gd name="T9" fmla="*/ 26 h 62"/>
                <a:gd name="T10" fmla="*/ 8 w 62"/>
                <a:gd name="T11" fmla="*/ 18 h 62"/>
                <a:gd name="T12" fmla="*/ 14 w 62"/>
                <a:gd name="T13" fmla="*/ 10 h 62"/>
                <a:gd name="T14" fmla="*/ 18 w 62"/>
                <a:gd name="T15" fmla="*/ 4 h 62"/>
                <a:gd name="T16" fmla="*/ 24 w 62"/>
                <a:gd name="T17" fmla="*/ 2 h 62"/>
                <a:gd name="T18" fmla="*/ 30 w 62"/>
                <a:gd name="T19" fmla="*/ 0 h 62"/>
                <a:gd name="T20" fmla="*/ 30 w 62"/>
                <a:gd name="T21" fmla="*/ 0 h 62"/>
                <a:gd name="T22" fmla="*/ 38 w 62"/>
                <a:gd name="T23" fmla="*/ 2 h 62"/>
                <a:gd name="T24" fmla="*/ 42 w 62"/>
                <a:gd name="T25" fmla="*/ 4 h 62"/>
                <a:gd name="T26" fmla="*/ 48 w 62"/>
                <a:gd name="T27" fmla="*/ 10 h 62"/>
                <a:gd name="T28" fmla="*/ 52 w 62"/>
                <a:gd name="T29" fmla="*/ 18 h 62"/>
                <a:gd name="T30" fmla="*/ 56 w 62"/>
                <a:gd name="T31" fmla="*/ 26 h 62"/>
                <a:gd name="T32" fmla="*/ 60 w 62"/>
                <a:gd name="T33" fmla="*/ 38 h 62"/>
                <a:gd name="T34" fmla="*/ 62 w 62"/>
                <a:gd name="T35" fmla="*/ 48 h 62"/>
                <a:gd name="T36" fmla="*/ 62 w 62"/>
                <a:gd name="T37" fmla="*/ 62 h 62"/>
                <a:gd name="T38" fmla="*/ 0 w 62"/>
                <a:gd name="T3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62">
                  <a:moveTo>
                    <a:pt x="0" y="62"/>
                  </a:moveTo>
                  <a:lnTo>
                    <a:pt x="0" y="62"/>
                  </a:lnTo>
                  <a:lnTo>
                    <a:pt x="0" y="48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8" y="18"/>
                  </a:lnTo>
                  <a:lnTo>
                    <a:pt x="14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48" y="10"/>
                  </a:lnTo>
                  <a:lnTo>
                    <a:pt x="52" y="18"/>
                  </a:lnTo>
                  <a:lnTo>
                    <a:pt x="56" y="26"/>
                  </a:lnTo>
                  <a:lnTo>
                    <a:pt x="60" y="38"/>
                  </a:lnTo>
                  <a:lnTo>
                    <a:pt x="62" y="48"/>
                  </a:lnTo>
                  <a:lnTo>
                    <a:pt x="62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6" name="Freeform 17"/>
            <p:cNvSpPr>
              <a:spLocks/>
            </p:cNvSpPr>
            <p:nvPr/>
          </p:nvSpPr>
          <p:spPr bwMode="auto">
            <a:xfrm>
              <a:off x="6669088" y="1012825"/>
              <a:ext cx="200025" cy="22225"/>
            </a:xfrm>
            <a:custGeom>
              <a:avLst/>
              <a:gdLst>
                <a:gd name="T0" fmla="*/ 118 w 126"/>
                <a:gd name="T1" fmla="*/ 14 h 14"/>
                <a:gd name="T2" fmla="*/ 6 w 126"/>
                <a:gd name="T3" fmla="*/ 14 h 14"/>
                <a:gd name="T4" fmla="*/ 6 w 126"/>
                <a:gd name="T5" fmla="*/ 14 h 14"/>
                <a:gd name="T6" fmla="*/ 2 w 126"/>
                <a:gd name="T7" fmla="*/ 12 h 14"/>
                <a:gd name="T8" fmla="*/ 0 w 126"/>
                <a:gd name="T9" fmla="*/ 6 h 14"/>
                <a:gd name="T10" fmla="*/ 0 w 126"/>
                <a:gd name="T11" fmla="*/ 6 h 14"/>
                <a:gd name="T12" fmla="*/ 2 w 126"/>
                <a:gd name="T13" fmla="*/ 2 h 14"/>
                <a:gd name="T14" fmla="*/ 6 w 126"/>
                <a:gd name="T15" fmla="*/ 0 h 14"/>
                <a:gd name="T16" fmla="*/ 118 w 126"/>
                <a:gd name="T17" fmla="*/ 0 h 14"/>
                <a:gd name="T18" fmla="*/ 118 w 126"/>
                <a:gd name="T19" fmla="*/ 0 h 14"/>
                <a:gd name="T20" fmla="*/ 124 w 126"/>
                <a:gd name="T21" fmla="*/ 2 h 14"/>
                <a:gd name="T22" fmla="*/ 126 w 126"/>
                <a:gd name="T23" fmla="*/ 6 h 14"/>
                <a:gd name="T24" fmla="*/ 126 w 126"/>
                <a:gd name="T25" fmla="*/ 6 h 14"/>
                <a:gd name="T26" fmla="*/ 124 w 126"/>
                <a:gd name="T27" fmla="*/ 12 h 14"/>
                <a:gd name="T28" fmla="*/ 118 w 126"/>
                <a:gd name="T29" fmla="*/ 14 h 14"/>
                <a:gd name="T30" fmla="*/ 118 w 126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4">
                  <a:moveTo>
                    <a:pt x="11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4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4" y="12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7" name="Freeform 18"/>
            <p:cNvSpPr>
              <a:spLocks/>
            </p:cNvSpPr>
            <p:nvPr/>
          </p:nvSpPr>
          <p:spPr bwMode="auto">
            <a:xfrm>
              <a:off x="6669088" y="1073150"/>
              <a:ext cx="200025" cy="19050"/>
            </a:xfrm>
            <a:custGeom>
              <a:avLst/>
              <a:gdLst>
                <a:gd name="T0" fmla="*/ 118 w 126"/>
                <a:gd name="T1" fmla="*/ 12 h 12"/>
                <a:gd name="T2" fmla="*/ 6 w 126"/>
                <a:gd name="T3" fmla="*/ 12 h 12"/>
                <a:gd name="T4" fmla="*/ 6 w 126"/>
                <a:gd name="T5" fmla="*/ 12 h 12"/>
                <a:gd name="T6" fmla="*/ 2 w 126"/>
                <a:gd name="T7" fmla="*/ 10 h 12"/>
                <a:gd name="T8" fmla="*/ 0 w 126"/>
                <a:gd name="T9" fmla="*/ 6 h 12"/>
                <a:gd name="T10" fmla="*/ 0 w 126"/>
                <a:gd name="T11" fmla="*/ 6 h 12"/>
                <a:gd name="T12" fmla="*/ 2 w 126"/>
                <a:gd name="T13" fmla="*/ 2 h 12"/>
                <a:gd name="T14" fmla="*/ 6 w 126"/>
                <a:gd name="T15" fmla="*/ 0 h 12"/>
                <a:gd name="T16" fmla="*/ 118 w 126"/>
                <a:gd name="T17" fmla="*/ 0 h 12"/>
                <a:gd name="T18" fmla="*/ 118 w 126"/>
                <a:gd name="T19" fmla="*/ 0 h 12"/>
                <a:gd name="T20" fmla="*/ 124 w 126"/>
                <a:gd name="T21" fmla="*/ 2 h 12"/>
                <a:gd name="T22" fmla="*/ 126 w 126"/>
                <a:gd name="T23" fmla="*/ 6 h 12"/>
                <a:gd name="T24" fmla="*/ 126 w 126"/>
                <a:gd name="T25" fmla="*/ 6 h 12"/>
                <a:gd name="T26" fmla="*/ 124 w 126"/>
                <a:gd name="T27" fmla="*/ 10 h 12"/>
                <a:gd name="T28" fmla="*/ 118 w 126"/>
                <a:gd name="T29" fmla="*/ 12 h 12"/>
                <a:gd name="T30" fmla="*/ 118 w 126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2">
                  <a:moveTo>
                    <a:pt x="118" y="12"/>
                  </a:move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4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4" y="10"/>
                  </a:lnTo>
                  <a:lnTo>
                    <a:pt x="118" y="12"/>
                  </a:lnTo>
                  <a:lnTo>
                    <a:pt x="118" y="12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58" name="Freeform 19"/>
            <p:cNvSpPr>
              <a:spLocks/>
            </p:cNvSpPr>
            <p:nvPr/>
          </p:nvSpPr>
          <p:spPr bwMode="auto">
            <a:xfrm>
              <a:off x="6669088" y="1130300"/>
              <a:ext cx="200025" cy="22225"/>
            </a:xfrm>
            <a:custGeom>
              <a:avLst/>
              <a:gdLst>
                <a:gd name="T0" fmla="*/ 118 w 126"/>
                <a:gd name="T1" fmla="*/ 14 h 14"/>
                <a:gd name="T2" fmla="*/ 6 w 126"/>
                <a:gd name="T3" fmla="*/ 14 h 14"/>
                <a:gd name="T4" fmla="*/ 6 w 126"/>
                <a:gd name="T5" fmla="*/ 14 h 14"/>
                <a:gd name="T6" fmla="*/ 2 w 126"/>
                <a:gd name="T7" fmla="*/ 12 h 14"/>
                <a:gd name="T8" fmla="*/ 0 w 126"/>
                <a:gd name="T9" fmla="*/ 8 h 14"/>
                <a:gd name="T10" fmla="*/ 0 w 126"/>
                <a:gd name="T11" fmla="*/ 8 h 14"/>
                <a:gd name="T12" fmla="*/ 2 w 126"/>
                <a:gd name="T13" fmla="*/ 2 h 14"/>
                <a:gd name="T14" fmla="*/ 6 w 126"/>
                <a:gd name="T15" fmla="*/ 0 h 14"/>
                <a:gd name="T16" fmla="*/ 118 w 126"/>
                <a:gd name="T17" fmla="*/ 0 h 14"/>
                <a:gd name="T18" fmla="*/ 118 w 126"/>
                <a:gd name="T19" fmla="*/ 0 h 14"/>
                <a:gd name="T20" fmla="*/ 124 w 126"/>
                <a:gd name="T21" fmla="*/ 2 h 14"/>
                <a:gd name="T22" fmla="*/ 126 w 126"/>
                <a:gd name="T23" fmla="*/ 8 h 14"/>
                <a:gd name="T24" fmla="*/ 126 w 126"/>
                <a:gd name="T25" fmla="*/ 8 h 14"/>
                <a:gd name="T26" fmla="*/ 124 w 126"/>
                <a:gd name="T27" fmla="*/ 12 h 14"/>
                <a:gd name="T28" fmla="*/ 118 w 126"/>
                <a:gd name="T29" fmla="*/ 14 h 14"/>
                <a:gd name="T30" fmla="*/ 118 w 126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4">
                  <a:moveTo>
                    <a:pt x="11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4" y="2"/>
                  </a:lnTo>
                  <a:lnTo>
                    <a:pt x="126" y="8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259" name="グループ化 1258"/>
          <p:cNvGrpSpPr/>
          <p:nvPr/>
        </p:nvGrpSpPr>
        <p:grpSpPr>
          <a:xfrm>
            <a:off x="6510607" y="2546543"/>
            <a:ext cx="434926" cy="434926"/>
            <a:chOff x="6005513" y="2651125"/>
            <a:chExt cx="479425" cy="479425"/>
          </a:xfrm>
        </p:grpSpPr>
        <p:sp>
          <p:nvSpPr>
            <p:cNvPr id="1260" name="Freeform 20"/>
            <p:cNvSpPr>
              <a:spLocks/>
            </p:cNvSpPr>
            <p:nvPr/>
          </p:nvSpPr>
          <p:spPr bwMode="auto">
            <a:xfrm>
              <a:off x="6005513" y="2651125"/>
              <a:ext cx="479425" cy="479425"/>
            </a:xfrm>
            <a:custGeom>
              <a:avLst/>
              <a:gdLst>
                <a:gd name="T0" fmla="*/ 296 w 302"/>
                <a:gd name="T1" fmla="*/ 270 h 302"/>
                <a:gd name="T2" fmla="*/ 290 w 302"/>
                <a:gd name="T3" fmla="*/ 260 h 302"/>
                <a:gd name="T4" fmla="*/ 252 w 302"/>
                <a:gd name="T5" fmla="*/ 214 h 302"/>
                <a:gd name="T6" fmla="*/ 206 w 302"/>
                <a:gd name="T7" fmla="*/ 172 h 302"/>
                <a:gd name="T8" fmla="*/ 172 w 302"/>
                <a:gd name="T9" fmla="*/ 146 h 302"/>
                <a:gd name="T10" fmla="*/ 180 w 302"/>
                <a:gd name="T11" fmla="*/ 134 h 302"/>
                <a:gd name="T12" fmla="*/ 188 w 302"/>
                <a:gd name="T13" fmla="*/ 108 h 302"/>
                <a:gd name="T14" fmla="*/ 188 w 302"/>
                <a:gd name="T15" fmla="*/ 94 h 302"/>
                <a:gd name="T16" fmla="*/ 182 w 302"/>
                <a:gd name="T17" fmla="*/ 58 h 302"/>
                <a:gd name="T18" fmla="*/ 160 w 302"/>
                <a:gd name="T19" fmla="*/ 28 h 302"/>
                <a:gd name="T20" fmla="*/ 132 w 302"/>
                <a:gd name="T21" fmla="*/ 8 h 302"/>
                <a:gd name="T22" fmla="*/ 94 w 302"/>
                <a:gd name="T23" fmla="*/ 0 h 302"/>
                <a:gd name="T24" fmla="*/ 76 w 302"/>
                <a:gd name="T25" fmla="*/ 2 h 302"/>
                <a:gd name="T26" fmla="*/ 42 w 302"/>
                <a:gd name="T27" fmla="*/ 16 h 302"/>
                <a:gd name="T28" fmla="*/ 16 w 302"/>
                <a:gd name="T29" fmla="*/ 42 h 302"/>
                <a:gd name="T30" fmla="*/ 2 w 302"/>
                <a:gd name="T31" fmla="*/ 76 h 302"/>
                <a:gd name="T32" fmla="*/ 0 w 302"/>
                <a:gd name="T33" fmla="*/ 94 h 302"/>
                <a:gd name="T34" fmla="*/ 8 w 302"/>
                <a:gd name="T35" fmla="*/ 132 h 302"/>
                <a:gd name="T36" fmla="*/ 28 w 302"/>
                <a:gd name="T37" fmla="*/ 162 h 302"/>
                <a:gd name="T38" fmla="*/ 58 w 302"/>
                <a:gd name="T39" fmla="*/ 182 h 302"/>
                <a:gd name="T40" fmla="*/ 94 w 302"/>
                <a:gd name="T41" fmla="*/ 188 h 302"/>
                <a:gd name="T42" fmla="*/ 108 w 302"/>
                <a:gd name="T43" fmla="*/ 188 h 302"/>
                <a:gd name="T44" fmla="*/ 134 w 302"/>
                <a:gd name="T45" fmla="*/ 180 h 302"/>
                <a:gd name="T46" fmla="*/ 148 w 302"/>
                <a:gd name="T47" fmla="*/ 174 h 302"/>
                <a:gd name="T48" fmla="*/ 172 w 302"/>
                <a:gd name="T49" fmla="*/ 206 h 302"/>
                <a:gd name="T50" fmla="*/ 214 w 302"/>
                <a:gd name="T51" fmla="*/ 252 h 302"/>
                <a:gd name="T52" fmla="*/ 260 w 302"/>
                <a:gd name="T53" fmla="*/ 290 h 302"/>
                <a:gd name="T54" fmla="*/ 270 w 302"/>
                <a:gd name="T55" fmla="*/ 296 h 302"/>
                <a:gd name="T56" fmla="*/ 282 w 302"/>
                <a:gd name="T57" fmla="*/ 302 h 302"/>
                <a:gd name="T58" fmla="*/ 296 w 302"/>
                <a:gd name="T59" fmla="*/ 296 h 302"/>
                <a:gd name="T60" fmla="*/ 300 w 302"/>
                <a:gd name="T61" fmla="*/ 290 h 302"/>
                <a:gd name="T62" fmla="*/ 300 w 302"/>
                <a:gd name="T63" fmla="*/ 276 h 302"/>
                <a:gd name="T64" fmla="*/ 296 w 302"/>
                <a:gd name="T65" fmla="*/ 27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302">
                  <a:moveTo>
                    <a:pt x="296" y="270"/>
                  </a:moveTo>
                  <a:lnTo>
                    <a:pt x="296" y="270"/>
                  </a:lnTo>
                  <a:lnTo>
                    <a:pt x="296" y="270"/>
                  </a:lnTo>
                  <a:lnTo>
                    <a:pt x="290" y="260"/>
                  </a:lnTo>
                  <a:lnTo>
                    <a:pt x="270" y="232"/>
                  </a:lnTo>
                  <a:lnTo>
                    <a:pt x="252" y="214"/>
                  </a:lnTo>
                  <a:lnTo>
                    <a:pt x="232" y="194"/>
                  </a:lnTo>
                  <a:lnTo>
                    <a:pt x="206" y="172"/>
                  </a:lnTo>
                  <a:lnTo>
                    <a:pt x="174" y="148"/>
                  </a:lnTo>
                  <a:lnTo>
                    <a:pt x="172" y="146"/>
                  </a:lnTo>
                  <a:lnTo>
                    <a:pt x="172" y="146"/>
                  </a:lnTo>
                  <a:lnTo>
                    <a:pt x="180" y="134"/>
                  </a:lnTo>
                  <a:lnTo>
                    <a:pt x="184" y="122"/>
                  </a:lnTo>
                  <a:lnTo>
                    <a:pt x="188" y="108"/>
                  </a:lnTo>
                  <a:lnTo>
                    <a:pt x="188" y="94"/>
                  </a:lnTo>
                  <a:lnTo>
                    <a:pt x="188" y="94"/>
                  </a:lnTo>
                  <a:lnTo>
                    <a:pt x="186" y="76"/>
                  </a:lnTo>
                  <a:lnTo>
                    <a:pt x="182" y="58"/>
                  </a:lnTo>
                  <a:lnTo>
                    <a:pt x="172" y="42"/>
                  </a:lnTo>
                  <a:lnTo>
                    <a:pt x="160" y="28"/>
                  </a:lnTo>
                  <a:lnTo>
                    <a:pt x="148" y="16"/>
                  </a:lnTo>
                  <a:lnTo>
                    <a:pt x="132" y="8"/>
                  </a:lnTo>
                  <a:lnTo>
                    <a:pt x="114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8" y="58"/>
                  </a:lnTo>
                  <a:lnTo>
                    <a:pt x="2" y="76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14"/>
                  </a:lnTo>
                  <a:lnTo>
                    <a:pt x="8" y="132"/>
                  </a:lnTo>
                  <a:lnTo>
                    <a:pt x="16" y="148"/>
                  </a:lnTo>
                  <a:lnTo>
                    <a:pt x="28" y="162"/>
                  </a:lnTo>
                  <a:lnTo>
                    <a:pt x="42" y="172"/>
                  </a:lnTo>
                  <a:lnTo>
                    <a:pt x="58" y="182"/>
                  </a:lnTo>
                  <a:lnTo>
                    <a:pt x="76" y="186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108" y="188"/>
                  </a:lnTo>
                  <a:lnTo>
                    <a:pt x="122" y="184"/>
                  </a:lnTo>
                  <a:lnTo>
                    <a:pt x="134" y="180"/>
                  </a:lnTo>
                  <a:lnTo>
                    <a:pt x="146" y="172"/>
                  </a:lnTo>
                  <a:lnTo>
                    <a:pt x="148" y="174"/>
                  </a:lnTo>
                  <a:lnTo>
                    <a:pt x="148" y="174"/>
                  </a:lnTo>
                  <a:lnTo>
                    <a:pt x="172" y="206"/>
                  </a:lnTo>
                  <a:lnTo>
                    <a:pt x="194" y="232"/>
                  </a:lnTo>
                  <a:lnTo>
                    <a:pt x="214" y="252"/>
                  </a:lnTo>
                  <a:lnTo>
                    <a:pt x="232" y="270"/>
                  </a:lnTo>
                  <a:lnTo>
                    <a:pt x="260" y="290"/>
                  </a:lnTo>
                  <a:lnTo>
                    <a:pt x="270" y="296"/>
                  </a:lnTo>
                  <a:lnTo>
                    <a:pt x="270" y="296"/>
                  </a:lnTo>
                  <a:lnTo>
                    <a:pt x="276" y="300"/>
                  </a:lnTo>
                  <a:lnTo>
                    <a:pt x="282" y="302"/>
                  </a:lnTo>
                  <a:lnTo>
                    <a:pt x="290" y="300"/>
                  </a:lnTo>
                  <a:lnTo>
                    <a:pt x="296" y="296"/>
                  </a:lnTo>
                  <a:lnTo>
                    <a:pt x="296" y="296"/>
                  </a:lnTo>
                  <a:lnTo>
                    <a:pt x="300" y="290"/>
                  </a:lnTo>
                  <a:lnTo>
                    <a:pt x="302" y="282"/>
                  </a:lnTo>
                  <a:lnTo>
                    <a:pt x="300" y="276"/>
                  </a:lnTo>
                  <a:lnTo>
                    <a:pt x="296" y="270"/>
                  </a:lnTo>
                  <a:lnTo>
                    <a:pt x="296" y="2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1" name="Freeform 21"/>
            <p:cNvSpPr>
              <a:spLocks/>
            </p:cNvSpPr>
            <p:nvPr/>
          </p:nvSpPr>
          <p:spPr bwMode="auto">
            <a:xfrm>
              <a:off x="6056313" y="2701925"/>
              <a:ext cx="196850" cy="196850"/>
            </a:xfrm>
            <a:custGeom>
              <a:avLst/>
              <a:gdLst>
                <a:gd name="T0" fmla="*/ 62 w 124"/>
                <a:gd name="T1" fmla="*/ 0 h 124"/>
                <a:gd name="T2" fmla="*/ 62 w 124"/>
                <a:gd name="T3" fmla="*/ 0 h 124"/>
                <a:gd name="T4" fmla="*/ 50 w 124"/>
                <a:gd name="T5" fmla="*/ 2 h 124"/>
                <a:gd name="T6" fmla="*/ 38 w 124"/>
                <a:gd name="T7" fmla="*/ 4 h 124"/>
                <a:gd name="T8" fmla="*/ 28 w 124"/>
                <a:gd name="T9" fmla="*/ 10 h 124"/>
                <a:gd name="T10" fmla="*/ 18 w 124"/>
                <a:gd name="T11" fmla="*/ 18 h 124"/>
                <a:gd name="T12" fmla="*/ 10 w 124"/>
                <a:gd name="T13" fmla="*/ 28 h 124"/>
                <a:gd name="T14" fmla="*/ 4 w 124"/>
                <a:gd name="T15" fmla="*/ 38 h 124"/>
                <a:gd name="T16" fmla="*/ 2 w 124"/>
                <a:gd name="T17" fmla="*/ 50 h 124"/>
                <a:gd name="T18" fmla="*/ 0 w 124"/>
                <a:gd name="T19" fmla="*/ 62 h 124"/>
                <a:gd name="T20" fmla="*/ 0 w 124"/>
                <a:gd name="T21" fmla="*/ 62 h 124"/>
                <a:gd name="T22" fmla="*/ 2 w 124"/>
                <a:gd name="T23" fmla="*/ 74 h 124"/>
                <a:gd name="T24" fmla="*/ 4 w 124"/>
                <a:gd name="T25" fmla="*/ 86 h 124"/>
                <a:gd name="T26" fmla="*/ 10 w 124"/>
                <a:gd name="T27" fmla="*/ 98 h 124"/>
                <a:gd name="T28" fmla="*/ 18 w 124"/>
                <a:gd name="T29" fmla="*/ 106 h 124"/>
                <a:gd name="T30" fmla="*/ 28 w 124"/>
                <a:gd name="T31" fmla="*/ 114 h 124"/>
                <a:gd name="T32" fmla="*/ 38 w 124"/>
                <a:gd name="T33" fmla="*/ 120 h 124"/>
                <a:gd name="T34" fmla="*/ 50 w 124"/>
                <a:gd name="T35" fmla="*/ 124 h 124"/>
                <a:gd name="T36" fmla="*/ 62 w 124"/>
                <a:gd name="T37" fmla="*/ 124 h 124"/>
                <a:gd name="T38" fmla="*/ 62 w 124"/>
                <a:gd name="T39" fmla="*/ 124 h 124"/>
                <a:gd name="T40" fmla="*/ 74 w 124"/>
                <a:gd name="T41" fmla="*/ 124 h 124"/>
                <a:gd name="T42" fmla="*/ 86 w 124"/>
                <a:gd name="T43" fmla="*/ 120 h 124"/>
                <a:gd name="T44" fmla="*/ 98 w 124"/>
                <a:gd name="T45" fmla="*/ 114 h 124"/>
                <a:gd name="T46" fmla="*/ 106 w 124"/>
                <a:gd name="T47" fmla="*/ 106 h 124"/>
                <a:gd name="T48" fmla="*/ 114 w 124"/>
                <a:gd name="T49" fmla="*/ 98 h 124"/>
                <a:gd name="T50" fmla="*/ 120 w 124"/>
                <a:gd name="T51" fmla="*/ 86 h 124"/>
                <a:gd name="T52" fmla="*/ 124 w 124"/>
                <a:gd name="T53" fmla="*/ 74 h 124"/>
                <a:gd name="T54" fmla="*/ 124 w 124"/>
                <a:gd name="T55" fmla="*/ 62 h 124"/>
                <a:gd name="T56" fmla="*/ 124 w 124"/>
                <a:gd name="T57" fmla="*/ 62 h 124"/>
                <a:gd name="T58" fmla="*/ 124 w 124"/>
                <a:gd name="T59" fmla="*/ 50 h 124"/>
                <a:gd name="T60" fmla="*/ 120 w 124"/>
                <a:gd name="T61" fmla="*/ 38 h 124"/>
                <a:gd name="T62" fmla="*/ 114 w 124"/>
                <a:gd name="T63" fmla="*/ 28 h 124"/>
                <a:gd name="T64" fmla="*/ 106 w 124"/>
                <a:gd name="T65" fmla="*/ 18 h 124"/>
                <a:gd name="T66" fmla="*/ 98 w 124"/>
                <a:gd name="T67" fmla="*/ 10 h 124"/>
                <a:gd name="T68" fmla="*/ 86 w 124"/>
                <a:gd name="T69" fmla="*/ 4 h 124"/>
                <a:gd name="T70" fmla="*/ 74 w 124"/>
                <a:gd name="T71" fmla="*/ 2 h 124"/>
                <a:gd name="T72" fmla="*/ 62 w 124"/>
                <a:gd name="T73" fmla="*/ 0 h 124"/>
                <a:gd name="T74" fmla="*/ 62 w 124"/>
                <a:gd name="T7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4" y="38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74"/>
                  </a:lnTo>
                  <a:lnTo>
                    <a:pt x="4" y="86"/>
                  </a:lnTo>
                  <a:lnTo>
                    <a:pt x="10" y="98"/>
                  </a:lnTo>
                  <a:lnTo>
                    <a:pt x="18" y="106"/>
                  </a:lnTo>
                  <a:lnTo>
                    <a:pt x="28" y="114"/>
                  </a:lnTo>
                  <a:lnTo>
                    <a:pt x="38" y="120"/>
                  </a:lnTo>
                  <a:lnTo>
                    <a:pt x="50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74" y="124"/>
                  </a:lnTo>
                  <a:lnTo>
                    <a:pt x="86" y="120"/>
                  </a:lnTo>
                  <a:lnTo>
                    <a:pt x="98" y="114"/>
                  </a:lnTo>
                  <a:lnTo>
                    <a:pt x="106" y="106"/>
                  </a:lnTo>
                  <a:lnTo>
                    <a:pt x="114" y="98"/>
                  </a:lnTo>
                  <a:lnTo>
                    <a:pt x="120" y="86"/>
                  </a:lnTo>
                  <a:lnTo>
                    <a:pt x="124" y="74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4" y="50"/>
                  </a:lnTo>
                  <a:lnTo>
                    <a:pt x="120" y="38"/>
                  </a:lnTo>
                  <a:lnTo>
                    <a:pt x="114" y="28"/>
                  </a:lnTo>
                  <a:lnTo>
                    <a:pt x="106" y="18"/>
                  </a:lnTo>
                  <a:lnTo>
                    <a:pt x="98" y="10"/>
                  </a:lnTo>
                  <a:lnTo>
                    <a:pt x="86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2" name="Freeform 22"/>
            <p:cNvSpPr>
              <a:spLocks/>
            </p:cNvSpPr>
            <p:nvPr/>
          </p:nvSpPr>
          <p:spPr bwMode="auto">
            <a:xfrm>
              <a:off x="6056313" y="2689225"/>
              <a:ext cx="95250" cy="180975"/>
            </a:xfrm>
            <a:custGeom>
              <a:avLst/>
              <a:gdLst>
                <a:gd name="T0" fmla="*/ 44 w 60"/>
                <a:gd name="T1" fmla="*/ 4 h 114"/>
                <a:gd name="T2" fmla="*/ 0 w 60"/>
                <a:gd name="T3" fmla="*/ 100 h 114"/>
                <a:gd name="T4" fmla="*/ 0 w 60"/>
                <a:gd name="T5" fmla="*/ 100 h 114"/>
                <a:gd name="T6" fmla="*/ 8 w 60"/>
                <a:gd name="T7" fmla="*/ 114 h 114"/>
                <a:gd name="T8" fmla="*/ 60 w 60"/>
                <a:gd name="T9" fmla="*/ 0 h 114"/>
                <a:gd name="T10" fmla="*/ 60 w 60"/>
                <a:gd name="T11" fmla="*/ 0 h 114"/>
                <a:gd name="T12" fmla="*/ 44 w 60"/>
                <a:gd name="T13" fmla="*/ 4 h 114"/>
                <a:gd name="T14" fmla="*/ 44 w 60"/>
                <a:gd name="T15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14">
                  <a:moveTo>
                    <a:pt x="44" y="4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8" y="11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3" name="Freeform 23"/>
            <p:cNvSpPr>
              <a:spLocks/>
            </p:cNvSpPr>
            <p:nvPr/>
          </p:nvSpPr>
          <p:spPr bwMode="auto">
            <a:xfrm>
              <a:off x="6084888" y="2692400"/>
              <a:ext cx="107950" cy="203200"/>
            </a:xfrm>
            <a:custGeom>
              <a:avLst/>
              <a:gdLst>
                <a:gd name="T0" fmla="*/ 56 w 68"/>
                <a:gd name="T1" fmla="*/ 0 h 128"/>
                <a:gd name="T2" fmla="*/ 0 w 68"/>
                <a:gd name="T3" fmla="*/ 122 h 128"/>
                <a:gd name="T4" fmla="*/ 0 w 68"/>
                <a:gd name="T5" fmla="*/ 122 h 128"/>
                <a:gd name="T6" fmla="*/ 10 w 68"/>
                <a:gd name="T7" fmla="*/ 128 h 128"/>
                <a:gd name="T8" fmla="*/ 68 w 68"/>
                <a:gd name="T9" fmla="*/ 4 h 128"/>
                <a:gd name="T10" fmla="*/ 68 w 68"/>
                <a:gd name="T11" fmla="*/ 4 h 128"/>
                <a:gd name="T12" fmla="*/ 56 w 68"/>
                <a:gd name="T13" fmla="*/ 0 h 128"/>
                <a:gd name="T14" fmla="*/ 56 w 68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28">
                  <a:moveTo>
                    <a:pt x="56" y="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10" y="128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4" name="Freeform 24"/>
            <p:cNvSpPr>
              <a:spLocks noEditPoints="1"/>
            </p:cNvSpPr>
            <p:nvPr/>
          </p:nvSpPr>
          <p:spPr bwMode="auto">
            <a:xfrm>
              <a:off x="6043613" y="2689225"/>
              <a:ext cx="222250" cy="222250"/>
            </a:xfrm>
            <a:custGeom>
              <a:avLst/>
              <a:gdLst>
                <a:gd name="T0" fmla="*/ 70 w 140"/>
                <a:gd name="T1" fmla="*/ 0 h 140"/>
                <a:gd name="T2" fmla="*/ 44 w 140"/>
                <a:gd name="T3" fmla="*/ 6 h 140"/>
                <a:gd name="T4" fmla="*/ 20 w 140"/>
                <a:gd name="T5" fmla="*/ 20 h 140"/>
                <a:gd name="T6" fmla="*/ 6 w 140"/>
                <a:gd name="T7" fmla="*/ 44 h 140"/>
                <a:gd name="T8" fmla="*/ 0 w 140"/>
                <a:gd name="T9" fmla="*/ 70 h 140"/>
                <a:gd name="T10" fmla="*/ 2 w 140"/>
                <a:gd name="T11" fmla="*/ 84 h 140"/>
                <a:gd name="T12" fmla="*/ 12 w 140"/>
                <a:gd name="T13" fmla="*/ 110 h 140"/>
                <a:gd name="T14" fmla="*/ 32 w 140"/>
                <a:gd name="T15" fmla="*/ 128 h 140"/>
                <a:gd name="T16" fmla="*/ 56 w 140"/>
                <a:gd name="T17" fmla="*/ 138 h 140"/>
                <a:gd name="T18" fmla="*/ 70 w 140"/>
                <a:gd name="T19" fmla="*/ 140 h 140"/>
                <a:gd name="T20" fmla="*/ 98 w 140"/>
                <a:gd name="T21" fmla="*/ 134 h 140"/>
                <a:gd name="T22" fmla="*/ 120 w 140"/>
                <a:gd name="T23" fmla="*/ 120 h 140"/>
                <a:gd name="T24" fmla="*/ 134 w 140"/>
                <a:gd name="T25" fmla="*/ 98 h 140"/>
                <a:gd name="T26" fmla="*/ 140 w 140"/>
                <a:gd name="T27" fmla="*/ 70 h 140"/>
                <a:gd name="T28" fmla="*/ 138 w 140"/>
                <a:gd name="T29" fmla="*/ 56 h 140"/>
                <a:gd name="T30" fmla="*/ 128 w 140"/>
                <a:gd name="T31" fmla="*/ 32 h 140"/>
                <a:gd name="T32" fmla="*/ 110 w 140"/>
                <a:gd name="T33" fmla="*/ 12 h 140"/>
                <a:gd name="T34" fmla="*/ 84 w 140"/>
                <a:gd name="T35" fmla="*/ 2 h 140"/>
                <a:gd name="T36" fmla="*/ 70 w 140"/>
                <a:gd name="T37" fmla="*/ 0 h 140"/>
                <a:gd name="T38" fmla="*/ 70 w 140"/>
                <a:gd name="T39" fmla="*/ 132 h 140"/>
                <a:gd name="T40" fmla="*/ 46 w 140"/>
                <a:gd name="T41" fmla="*/ 128 h 140"/>
                <a:gd name="T42" fmla="*/ 26 w 140"/>
                <a:gd name="T43" fmla="*/ 114 h 140"/>
                <a:gd name="T44" fmla="*/ 12 w 140"/>
                <a:gd name="T45" fmla="*/ 94 h 140"/>
                <a:gd name="T46" fmla="*/ 8 w 140"/>
                <a:gd name="T47" fmla="*/ 70 h 140"/>
                <a:gd name="T48" fmla="*/ 10 w 140"/>
                <a:gd name="T49" fmla="*/ 58 h 140"/>
                <a:gd name="T50" fmla="*/ 18 w 140"/>
                <a:gd name="T51" fmla="*/ 36 h 140"/>
                <a:gd name="T52" fmla="*/ 36 w 140"/>
                <a:gd name="T53" fmla="*/ 18 h 140"/>
                <a:gd name="T54" fmla="*/ 58 w 140"/>
                <a:gd name="T55" fmla="*/ 10 h 140"/>
                <a:gd name="T56" fmla="*/ 70 w 140"/>
                <a:gd name="T57" fmla="*/ 8 h 140"/>
                <a:gd name="T58" fmla="*/ 94 w 140"/>
                <a:gd name="T59" fmla="*/ 12 h 140"/>
                <a:gd name="T60" fmla="*/ 114 w 140"/>
                <a:gd name="T61" fmla="*/ 26 h 140"/>
                <a:gd name="T62" fmla="*/ 128 w 140"/>
                <a:gd name="T63" fmla="*/ 46 h 140"/>
                <a:gd name="T64" fmla="*/ 132 w 140"/>
                <a:gd name="T65" fmla="*/ 70 h 140"/>
                <a:gd name="T66" fmla="*/ 132 w 140"/>
                <a:gd name="T67" fmla="*/ 82 h 140"/>
                <a:gd name="T68" fmla="*/ 122 w 140"/>
                <a:gd name="T69" fmla="*/ 106 h 140"/>
                <a:gd name="T70" fmla="*/ 106 w 140"/>
                <a:gd name="T71" fmla="*/ 122 h 140"/>
                <a:gd name="T72" fmla="*/ 82 w 140"/>
                <a:gd name="T73" fmla="*/ 132 h 140"/>
                <a:gd name="T74" fmla="*/ 70 w 140"/>
                <a:gd name="T75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2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0"/>
                  </a:lnTo>
                  <a:lnTo>
                    <a:pt x="32" y="128"/>
                  </a:lnTo>
                  <a:lnTo>
                    <a:pt x="44" y="134"/>
                  </a:lnTo>
                  <a:lnTo>
                    <a:pt x="56" y="138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84" y="138"/>
                  </a:lnTo>
                  <a:lnTo>
                    <a:pt x="98" y="134"/>
                  </a:lnTo>
                  <a:lnTo>
                    <a:pt x="110" y="128"/>
                  </a:lnTo>
                  <a:lnTo>
                    <a:pt x="120" y="120"/>
                  </a:lnTo>
                  <a:lnTo>
                    <a:pt x="128" y="110"/>
                  </a:lnTo>
                  <a:lnTo>
                    <a:pt x="134" y="98"/>
                  </a:lnTo>
                  <a:lnTo>
                    <a:pt x="138" y="84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56"/>
                  </a:lnTo>
                  <a:lnTo>
                    <a:pt x="134" y="44"/>
                  </a:lnTo>
                  <a:lnTo>
                    <a:pt x="128" y="32"/>
                  </a:lnTo>
                  <a:lnTo>
                    <a:pt x="120" y="20"/>
                  </a:lnTo>
                  <a:lnTo>
                    <a:pt x="110" y="12"/>
                  </a:lnTo>
                  <a:lnTo>
                    <a:pt x="98" y="6"/>
                  </a:lnTo>
                  <a:lnTo>
                    <a:pt x="84" y="2"/>
                  </a:lnTo>
                  <a:lnTo>
                    <a:pt x="70" y="0"/>
                  </a:lnTo>
                  <a:lnTo>
                    <a:pt x="70" y="0"/>
                  </a:lnTo>
                  <a:close/>
                  <a:moveTo>
                    <a:pt x="70" y="132"/>
                  </a:moveTo>
                  <a:lnTo>
                    <a:pt x="70" y="132"/>
                  </a:lnTo>
                  <a:lnTo>
                    <a:pt x="58" y="132"/>
                  </a:lnTo>
                  <a:lnTo>
                    <a:pt x="46" y="128"/>
                  </a:lnTo>
                  <a:lnTo>
                    <a:pt x="36" y="122"/>
                  </a:lnTo>
                  <a:lnTo>
                    <a:pt x="26" y="114"/>
                  </a:lnTo>
                  <a:lnTo>
                    <a:pt x="18" y="106"/>
                  </a:lnTo>
                  <a:lnTo>
                    <a:pt x="12" y="94"/>
                  </a:lnTo>
                  <a:lnTo>
                    <a:pt x="10" y="8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0" y="58"/>
                  </a:lnTo>
                  <a:lnTo>
                    <a:pt x="12" y="46"/>
                  </a:lnTo>
                  <a:lnTo>
                    <a:pt x="18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58" y="10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82" y="10"/>
                  </a:lnTo>
                  <a:lnTo>
                    <a:pt x="94" y="12"/>
                  </a:lnTo>
                  <a:lnTo>
                    <a:pt x="106" y="18"/>
                  </a:lnTo>
                  <a:lnTo>
                    <a:pt x="114" y="26"/>
                  </a:lnTo>
                  <a:lnTo>
                    <a:pt x="122" y="36"/>
                  </a:lnTo>
                  <a:lnTo>
                    <a:pt x="128" y="46"/>
                  </a:lnTo>
                  <a:lnTo>
                    <a:pt x="132" y="58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2" y="82"/>
                  </a:lnTo>
                  <a:lnTo>
                    <a:pt x="128" y="94"/>
                  </a:lnTo>
                  <a:lnTo>
                    <a:pt x="122" y="106"/>
                  </a:lnTo>
                  <a:lnTo>
                    <a:pt x="114" y="114"/>
                  </a:lnTo>
                  <a:lnTo>
                    <a:pt x="106" y="122"/>
                  </a:lnTo>
                  <a:lnTo>
                    <a:pt x="94" y="128"/>
                  </a:lnTo>
                  <a:lnTo>
                    <a:pt x="82" y="132"/>
                  </a:lnTo>
                  <a:lnTo>
                    <a:pt x="70" y="132"/>
                  </a:lnTo>
                  <a:lnTo>
                    <a:pt x="70" y="1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265" name="グループ化 1264"/>
          <p:cNvGrpSpPr/>
          <p:nvPr/>
        </p:nvGrpSpPr>
        <p:grpSpPr>
          <a:xfrm>
            <a:off x="4907160" y="5315319"/>
            <a:ext cx="434926" cy="339876"/>
            <a:chOff x="3011488" y="6289675"/>
            <a:chExt cx="479425" cy="374650"/>
          </a:xfrm>
        </p:grpSpPr>
        <p:sp>
          <p:nvSpPr>
            <p:cNvPr id="1266" name="Freeform 25"/>
            <p:cNvSpPr>
              <a:spLocks/>
            </p:cNvSpPr>
            <p:nvPr/>
          </p:nvSpPr>
          <p:spPr bwMode="auto">
            <a:xfrm>
              <a:off x="3011488" y="6365875"/>
              <a:ext cx="479425" cy="298450"/>
            </a:xfrm>
            <a:custGeom>
              <a:avLst/>
              <a:gdLst>
                <a:gd name="T0" fmla="*/ 302 w 302"/>
                <a:gd name="T1" fmla="*/ 152 h 188"/>
                <a:gd name="T2" fmla="*/ 302 w 302"/>
                <a:gd name="T3" fmla="*/ 152 h 188"/>
                <a:gd name="T4" fmla="*/ 300 w 302"/>
                <a:gd name="T5" fmla="*/ 158 h 188"/>
                <a:gd name="T6" fmla="*/ 298 w 302"/>
                <a:gd name="T7" fmla="*/ 166 h 188"/>
                <a:gd name="T8" fmla="*/ 294 w 302"/>
                <a:gd name="T9" fmla="*/ 172 h 188"/>
                <a:gd name="T10" fmla="*/ 290 w 302"/>
                <a:gd name="T11" fmla="*/ 178 h 188"/>
                <a:gd name="T12" fmla="*/ 284 w 302"/>
                <a:gd name="T13" fmla="*/ 182 h 188"/>
                <a:gd name="T14" fmla="*/ 278 w 302"/>
                <a:gd name="T15" fmla="*/ 186 h 188"/>
                <a:gd name="T16" fmla="*/ 272 w 302"/>
                <a:gd name="T17" fmla="*/ 188 h 188"/>
                <a:gd name="T18" fmla="*/ 264 w 302"/>
                <a:gd name="T19" fmla="*/ 188 h 188"/>
                <a:gd name="T20" fmla="*/ 38 w 302"/>
                <a:gd name="T21" fmla="*/ 188 h 188"/>
                <a:gd name="T22" fmla="*/ 38 w 302"/>
                <a:gd name="T23" fmla="*/ 188 h 188"/>
                <a:gd name="T24" fmla="*/ 30 w 302"/>
                <a:gd name="T25" fmla="*/ 188 h 188"/>
                <a:gd name="T26" fmla="*/ 22 w 302"/>
                <a:gd name="T27" fmla="*/ 186 h 188"/>
                <a:gd name="T28" fmla="*/ 16 w 302"/>
                <a:gd name="T29" fmla="*/ 182 h 188"/>
                <a:gd name="T30" fmla="*/ 10 w 302"/>
                <a:gd name="T31" fmla="*/ 178 h 188"/>
                <a:gd name="T32" fmla="*/ 6 w 302"/>
                <a:gd name="T33" fmla="*/ 172 h 188"/>
                <a:gd name="T34" fmla="*/ 2 w 302"/>
                <a:gd name="T35" fmla="*/ 166 h 188"/>
                <a:gd name="T36" fmla="*/ 0 w 302"/>
                <a:gd name="T37" fmla="*/ 158 h 188"/>
                <a:gd name="T38" fmla="*/ 0 w 302"/>
                <a:gd name="T39" fmla="*/ 152 h 188"/>
                <a:gd name="T40" fmla="*/ 0 w 302"/>
                <a:gd name="T41" fmla="*/ 38 h 188"/>
                <a:gd name="T42" fmla="*/ 0 w 302"/>
                <a:gd name="T43" fmla="*/ 38 h 188"/>
                <a:gd name="T44" fmla="*/ 0 w 302"/>
                <a:gd name="T45" fmla="*/ 30 h 188"/>
                <a:gd name="T46" fmla="*/ 2 w 302"/>
                <a:gd name="T47" fmla="*/ 24 h 188"/>
                <a:gd name="T48" fmla="*/ 6 w 302"/>
                <a:gd name="T49" fmla="*/ 16 h 188"/>
                <a:gd name="T50" fmla="*/ 10 w 302"/>
                <a:gd name="T51" fmla="*/ 12 h 188"/>
                <a:gd name="T52" fmla="*/ 16 w 302"/>
                <a:gd name="T53" fmla="*/ 6 h 188"/>
                <a:gd name="T54" fmla="*/ 22 w 302"/>
                <a:gd name="T55" fmla="*/ 4 h 188"/>
                <a:gd name="T56" fmla="*/ 30 w 302"/>
                <a:gd name="T57" fmla="*/ 0 h 188"/>
                <a:gd name="T58" fmla="*/ 38 w 302"/>
                <a:gd name="T59" fmla="*/ 0 h 188"/>
                <a:gd name="T60" fmla="*/ 264 w 302"/>
                <a:gd name="T61" fmla="*/ 0 h 188"/>
                <a:gd name="T62" fmla="*/ 264 w 302"/>
                <a:gd name="T63" fmla="*/ 0 h 188"/>
                <a:gd name="T64" fmla="*/ 272 w 302"/>
                <a:gd name="T65" fmla="*/ 0 h 188"/>
                <a:gd name="T66" fmla="*/ 278 w 302"/>
                <a:gd name="T67" fmla="*/ 4 h 188"/>
                <a:gd name="T68" fmla="*/ 284 w 302"/>
                <a:gd name="T69" fmla="*/ 6 h 188"/>
                <a:gd name="T70" fmla="*/ 290 w 302"/>
                <a:gd name="T71" fmla="*/ 12 h 188"/>
                <a:gd name="T72" fmla="*/ 294 w 302"/>
                <a:gd name="T73" fmla="*/ 16 h 188"/>
                <a:gd name="T74" fmla="*/ 298 w 302"/>
                <a:gd name="T75" fmla="*/ 24 h 188"/>
                <a:gd name="T76" fmla="*/ 300 w 302"/>
                <a:gd name="T77" fmla="*/ 30 h 188"/>
                <a:gd name="T78" fmla="*/ 302 w 302"/>
                <a:gd name="T79" fmla="*/ 38 h 188"/>
                <a:gd name="T80" fmla="*/ 302 w 302"/>
                <a:gd name="T81" fmla="*/ 15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88">
                  <a:moveTo>
                    <a:pt x="302" y="152"/>
                  </a:moveTo>
                  <a:lnTo>
                    <a:pt x="302" y="152"/>
                  </a:lnTo>
                  <a:lnTo>
                    <a:pt x="300" y="158"/>
                  </a:lnTo>
                  <a:lnTo>
                    <a:pt x="298" y="166"/>
                  </a:lnTo>
                  <a:lnTo>
                    <a:pt x="294" y="172"/>
                  </a:lnTo>
                  <a:lnTo>
                    <a:pt x="290" y="178"/>
                  </a:lnTo>
                  <a:lnTo>
                    <a:pt x="284" y="182"/>
                  </a:lnTo>
                  <a:lnTo>
                    <a:pt x="278" y="186"/>
                  </a:lnTo>
                  <a:lnTo>
                    <a:pt x="272" y="188"/>
                  </a:lnTo>
                  <a:lnTo>
                    <a:pt x="264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0" y="188"/>
                  </a:lnTo>
                  <a:lnTo>
                    <a:pt x="22" y="186"/>
                  </a:lnTo>
                  <a:lnTo>
                    <a:pt x="16" y="182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2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0"/>
                  </a:lnTo>
                  <a:lnTo>
                    <a:pt x="278" y="4"/>
                  </a:lnTo>
                  <a:lnTo>
                    <a:pt x="284" y="6"/>
                  </a:lnTo>
                  <a:lnTo>
                    <a:pt x="290" y="12"/>
                  </a:lnTo>
                  <a:lnTo>
                    <a:pt x="294" y="16"/>
                  </a:lnTo>
                  <a:lnTo>
                    <a:pt x="298" y="24"/>
                  </a:lnTo>
                  <a:lnTo>
                    <a:pt x="300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7" name="Freeform 26"/>
            <p:cNvSpPr>
              <a:spLocks/>
            </p:cNvSpPr>
            <p:nvPr/>
          </p:nvSpPr>
          <p:spPr bwMode="auto">
            <a:xfrm>
              <a:off x="3132138" y="6289675"/>
              <a:ext cx="234950" cy="76200"/>
            </a:xfrm>
            <a:custGeom>
              <a:avLst/>
              <a:gdLst>
                <a:gd name="T0" fmla="*/ 148 w 148"/>
                <a:gd name="T1" fmla="*/ 48 h 48"/>
                <a:gd name="T2" fmla="*/ 128 w 148"/>
                <a:gd name="T3" fmla="*/ 48 h 48"/>
                <a:gd name="T4" fmla="*/ 128 w 148"/>
                <a:gd name="T5" fmla="*/ 26 h 48"/>
                <a:gd name="T6" fmla="*/ 128 w 148"/>
                <a:gd name="T7" fmla="*/ 26 h 48"/>
                <a:gd name="T8" fmla="*/ 126 w 148"/>
                <a:gd name="T9" fmla="*/ 22 h 48"/>
                <a:gd name="T10" fmla="*/ 126 w 148"/>
                <a:gd name="T11" fmla="*/ 20 h 48"/>
                <a:gd name="T12" fmla="*/ 122 w 148"/>
                <a:gd name="T13" fmla="*/ 20 h 48"/>
                <a:gd name="T14" fmla="*/ 26 w 148"/>
                <a:gd name="T15" fmla="*/ 20 h 48"/>
                <a:gd name="T16" fmla="*/ 26 w 148"/>
                <a:gd name="T17" fmla="*/ 20 h 48"/>
                <a:gd name="T18" fmla="*/ 24 w 148"/>
                <a:gd name="T19" fmla="*/ 20 h 48"/>
                <a:gd name="T20" fmla="*/ 22 w 148"/>
                <a:gd name="T21" fmla="*/ 22 h 48"/>
                <a:gd name="T22" fmla="*/ 20 w 148"/>
                <a:gd name="T23" fmla="*/ 26 h 48"/>
                <a:gd name="T24" fmla="*/ 20 w 148"/>
                <a:gd name="T25" fmla="*/ 48 h 48"/>
                <a:gd name="T26" fmla="*/ 0 w 148"/>
                <a:gd name="T27" fmla="*/ 48 h 48"/>
                <a:gd name="T28" fmla="*/ 0 w 148"/>
                <a:gd name="T29" fmla="*/ 24 h 48"/>
                <a:gd name="T30" fmla="*/ 0 w 148"/>
                <a:gd name="T31" fmla="*/ 24 h 48"/>
                <a:gd name="T32" fmla="*/ 2 w 148"/>
                <a:gd name="T33" fmla="*/ 16 h 48"/>
                <a:gd name="T34" fmla="*/ 8 w 148"/>
                <a:gd name="T35" fmla="*/ 8 h 48"/>
                <a:gd name="T36" fmla="*/ 14 w 148"/>
                <a:gd name="T37" fmla="*/ 2 h 48"/>
                <a:gd name="T38" fmla="*/ 20 w 148"/>
                <a:gd name="T39" fmla="*/ 0 h 48"/>
                <a:gd name="T40" fmla="*/ 26 w 148"/>
                <a:gd name="T41" fmla="*/ 0 h 48"/>
                <a:gd name="T42" fmla="*/ 122 w 148"/>
                <a:gd name="T43" fmla="*/ 0 h 48"/>
                <a:gd name="T44" fmla="*/ 122 w 148"/>
                <a:gd name="T45" fmla="*/ 0 h 48"/>
                <a:gd name="T46" fmla="*/ 128 w 148"/>
                <a:gd name="T47" fmla="*/ 0 h 48"/>
                <a:gd name="T48" fmla="*/ 134 w 148"/>
                <a:gd name="T49" fmla="*/ 2 h 48"/>
                <a:gd name="T50" fmla="*/ 142 w 148"/>
                <a:gd name="T51" fmla="*/ 8 h 48"/>
                <a:gd name="T52" fmla="*/ 146 w 148"/>
                <a:gd name="T53" fmla="*/ 16 h 48"/>
                <a:gd name="T54" fmla="*/ 148 w 148"/>
                <a:gd name="T55" fmla="*/ 24 h 48"/>
                <a:gd name="T56" fmla="*/ 148 w 148"/>
                <a:gd name="T57" fmla="*/ 26 h 48"/>
                <a:gd name="T58" fmla="*/ 148 w 148"/>
                <a:gd name="T5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8" h="48">
                  <a:moveTo>
                    <a:pt x="148" y="48"/>
                  </a:moveTo>
                  <a:lnTo>
                    <a:pt x="128" y="48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6" y="22"/>
                  </a:lnTo>
                  <a:lnTo>
                    <a:pt x="126" y="20"/>
                  </a:lnTo>
                  <a:lnTo>
                    <a:pt x="122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6"/>
                  </a:lnTo>
                  <a:lnTo>
                    <a:pt x="20" y="48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0"/>
                  </a:lnTo>
                  <a:lnTo>
                    <a:pt x="134" y="2"/>
                  </a:lnTo>
                  <a:lnTo>
                    <a:pt x="142" y="8"/>
                  </a:lnTo>
                  <a:lnTo>
                    <a:pt x="146" y="16"/>
                  </a:lnTo>
                  <a:lnTo>
                    <a:pt x="148" y="24"/>
                  </a:lnTo>
                  <a:lnTo>
                    <a:pt x="148" y="26"/>
                  </a:lnTo>
                  <a:lnTo>
                    <a:pt x="148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8" name="Freeform 27"/>
            <p:cNvSpPr>
              <a:spLocks/>
            </p:cNvSpPr>
            <p:nvPr/>
          </p:nvSpPr>
          <p:spPr bwMode="auto">
            <a:xfrm>
              <a:off x="3068638" y="6505575"/>
              <a:ext cx="361950" cy="22225"/>
            </a:xfrm>
            <a:custGeom>
              <a:avLst/>
              <a:gdLst>
                <a:gd name="T0" fmla="*/ 222 w 228"/>
                <a:gd name="T1" fmla="*/ 14 h 14"/>
                <a:gd name="T2" fmla="*/ 8 w 228"/>
                <a:gd name="T3" fmla="*/ 14 h 14"/>
                <a:gd name="T4" fmla="*/ 8 w 228"/>
                <a:gd name="T5" fmla="*/ 14 h 14"/>
                <a:gd name="T6" fmla="*/ 2 w 228"/>
                <a:gd name="T7" fmla="*/ 12 h 14"/>
                <a:gd name="T8" fmla="*/ 0 w 228"/>
                <a:gd name="T9" fmla="*/ 6 h 14"/>
                <a:gd name="T10" fmla="*/ 0 w 228"/>
                <a:gd name="T11" fmla="*/ 6 h 14"/>
                <a:gd name="T12" fmla="*/ 2 w 228"/>
                <a:gd name="T13" fmla="*/ 2 h 14"/>
                <a:gd name="T14" fmla="*/ 8 w 228"/>
                <a:gd name="T15" fmla="*/ 0 h 14"/>
                <a:gd name="T16" fmla="*/ 222 w 228"/>
                <a:gd name="T17" fmla="*/ 0 h 14"/>
                <a:gd name="T18" fmla="*/ 222 w 228"/>
                <a:gd name="T19" fmla="*/ 0 h 14"/>
                <a:gd name="T20" fmla="*/ 226 w 228"/>
                <a:gd name="T21" fmla="*/ 2 h 14"/>
                <a:gd name="T22" fmla="*/ 228 w 228"/>
                <a:gd name="T23" fmla="*/ 6 h 14"/>
                <a:gd name="T24" fmla="*/ 228 w 228"/>
                <a:gd name="T25" fmla="*/ 6 h 14"/>
                <a:gd name="T26" fmla="*/ 226 w 228"/>
                <a:gd name="T27" fmla="*/ 12 h 14"/>
                <a:gd name="T28" fmla="*/ 222 w 228"/>
                <a:gd name="T29" fmla="*/ 14 h 14"/>
                <a:gd name="T30" fmla="*/ 222 w 228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4">
                  <a:moveTo>
                    <a:pt x="222" y="14"/>
                  </a:move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6" y="12"/>
                  </a:lnTo>
                  <a:lnTo>
                    <a:pt x="222" y="14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69" name="Freeform 28"/>
            <p:cNvSpPr>
              <a:spLocks/>
            </p:cNvSpPr>
            <p:nvPr/>
          </p:nvSpPr>
          <p:spPr bwMode="auto">
            <a:xfrm>
              <a:off x="3068638" y="6464300"/>
              <a:ext cx="361950" cy="19050"/>
            </a:xfrm>
            <a:custGeom>
              <a:avLst/>
              <a:gdLst>
                <a:gd name="T0" fmla="*/ 222 w 228"/>
                <a:gd name="T1" fmla="*/ 12 h 12"/>
                <a:gd name="T2" fmla="*/ 8 w 228"/>
                <a:gd name="T3" fmla="*/ 12 h 12"/>
                <a:gd name="T4" fmla="*/ 8 w 228"/>
                <a:gd name="T5" fmla="*/ 12 h 12"/>
                <a:gd name="T6" fmla="*/ 2 w 228"/>
                <a:gd name="T7" fmla="*/ 10 h 12"/>
                <a:gd name="T8" fmla="*/ 0 w 228"/>
                <a:gd name="T9" fmla="*/ 6 h 12"/>
                <a:gd name="T10" fmla="*/ 0 w 228"/>
                <a:gd name="T11" fmla="*/ 6 h 12"/>
                <a:gd name="T12" fmla="*/ 2 w 228"/>
                <a:gd name="T13" fmla="*/ 2 h 12"/>
                <a:gd name="T14" fmla="*/ 8 w 228"/>
                <a:gd name="T15" fmla="*/ 0 h 12"/>
                <a:gd name="T16" fmla="*/ 222 w 228"/>
                <a:gd name="T17" fmla="*/ 0 h 12"/>
                <a:gd name="T18" fmla="*/ 222 w 228"/>
                <a:gd name="T19" fmla="*/ 0 h 12"/>
                <a:gd name="T20" fmla="*/ 226 w 228"/>
                <a:gd name="T21" fmla="*/ 2 h 12"/>
                <a:gd name="T22" fmla="*/ 228 w 228"/>
                <a:gd name="T23" fmla="*/ 6 h 12"/>
                <a:gd name="T24" fmla="*/ 228 w 228"/>
                <a:gd name="T25" fmla="*/ 6 h 12"/>
                <a:gd name="T26" fmla="*/ 226 w 228"/>
                <a:gd name="T27" fmla="*/ 10 h 12"/>
                <a:gd name="T28" fmla="*/ 222 w 228"/>
                <a:gd name="T29" fmla="*/ 12 h 12"/>
                <a:gd name="T30" fmla="*/ 222 w 228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2">
                  <a:moveTo>
                    <a:pt x="222" y="12"/>
                  </a:move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6" y="10"/>
                  </a:lnTo>
                  <a:lnTo>
                    <a:pt x="222" y="12"/>
                  </a:lnTo>
                  <a:lnTo>
                    <a:pt x="222" y="12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0" name="Freeform 29"/>
            <p:cNvSpPr>
              <a:spLocks/>
            </p:cNvSpPr>
            <p:nvPr/>
          </p:nvSpPr>
          <p:spPr bwMode="auto">
            <a:xfrm>
              <a:off x="3068638" y="6423025"/>
              <a:ext cx="361950" cy="19050"/>
            </a:xfrm>
            <a:custGeom>
              <a:avLst/>
              <a:gdLst>
                <a:gd name="T0" fmla="*/ 222 w 228"/>
                <a:gd name="T1" fmla="*/ 12 h 12"/>
                <a:gd name="T2" fmla="*/ 8 w 228"/>
                <a:gd name="T3" fmla="*/ 12 h 12"/>
                <a:gd name="T4" fmla="*/ 8 w 228"/>
                <a:gd name="T5" fmla="*/ 12 h 12"/>
                <a:gd name="T6" fmla="*/ 2 w 228"/>
                <a:gd name="T7" fmla="*/ 10 h 12"/>
                <a:gd name="T8" fmla="*/ 0 w 228"/>
                <a:gd name="T9" fmla="*/ 6 h 12"/>
                <a:gd name="T10" fmla="*/ 0 w 228"/>
                <a:gd name="T11" fmla="*/ 6 h 12"/>
                <a:gd name="T12" fmla="*/ 2 w 228"/>
                <a:gd name="T13" fmla="*/ 2 h 12"/>
                <a:gd name="T14" fmla="*/ 8 w 228"/>
                <a:gd name="T15" fmla="*/ 0 h 12"/>
                <a:gd name="T16" fmla="*/ 222 w 228"/>
                <a:gd name="T17" fmla="*/ 0 h 12"/>
                <a:gd name="T18" fmla="*/ 222 w 228"/>
                <a:gd name="T19" fmla="*/ 0 h 12"/>
                <a:gd name="T20" fmla="*/ 226 w 228"/>
                <a:gd name="T21" fmla="*/ 2 h 12"/>
                <a:gd name="T22" fmla="*/ 228 w 228"/>
                <a:gd name="T23" fmla="*/ 6 h 12"/>
                <a:gd name="T24" fmla="*/ 228 w 228"/>
                <a:gd name="T25" fmla="*/ 6 h 12"/>
                <a:gd name="T26" fmla="*/ 226 w 228"/>
                <a:gd name="T27" fmla="*/ 10 h 12"/>
                <a:gd name="T28" fmla="*/ 222 w 228"/>
                <a:gd name="T29" fmla="*/ 12 h 12"/>
                <a:gd name="T30" fmla="*/ 222 w 228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2">
                  <a:moveTo>
                    <a:pt x="222" y="12"/>
                  </a:move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6" y="10"/>
                  </a:lnTo>
                  <a:lnTo>
                    <a:pt x="222" y="12"/>
                  </a:lnTo>
                  <a:lnTo>
                    <a:pt x="222" y="12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1" name="Freeform 30"/>
            <p:cNvSpPr>
              <a:spLocks/>
            </p:cNvSpPr>
            <p:nvPr/>
          </p:nvSpPr>
          <p:spPr bwMode="auto">
            <a:xfrm>
              <a:off x="3068638" y="6546850"/>
              <a:ext cx="361950" cy="22225"/>
            </a:xfrm>
            <a:custGeom>
              <a:avLst/>
              <a:gdLst>
                <a:gd name="T0" fmla="*/ 222 w 228"/>
                <a:gd name="T1" fmla="*/ 14 h 14"/>
                <a:gd name="T2" fmla="*/ 8 w 228"/>
                <a:gd name="T3" fmla="*/ 14 h 14"/>
                <a:gd name="T4" fmla="*/ 8 w 228"/>
                <a:gd name="T5" fmla="*/ 14 h 14"/>
                <a:gd name="T6" fmla="*/ 2 w 228"/>
                <a:gd name="T7" fmla="*/ 12 h 14"/>
                <a:gd name="T8" fmla="*/ 0 w 228"/>
                <a:gd name="T9" fmla="*/ 6 h 14"/>
                <a:gd name="T10" fmla="*/ 0 w 228"/>
                <a:gd name="T11" fmla="*/ 6 h 14"/>
                <a:gd name="T12" fmla="*/ 2 w 228"/>
                <a:gd name="T13" fmla="*/ 2 h 14"/>
                <a:gd name="T14" fmla="*/ 8 w 228"/>
                <a:gd name="T15" fmla="*/ 0 h 14"/>
                <a:gd name="T16" fmla="*/ 222 w 228"/>
                <a:gd name="T17" fmla="*/ 0 h 14"/>
                <a:gd name="T18" fmla="*/ 222 w 228"/>
                <a:gd name="T19" fmla="*/ 0 h 14"/>
                <a:gd name="T20" fmla="*/ 226 w 228"/>
                <a:gd name="T21" fmla="*/ 2 h 14"/>
                <a:gd name="T22" fmla="*/ 228 w 228"/>
                <a:gd name="T23" fmla="*/ 6 h 14"/>
                <a:gd name="T24" fmla="*/ 228 w 228"/>
                <a:gd name="T25" fmla="*/ 6 h 14"/>
                <a:gd name="T26" fmla="*/ 226 w 228"/>
                <a:gd name="T27" fmla="*/ 12 h 14"/>
                <a:gd name="T28" fmla="*/ 222 w 228"/>
                <a:gd name="T29" fmla="*/ 14 h 14"/>
                <a:gd name="T30" fmla="*/ 222 w 228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4">
                  <a:moveTo>
                    <a:pt x="222" y="14"/>
                  </a:move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6" y="12"/>
                  </a:lnTo>
                  <a:lnTo>
                    <a:pt x="222" y="14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2" name="Freeform 31"/>
            <p:cNvSpPr>
              <a:spLocks/>
            </p:cNvSpPr>
            <p:nvPr/>
          </p:nvSpPr>
          <p:spPr bwMode="auto">
            <a:xfrm>
              <a:off x="3068638" y="6588125"/>
              <a:ext cx="361950" cy="22225"/>
            </a:xfrm>
            <a:custGeom>
              <a:avLst/>
              <a:gdLst>
                <a:gd name="T0" fmla="*/ 222 w 228"/>
                <a:gd name="T1" fmla="*/ 14 h 14"/>
                <a:gd name="T2" fmla="*/ 8 w 228"/>
                <a:gd name="T3" fmla="*/ 14 h 14"/>
                <a:gd name="T4" fmla="*/ 8 w 228"/>
                <a:gd name="T5" fmla="*/ 14 h 14"/>
                <a:gd name="T6" fmla="*/ 2 w 228"/>
                <a:gd name="T7" fmla="*/ 12 h 14"/>
                <a:gd name="T8" fmla="*/ 0 w 228"/>
                <a:gd name="T9" fmla="*/ 6 h 14"/>
                <a:gd name="T10" fmla="*/ 0 w 228"/>
                <a:gd name="T11" fmla="*/ 6 h 14"/>
                <a:gd name="T12" fmla="*/ 2 w 228"/>
                <a:gd name="T13" fmla="*/ 2 h 14"/>
                <a:gd name="T14" fmla="*/ 8 w 228"/>
                <a:gd name="T15" fmla="*/ 0 h 14"/>
                <a:gd name="T16" fmla="*/ 222 w 228"/>
                <a:gd name="T17" fmla="*/ 0 h 14"/>
                <a:gd name="T18" fmla="*/ 222 w 228"/>
                <a:gd name="T19" fmla="*/ 0 h 14"/>
                <a:gd name="T20" fmla="*/ 226 w 228"/>
                <a:gd name="T21" fmla="*/ 2 h 14"/>
                <a:gd name="T22" fmla="*/ 228 w 228"/>
                <a:gd name="T23" fmla="*/ 6 h 14"/>
                <a:gd name="T24" fmla="*/ 228 w 228"/>
                <a:gd name="T25" fmla="*/ 6 h 14"/>
                <a:gd name="T26" fmla="*/ 226 w 228"/>
                <a:gd name="T27" fmla="*/ 12 h 14"/>
                <a:gd name="T28" fmla="*/ 222 w 228"/>
                <a:gd name="T29" fmla="*/ 14 h 14"/>
                <a:gd name="T30" fmla="*/ 222 w 228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4">
                  <a:moveTo>
                    <a:pt x="222" y="14"/>
                  </a:move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6" y="12"/>
                  </a:lnTo>
                  <a:lnTo>
                    <a:pt x="222" y="14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3" name="Rectangle 32"/>
            <p:cNvSpPr>
              <a:spLocks noChangeArrowheads="1"/>
            </p:cNvSpPr>
            <p:nvPr/>
          </p:nvSpPr>
          <p:spPr bwMode="auto">
            <a:xfrm>
              <a:off x="3094038" y="6350000"/>
              <a:ext cx="314325" cy="15875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274" name="グループ化 1273"/>
          <p:cNvGrpSpPr/>
          <p:nvPr/>
        </p:nvGrpSpPr>
        <p:grpSpPr>
          <a:xfrm>
            <a:off x="8143738" y="1952803"/>
            <a:ext cx="434926" cy="270748"/>
            <a:chOff x="5405438" y="2143125"/>
            <a:chExt cx="479425" cy="298450"/>
          </a:xfrm>
        </p:grpSpPr>
        <p:sp>
          <p:nvSpPr>
            <p:cNvPr id="1275" name="Freeform 33"/>
            <p:cNvSpPr>
              <a:spLocks/>
            </p:cNvSpPr>
            <p:nvPr/>
          </p:nvSpPr>
          <p:spPr bwMode="auto">
            <a:xfrm>
              <a:off x="5405438" y="2143125"/>
              <a:ext cx="479425" cy="298450"/>
            </a:xfrm>
            <a:custGeom>
              <a:avLst/>
              <a:gdLst>
                <a:gd name="T0" fmla="*/ 302 w 302"/>
                <a:gd name="T1" fmla="*/ 150 h 188"/>
                <a:gd name="T2" fmla="*/ 302 w 302"/>
                <a:gd name="T3" fmla="*/ 150 h 188"/>
                <a:gd name="T4" fmla="*/ 302 w 302"/>
                <a:gd name="T5" fmla="*/ 158 h 188"/>
                <a:gd name="T6" fmla="*/ 300 w 302"/>
                <a:gd name="T7" fmla="*/ 164 h 188"/>
                <a:gd name="T8" fmla="*/ 296 w 302"/>
                <a:gd name="T9" fmla="*/ 172 h 188"/>
                <a:gd name="T10" fmla="*/ 292 w 302"/>
                <a:gd name="T11" fmla="*/ 176 h 188"/>
                <a:gd name="T12" fmla="*/ 286 w 302"/>
                <a:gd name="T13" fmla="*/ 182 h 188"/>
                <a:gd name="T14" fmla="*/ 280 w 302"/>
                <a:gd name="T15" fmla="*/ 184 h 188"/>
                <a:gd name="T16" fmla="*/ 272 w 302"/>
                <a:gd name="T17" fmla="*/ 188 h 188"/>
                <a:gd name="T18" fmla="*/ 264 w 302"/>
                <a:gd name="T19" fmla="*/ 188 h 188"/>
                <a:gd name="T20" fmla="*/ 38 w 302"/>
                <a:gd name="T21" fmla="*/ 188 h 188"/>
                <a:gd name="T22" fmla="*/ 38 w 302"/>
                <a:gd name="T23" fmla="*/ 188 h 188"/>
                <a:gd name="T24" fmla="*/ 30 w 302"/>
                <a:gd name="T25" fmla="*/ 188 h 188"/>
                <a:gd name="T26" fmla="*/ 24 w 302"/>
                <a:gd name="T27" fmla="*/ 184 h 188"/>
                <a:gd name="T28" fmla="*/ 18 w 302"/>
                <a:gd name="T29" fmla="*/ 182 h 188"/>
                <a:gd name="T30" fmla="*/ 12 w 302"/>
                <a:gd name="T31" fmla="*/ 176 h 188"/>
                <a:gd name="T32" fmla="*/ 8 w 302"/>
                <a:gd name="T33" fmla="*/ 172 h 188"/>
                <a:gd name="T34" fmla="*/ 4 w 302"/>
                <a:gd name="T35" fmla="*/ 164 h 188"/>
                <a:gd name="T36" fmla="*/ 2 w 302"/>
                <a:gd name="T37" fmla="*/ 158 h 188"/>
                <a:gd name="T38" fmla="*/ 0 w 302"/>
                <a:gd name="T39" fmla="*/ 150 h 188"/>
                <a:gd name="T40" fmla="*/ 0 w 302"/>
                <a:gd name="T41" fmla="*/ 36 h 188"/>
                <a:gd name="T42" fmla="*/ 0 w 302"/>
                <a:gd name="T43" fmla="*/ 36 h 188"/>
                <a:gd name="T44" fmla="*/ 2 w 302"/>
                <a:gd name="T45" fmla="*/ 30 h 188"/>
                <a:gd name="T46" fmla="*/ 4 w 302"/>
                <a:gd name="T47" fmla="*/ 22 h 188"/>
                <a:gd name="T48" fmla="*/ 8 w 302"/>
                <a:gd name="T49" fmla="*/ 16 h 188"/>
                <a:gd name="T50" fmla="*/ 12 w 302"/>
                <a:gd name="T51" fmla="*/ 10 h 188"/>
                <a:gd name="T52" fmla="*/ 18 w 302"/>
                <a:gd name="T53" fmla="*/ 6 h 188"/>
                <a:gd name="T54" fmla="*/ 24 w 302"/>
                <a:gd name="T55" fmla="*/ 2 h 188"/>
                <a:gd name="T56" fmla="*/ 30 w 302"/>
                <a:gd name="T57" fmla="*/ 0 h 188"/>
                <a:gd name="T58" fmla="*/ 38 w 302"/>
                <a:gd name="T59" fmla="*/ 0 h 188"/>
                <a:gd name="T60" fmla="*/ 264 w 302"/>
                <a:gd name="T61" fmla="*/ 0 h 188"/>
                <a:gd name="T62" fmla="*/ 264 w 302"/>
                <a:gd name="T63" fmla="*/ 0 h 188"/>
                <a:gd name="T64" fmla="*/ 272 w 302"/>
                <a:gd name="T65" fmla="*/ 0 h 188"/>
                <a:gd name="T66" fmla="*/ 280 w 302"/>
                <a:gd name="T67" fmla="*/ 2 h 188"/>
                <a:gd name="T68" fmla="*/ 286 w 302"/>
                <a:gd name="T69" fmla="*/ 6 h 188"/>
                <a:gd name="T70" fmla="*/ 292 w 302"/>
                <a:gd name="T71" fmla="*/ 10 h 188"/>
                <a:gd name="T72" fmla="*/ 296 w 302"/>
                <a:gd name="T73" fmla="*/ 16 h 188"/>
                <a:gd name="T74" fmla="*/ 300 w 302"/>
                <a:gd name="T75" fmla="*/ 22 h 188"/>
                <a:gd name="T76" fmla="*/ 302 w 302"/>
                <a:gd name="T77" fmla="*/ 30 h 188"/>
                <a:gd name="T78" fmla="*/ 302 w 302"/>
                <a:gd name="T79" fmla="*/ 36 h 188"/>
                <a:gd name="T80" fmla="*/ 302 w 302"/>
                <a:gd name="T81" fmla="*/ 1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88">
                  <a:moveTo>
                    <a:pt x="302" y="150"/>
                  </a:moveTo>
                  <a:lnTo>
                    <a:pt x="302" y="150"/>
                  </a:lnTo>
                  <a:lnTo>
                    <a:pt x="302" y="158"/>
                  </a:lnTo>
                  <a:lnTo>
                    <a:pt x="300" y="164"/>
                  </a:lnTo>
                  <a:lnTo>
                    <a:pt x="296" y="172"/>
                  </a:lnTo>
                  <a:lnTo>
                    <a:pt x="292" y="176"/>
                  </a:lnTo>
                  <a:lnTo>
                    <a:pt x="286" y="182"/>
                  </a:lnTo>
                  <a:lnTo>
                    <a:pt x="280" y="184"/>
                  </a:lnTo>
                  <a:lnTo>
                    <a:pt x="272" y="188"/>
                  </a:lnTo>
                  <a:lnTo>
                    <a:pt x="264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0" y="188"/>
                  </a:lnTo>
                  <a:lnTo>
                    <a:pt x="24" y="184"/>
                  </a:lnTo>
                  <a:lnTo>
                    <a:pt x="18" y="182"/>
                  </a:lnTo>
                  <a:lnTo>
                    <a:pt x="12" y="176"/>
                  </a:lnTo>
                  <a:lnTo>
                    <a:pt x="8" y="172"/>
                  </a:lnTo>
                  <a:lnTo>
                    <a:pt x="4" y="164"/>
                  </a:lnTo>
                  <a:lnTo>
                    <a:pt x="2" y="158"/>
                  </a:lnTo>
                  <a:lnTo>
                    <a:pt x="0" y="15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30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0"/>
                  </a:lnTo>
                  <a:lnTo>
                    <a:pt x="280" y="2"/>
                  </a:lnTo>
                  <a:lnTo>
                    <a:pt x="286" y="6"/>
                  </a:lnTo>
                  <a:lnTo>
                    <a:pt x="292" y="10"/>
                  </a:lnTo>
                  <a:lnTo>
                    <a:pt x="296" y="16"/>
                  </a:lnTo>
                  <a:lnTo>
                    <a:pt x="300" y="22"/>
                  </a:lnTo>
                  <a:lnTo>
                    <a:pt x="302" y="30"/>
                  </a:lnTo>
                  <a:lnTo>
                    <a:pt x="302" y="36"/>
                  </a:lnTo>
                  <a:lnTo>
                    <a:pt x="302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6" name="Freeform 34"/>
            <p:cNvSpPr>
              <a:spLocks/>
            </p:cNvSpPr>
            <p:nvPr/>
          </p:nvSpPr>
          <p:spPr bwMode="auto">
            <a:xfrm>
              <a:off x="5405438" y="2222500"/>
              <a:ext cx="479425" cy="139700"/>
            </a:xfrm>
            <a:custGeom>
              <a:avLst/>
              <a:gdLst>
                <a:gd name="T0" fmla="*/ 302 w 302"/>
                <a:gd name="T1" fmla="*/ 0 h 88"/>
                <a:gd name="T2" fmla="*/ 226 w 302"/>
                <a:gd name="T3" fmla="*/ 38 h 88"/>
                <a:gd name="T4" fmla="*/ 152 w 302"/>
                <a:gd name="T5" fmla="*/ 74 h 88"/>
                <a:gd name="T6" fmla="*/ 78 w 302"/>
                <a:gd name="T7" fmla="*/ 38 h 88"/>
                <a:gd name="T8" fmla="*/ 0 w 302"/>
                <a:gd name="T9" fmla="*/ 0 h 88"/>
                <a:gd name="T10" fmla="*/ 0 w 302"/>
                <a:gd name="T11" fmla="*/ 14 h 88"/>
                <a:gd name="T12" fmla="*/ 60 w 302"/>
                <a:gd name="T13" fmla="*/ 44 h 88"/>
                <a:gd name="T14" fmla="*/ 0 w 302"/>
                <a:gd name="T15" fmla="*/ 72 h 88"/>
                <a:gd name="T16" fmla="*/ 0 w 302"/>
                <a:gd name="T17" fmla="*/ 88 h 88"/>
                <a:gd name="T18" fmla="*/ 76 w 302"/>
                <a:gd name="T19" fmla="*/ 50 h 88"/>
                <a:gd name="T20" fmla="*/ 148 w 302"/>
                <a:gd name="T21" fmla="*/ 88 h 88"/>
                <a:gd name="T22" fmla="*/ 148 w 302"/>
                <a:gd name="T23" fmla="*/ 88 h 88"/>
                <a:gd name="T24" fmla="*/ 152 w 302"/>
                <a:gd name="T25" fmla="*/ 88 h 88"/>
                <a:gd name="T26" fmla="*/ 152 w 302"/>
                <a:gd name="T27" fmla="*/ 88 h 88"/>
                <a:gd name="T28" fmla="*/ 154 w 302"/>
                <a:gd name="T29" fmla="*/ 88 h 88"/>
                <a:gd name="T30" fmla="*/ 228 w 302"/>
                <a:gd name="T31" fmla="*/ 50 h 88"/>
                <a:gd name="T32" fmla="*/ 302 w 302"/>
                <a:gd name="T33" fmla="*/ 88 h 88"/>
                <a:gd name="T34" fmla="*/ 302 w 302"/>
                <a:gd name="T35" fmla="*/ 72 h 88"/>
                <a:gd name="T36" fmla="*/ 244 w 302"/>
                <a:gd name="T37" fmla="*/ 44 h 88"/>
                <a:gd name="T38" fmla="*/ 302 w 302"/>
                <a:gd name="T39" fmla="*/ 14 h 88"/>
                <a:gd name="T40" fmla="*/ 302 w 302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2" h="88">
                  <a:moveTo>
                    <a:pt x="302" y="0"/>
                  </a:moveTo>
                  <a:lnTo>
                    <a:pt x="226" y="38"/>
                  </a:lnTo>
                  <a:lnTo>
                    <a:pt x="152" y="74"/>
                  </a:lnTo>
                  <a:lnTo>
                    <a:pt x="78" y="38"/>
                  </a:lnTo>
                  <a:lnTo>
                    <a:pt x="0" y="0"/>
                  </a:lnTo>
                  <a:lnTo>
                    <a:pt x="0" y="14"/>
                  </a:lnTo>
                  <a:lnTo>
                    <a:pt x="60" y="44"/>
                  </a:lnTo>
                  <a:lnTo>
                    <a:pt x="0" y="72"/>
                  </a:lnTo>
                  <a:lnTo>
                    <a:pt x="0" y="88"/>
                  </a:lnTo>
                  <a:lnTo>
                    <a:pt x="76" y="50"/>
                  </a:lnTo>
                  <a:lnTo>
                    <a:pt x="148" y="88"/>
                  </a:lnTo>
                  <a:lnTo>
                    <a:pt x="148" y="88"/>
                  </a:lnTo>
                  <a:lnTo>
                    <a:pt x="152" y="88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228" y="50"/>
                  </a:lnTo>
                  <a:lnTo>
                    <a:pt x="302" y="88"/>
                  </a:lnTo>
                  <a:lnTo>
                    <a:pt x="302" y="72"/>
                  </a:lnTo>
                  <a:lnTo>
                    <a:pt x="244" y="44"/>
                  </a:lnTo>
                  <a:lnTo>
                    <a:pt x="302" y="14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277" name="グループ化 1276"/>
          <p:cNvGrpSpPr/>
          <p:nvPr/>
        </p:nvGrpSpPr>
        <p:grpSpPr>
          <a:xfrm>
            <a:off x="7602241" y="1877916"/>
            <a:ext cx="432045" cy="427725"/>
            <a:chOff x="4808538" y="2060575"/>
            <a:chExt cx="476250" cy="471488"/>
          </a:xfrm>
        </p:grpSpPr>
        <p:sp>
          <p:nvSpPr>
            <p:cNvPr id="1278" name="Freeform 35"/>
            <p:cNvSpPr>
              <a:spLocks/>
            </p:cNvSpPr>
            <p:nvPr/>
          </p:nvSpPr>
          <p:spPr bwMode="auto">
            <a:xfrm>
              <a:off x="4808538" y="2301875"/>
              <a:ext cx="95250" cy="98425"/>
            </a:xfrm>
            <a:custGeom>
              <a:avLst/>
              <a:gdLst>
                <a:gd name="T0" fmla="*/ 50 w 60"/>
                <a:gd name="T1" fmla="*/ 0 h 62"/>
                <a:gd name="T2" fmla="*/ 0 w 60"/>
                <a:gd name="T3" fmla="*/ 0 h 62"/>
                <a:gd name="T4" fmla="*/ 0 w 60"/>
                <a:gd name="T5" fmla="*/ 0 h 62"/>
                <a:gd name="T6" fmla="*/ 2 w 60"/>
                <a:gd name="T7" fmla="*/ 16 h 62"/>
                <a:gd name="T8" fmla="*/ 4 w 60"/>
                <a:gd name="T9" fmla="*/ 32 h 62"/>
                <a:gd name="T10" fmla="*/ 10 w 60"/>
                <a:gd name="T11" fmla="*/ 48 h 62"/>
                <a:gd name="T12" fmla="*/ 16 w 60"/>
                <a:gd name="T13" fmla="*/ 62 h 62"/>
                <a:gd name="T14" fmla="*/ 60 w 60"/>
                <a:gd name="T15" fmla="*/ 62 h 62"/>
                <a:gd name="T16" fmla="*/ 60 w 60"/>
                <a:gd name="T17" fmla="*/ 62 h 62"/>
                <a:gd name="T18" fmla="*/ 52 w 60"/>
                <a:gd name="T19" fmla="*/ 32 h 62"/>
                <a:gd name="T20" fmla="*/ 50 w 60"/>
                <a:gd name="T21" fmla="*/ 0 h 62"/>
                <a:gd name="T22" fmla="*/ 50 w 60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2">
                  <a:moveTo>
                    <a:pt x="5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6"/>
                  </a:lnTo>
                  <a:lnTo>
                    <a:pt x="4" y="32"/>
                  </a:lnTo>
                  <a:lnTo>
                    <a:pt x="10" y="48"/>
                  </a:lnTo>
                  <a:lnTo>
                    <a:pt x="16" y="62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52" y="32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79" name="Freeform 36"/>
            <p:cNvSpPr>
              <a:spLocks/>
            </p:cNvSpPr>
            <p:nvPr/>
          </p:nvSpPr>
          <p:spPr bwMode="auto">
            <a:xfrm>
              <a:off x="4846638" y="2422525"/>
              <a:ext cx="139700" cy="101600"/>
            </a:xfrm>
            <a:custGeom>
              <a:avLst/>
              <a:gdLst>
                <a:gd name="T0" fmla="*/ 40 w 88"/>
                <a:gd name="T1" fmla="*/ 0 h 64"/>
                <a:gd name="T2" fmla="*/ 0 w 88"/>
                <a:gd name="T3" fmla="*/ 0 h 64"/>
                <a:gd name="T4" fmla="*/ 0 w 88"/>
                <a:gd name="T5" fmla="*/ 0 h 64"/>
                <a:gd name="T6" fmla="*/ 8 w 88"/>
                <a:gd name="T7" fmla="*/ 10 h 64"/>
                <a:gd name="T8" fmla="*/ 16 w 88"/>
                <a:gd name="T9" fmla="*/ 22 h 64"/>
                <a:gd name="T10" fmla="*/ 26 w 88"/>
                <a:gd name="T11" fmla="*/ 32 h 64"/>
                <a:gd name="T12" fmla="*/ 38 w 88"/>
                <a:gd name="T13" fmla="*/ 40 h 64"/>
                <a:gd name="T14" fmla="*/ 50 w 88"/>
                <a:gd name="T15" fmla="*/ 48 h 64"/>
                <a:gd name="T16" fmla="*/ 62 w 88"/>
                <a:gd name="T17" fmla="*/ 54 h 64"/>
                <a:gd name="T18" fmla="*/ 74 w 88"/>
                <a:gd name="T19" fmla="*/ 60 h 64"/>
                <a:gd name="T20" fmla="*/ 88 w 88"/>
                <a:gd name="T21" fmla="*/ 64 h 64"/>
                <a:gd name="T22" fmla="*/ 88 w 88"/>
                <a:gd name="T23" fmla="*/ 64 h 64"/>
                <a:gd name="T24" fmla="*/ 74 w 88"/>
                <a:gd name="T25" fmla="*/ 52 h 64"/>
                <a:gd name="T26" fmla="*/ 60 w 88"/>
                <a:gd name="T27" fmla="*/ 38 h 64"/>
                <a:gd name="T28" fmla="*/ 50 w 88"/>
                <a:gd name="T29" fmla="*/ 20 h 64"/>
                <a:gd name="T30" fmla="*/ 40 w 88"/>
                <a:gd name="T31" fmla="*/ 0 h 64"/>
                <a:gd name="T32" fmla="*/ 40 w 88"/>
                <a:gd name="T3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64">
                  <a:moveTo>
                    <a:pt x="4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6" y="22"/>
                  </a:lnTo>
                  <a:lnTo>
                    <a:pt x="26" y="32"/>
                  </a:lnTo>
                  <a:lnTo>
                    <a:pt x="38" y="40"/>
                  </a:lnTo>
                  <a:lnTo>
                    <a:pt x="50" y="48"/>
                  </a:lnTo>
                  <a:lnTo>
                    <a:pt x="62" y="54"/>
                  </a:lnTo>
                  <a:lnTo>
                    <a:pt x="74" y="60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74" y="52"/>
                  </a:lnTo>
                  <a:lnTo>
                    <a:pt x="60" y="38"/>
                  </a:lnTo>
                  <a:lnTo>
                    <a:pt x="50" y="2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0" name="Freeform 37"/>
            <p:cNvSpPr>
              <a:spLocks/>
            </p:cNvSpPr>
            <p:nvPr/>
          </p:nvSpPr>
          <p:spPr bwMode="auto">
            <a:xfrm>
              <a:off x="5189538" y="2181225"/>
              <a:ext cx="95250" cy="98425"/>
            </a:xfrm>
            <a:custGeom>
              <a:avLst/>
              <a:gdLst>
                <a:gd name="T0" fmla="*/ 0 w 60"/>
                <a:gd name="T1" fmla="*/ 0 h 62"/>
                <a:gd name="T2" fmla="*/ 0 w 60"/>
                <a:gd name="T3" fmla="*/ 0 h 62"/>
                <a:gd name="T4" fmla="*/ 8 w 60"/>
                <a:gd name="T5" fmla="*/ 30 h 62"/>
                <a:gd name="T6" fmla="*/ 12 w 60"/>
                <a:gd name="T7" fmla="*/ 62 h 62"/>
                <a:gd name="T8" fmla="*/ 60 w 60"/>
                <a:gd name="T9" fmla="*/ 62 h 62"/>
                <a:gd name="T10" fmla="*/ 60 w 60"/>
                <a:gd name="T11" fmla="*/ 62 h 62"/>
                <a:gd name="T12" fmla="*/ 60 w 60"/>
                <a:gd name="T13" fmla="*/ 46 h 62"/>
                <a:gd name="T14" fmla="*/ 56 w 60"/>
                <a:gd name="T15" fmla="*/ 30 h 62"/>
                <a:gd name="T16" fmla="*/ 50 w 60"/>
                <a:gd name="T17" fmla="*/ 16 h 62"/>
                <a:gd name="T18" fmla="*/ 44 w 60"/>
                <a:gd name="T19" fmla="*/ 0 h 62"/>
                <a:gd name="T20" fmla="*/ 0 w 60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2">
                  <a:moveTo>
                    <a:pt x="0" y="0"/>
                  </a:moveTo>
                  <a:lnTo>
                    <a:pt x="0" y="0"/>
                  </a:lnTo>
                  <a:lnTo>
                    <a:pt x="8" y="30"/>
                  </a:lnTo>
                  <a:lnTo>
                    <a:pt x="12" y="62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60" y="46"/>
                  </a:lnTo>
                  <a:lnTo>
                    <a:pt x="56" y="30"/>
                  </a:lnTo>
                  <a:lnTo>
                    <a:pt x="50" y="16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1" name="Freeform 38"/>
            <p:cNvSpPr>
              <a:spLocks/>
            </p:cNvSpPr>
            <p:nvPr/>
          </p:nvSpPr>
          <p:spPr bwMode="auto">
            <a:xfrm>
              <a:off x="5056188" y="2063750"/>
              <a:ext cx="104775" cy="98425"/>
            </a:xfrm>
            <a:custGeom>
              <a:avLst/>
              <a:gdLst>
                <a:gd name="T0" fmla="*/ 66 w 66"/>
                <a:gd name="T1" fmla="*/ 62 h 62"/>
                <a:gd name="T2" fmla="*/ 66 w 66"/>
                <a:gd name="T3" fmla="*/ 62 h 62"/>
                <a:gd name="T4" fmla="*/ 60 w 66"/>
                <a:gd name="T5" fmla="*/ 48 h 62"/>
                <a:gd name="T6" fmla="*/ 54 w 66"/>
                <a:gd name="T7" fmla="*/ 38 h 62"/>
                <a:gd name="T8" fmla="*/ 46 w 66"/>
                <a:gd name="T9" fmla="*/ 28 h 62"/>
                <a:gd name="T10" fmla="*/ 38 w 66"/>
                <a:gd name="T11" fmla="*/ 18 h 62"/>
                <a:gd name="T12" fmla="*/ 30 w 66"/>
                <a:gd name="T13" fmla="*/ 12 h 62"/>
                <a:gd name="T14" fmla="*/ 20 w 66"/>
                <a:gd name="T15" fmla="*/ 6 h 62"/>
                <a:gd name="T16" fmla="*/ 10 w 66"/>
                <a:gd name="T17" fmla="*/ 2 h 62"/>
                <a:gd name="T18" fmla="*/ 0 w 66"/>
                <a:gd name="T19" fmla="*/ 0 h 62"/>
                <a:gd name="T20" fmla="*/ 0 w 66"/>
                <a:gd name="T21" fmla="*/ 62 h 62"/>
                <a:gd name="T22" fmla="*/ 66 w 66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62">
                  <a:moveTo>
                    <a:pt x="66" y="62"/>
                  </a:moveTo>
                  <a:lnTo>
                    <a:pt x="66" y="62"/>
                  </a:lnTo>
                  <a:lnTo>
                    <a:pt x="60" y="48"/>
                  </a:lnTo>
                  <a:lnTo>
                    <a:pt x="54" y="38"/>
                  </a:lnTo>
                  <a:lnTo>
                    <a:pt x="46" y="28"/>
                  </a:lnTo>
                  <a:lnTo>
                    <a:pt x="38" y="18"/>
                  </a:lnTo>
                  <a:lnTo>
                    <a:pt x="30" y="12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62"/>
                  </a:lnTo>
                  <a:lnTo>
                    <a:pt x="66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2" name="Freeform 39"/>
            <p:cNvSpPr>
              <a:spLocks/>
            </p:cNvSpPr>
            <p:nvPr/>
          </p:nvSpPr>
          <p:spPr bwMode="auto">
            <a:xfrm>
              <a:off x="4932363" y="2063750"/>
              <a:ext cx="104775" cy="98425"/>
            </a:xfrm>
            <a:custGeom>
              <a:avLst/>
              <a:gdLst>
                <a:gd name="T0" fmla="*/ 66 w 66"/>
                <a:gd name="T1" fmla="*/ 0 h 62"/>
                <a:gd name="T2" fmla="*/ 66 w 66"/>
                <a:gd name="T3" fmla="*/ 0 h 62"/>
                <a:gd name="T4" fmla="*/ 56 w 66"/>
                <a:gd name="T5" fmla="*/ 2 h 62"/>
                <a:gd name="T6" fmla="*/ 46 w 66"/>
                <a:gd name="T7" fmla="*/ 6 h 62"/>
                <a:gd name="T8" fmla="*/ 36 w 66"/>
                <a:gd name="T9" fmla="*/ 12 h 62"/>
                <a:gd name="T10" fmla="*/ 28 w 66"/>
                <a:gd name="T11" fmla="*/ 18 h 62"/>
                <a:gd name="T12" fmla="*/ 20 w 66"/>
                <a:gd name="T13" fmla="*/ 28 h 62"/>
                <a:gd name="T14" fmla="*/ 12 w 66"/>
                <a:gd name="T15" fmla="*/ 38 h 62"/>
                <a:gd name="T16" fmla="*/ 6 w 66"/>
                <a:gd name="T17" fmla="*/ 48 h 62"/>
                <a:gd name="T18" fmla="*/ 0 w 66"/>
                <a:gd name="T19" fmla="*/ 62 h 62"/>
                <a:gd name="T20" fmla="*/ 66 w 66"/>
                <a:gd name="T21" fmla="*/ 62 h 62"/>
                <a:gd name="T22" fmla="*/ 66 w 66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62">
                  <a:moveTo>
                    <a:pt x="66" y="0"/>
                  </a:moveTo>
                  <a:lnTo>
                    <a:pt x="66" y="0"/>
                  </a:lnTo>
                  <a:lnTo>
                    <a:pt x="56" y="2"/>
                  </a:lnTo>
                  <a:lnTo>
                    <a:pt x="46" y="6"/>
                  </a:lnTo>
                  <a:lnTo>
                    <a:pt x="36" y="12"/>
                  </a:lnTo>
                  <a:lnTo>
                    <a:pt x="28" y="18"/>
                  </a:lnTo>
                  <a:lnTo>
                    <a:pt x="20" y="28"/>
                  </a:lnTo>
                  <a:lnTo>
                    <a:pt x="12" y="38"/>
                  </a:lnTo>
                  <a:lnTo>
                    <a:pt x="6" y="48"/>
                  </a:lnTo>
                  <a:lnTo>
                    <a:pt x="0" y="62"/>
                  </a:lnTo>
                  <a:lnTo>
                    <a:pt x="66" y="6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3" name="Freeform 40"/>
            <p:cNvSpPr>
              <a:spLocks/>
            </p:cNvSpPr>
            <p:nvPr/>
          </p:nvSpPr>
          <p:spPr bwMode="auto">
            <a:xfrm>
              <a:off x="4932363" y="2422525"/>
              <a:ext cx="104775" cy="98425"/>
            </a:xfrm>
            <a:custGeom>
              <a:avLst/>
              <a:gdLst>
                <a:gd name="T0" fmla="*/ 0 w 66"/>
                <a:gd name="T1" fmla="*/ 0 h 62"/>
                <a:gd name="T2" fmla="*/ 0 w 66"/>
                <a:gd name="T3" fmla="*/ 0 h 62"/>
                <a:gd name="T4" fmla="*/ 6 w 66"/>
                <a:gd name="T5" fmla="*/ 12 h 62"/>
                <a:gd name="T6" fmla="*/ 12 w 66"/>
                <a:gd name="T7" fmla="*/ 24 h 62"/>
                <a:gd name="T8" fmla="*/ 20 w 66"/>
                <a:gd name="T9" fmla="*/ 34 h 62"/>
                <a:gd name="T10" fmla="*/ 28 w 66"/>
                <a:gd name="T11" fmla="*/ 42 h 62"/>
                <a:gd name="T12" fmla="*/ 36 w 66"/>
                <a:gd name="T13" fmla="*/ 50 h 62"/>
                <a:gd name="T14" fmla="*/ 46 w 66"/>
                <a:gd name="T15" fmla="*/ 56 h 62"/>
                <a:gd name="T16" fmla="*/ 56 w 66"/>
                <a:gd name="T17" fmla="*/ 60 h 62"/>
                <a:gd name="T18" fmla="*/ 66 w 66"/>
                <a:gd name="T19" fmla="*/ 62 h 62"/>
                <a:gd name="T20" fmla="*/ 66 w 66"/>
                <a:gd name="T21" fmla="*/ 0 h 62"/>
                <a:gd name="T22" fmla="*/ 0 w 66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62">
                  <a:moveTo>
                    <a:pt x="0" y="0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12" y="24"/>
                  </a:lnTo>
                  <a:lnTo>
                    <a:pt x="20" y="34"/>
                  </a:lnTo>
                  <a:lnTo>
                    <a:pt x="28" y="42"/>
                  </a:lnTo>
                  <a:lnTo>
                    <a:pt x="36" y="50"/>
                  </a:lnTo>
                  <a:lnTo>
                    <a:pt x="46" y="56"/>
                  </a:lnTo>
                  <a:lnTo>
                    <a:pt x="56" y="60"/>
                  </a:lnTo>
                  <a:lnTo>
                    <a:pt x="66" y="62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4" name="Freeform 41"/>
            <p:cNvSpPr>
              <a:spLocks/>
            </p:cNvSpPr>
            <p:nvPr/>
          </p:nvSpPr>
          <p:spPr bwMode="auto">
            <a:xfrm>
              <a:off x="5106988" y="2060575"/>
              <a:ext cx="139700" cy="101600"/>
            </a:xfrm>
            <a:custGeom>
              <a:avLst/>
              <a:gdLst>
                <a:gd name="T0" fmla="*/ 48 w 88"/>
                <a:gd name="T1" fmla="*/ 64 h 64"/>
                <a:gd name="T2" fmla="*/ 88 w 88"/>
                <a:gd name="T3" fmla="*/ 64 h 64"/>
                <a:gd name="T4" fmla="*/ 88 w 88"/>
                <a:gd name="T5" fmla="*/ 64 h 64"/>
                <a:gd name="T6" fmla="*/ 80 w 88"/>
                <a:gd name="T7" fmla="*/ 52 h 64"/>
                <a:gd name="T8" fmla="*/ 72 w 88"/>
                <a:gd name="T9" fmla="*/ 42 h 64"/>
                <a:gd name="T10" fmla="*/ 62 w 88"/>
                <a:gd name="T11" fmla="*/ 32 h 64"/>
                <a:gd name="T12" fmla="*/ 50 w 88"/>
                <a:gd name="T13" fmla="*/ 24 h 64"/>
                <a:gd name="T14" fmla="*/ 40 w 88"/>
                <a:gd name="T15" fmla="*/ 16 h 64"/>
                <a:gd name="T16" fmla="*/ 26 w 88"/>
                <a:gd name="T17" fmla="*/ 10 h 64"/>
                <a:gd name="T18" fmla="*/ 14 w 88"/>
                <a:gd name="T19" fmla="*/ 4 h 64"/>
                <a:gd name="T20" fmla="*/ 0 w 88"/>
                <a:gd name="T21" fmla="*/ 0 h 64"/>
                <a:gd name="T22" fmla="*/ 0 w 88"/>
                <a:gd name="T23" fmla="*/ 0 h 64"/>
                <a:gd name="T24" fmla="*/ 14 w 88"/>
                <a:gd name="T25" fmla="*/ 10 h 64"/>
                <a:gd name="T26" fmla="*/ 28 w 88"/>
                <a:gd name="T27" fmla="*/ 26 h 64"/>
                <a:gd name="T28" fmla="*/ 38 w 88"/>
                <a:gd name="T29" fmla="*/ 44 h 64"/>
                <a:gd name="T30" fmla="*/ 48 w 88"/>
                <a:gd name="T31" fmla="*/ 64 h 64"/>
                <a:gd name="T32" fmla="*/ 48 w 88"/>
                <a:gd name="T3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64">
                  <a:moveTo>
                    <a:pt x="48" y="64"/>
                  </a:moveTo>
                  <a:lnTo>
                    <a:pt x="88" y="64"/>
                  </a:lnTo>
                  <a:lnTo>
                    <a:pt x="88" y="64"/>
                  </a:lnTo>
                  <a:lnTo>
                    <a:pt x="80" y="52"/>
                  </a:lnTo>
                  <a:lnTo>
                    <a:pt x="72" y="42"/>
                  </a:lnTo>
                  <a:lnTo>
                    <a:pt x="62" y="32"/>
                  </a:lnTo>
                  <a:lnTo>
                    <a:pt x="50" y="24"/>
                  </a:lnTo>
                  <a:lnTo>
                    <a:pt x="40" y="16"/>
                  </a:lnTo>
                  <a:lnTo>
                    <a:pt x="26" y="10"/>
                  </a:lnTo>
                  <a:lnTo>
                    <a:pt x="1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0"/>
                  </a:lnTo>
                  <a:lnTo>
                    <a:pt x="28" y="26"/>
                  </a:lnTo>
                  <a:lnTo>
                    <a:pt x="38" y="44"/>
                  </a:lnTo>
                  <a:lnTo>
                    <a:pt x="48" y="64"/>
                  </a:lnTo>
                  <a:lnTo>
                    <a:pt x="48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5" name="Freeform 42"/>
            <p:cNvSpPr>
              <a:spLocks/>
            </p:cNvSpPr>
            <p:nvPr/>
          </p:nvSpPr>
          <p:spPr bwMode="auto">
            <a:xfrm>
              <a:off x="4846638" y="2060575"/>
              <a:ext cx="139700" cy="101600"/>
            </a:xfrm>
            <a:custGeom>
              <a:avLst/>
              <a:gdLst>
                <a:gd name="T0" fmla="*/ 88 w 88"/>
                <a:gd name="T1" fmla="*/ 0 h 64"/>
                <a:gd name="T2" fmla="*/ 88 w 88"/>
                <a:gd name="T3" fmla="*/ 0 h 64"/>
                <a:gd name="T4" fmla="*/ 74 w 88"/>
                <a:gd name="T5" fmla="*/ 4 h 64"/>
                <a:gd name="T6" fmla="*/ 62 w 88"/>
                <a:gd name="T7" fmla="*/ 10 h 64"/>
                <a:gd name="T8" fmla="*/ 50 w 88"/>
                <a:gd name="T9" fmla="*/ 16 h 64"/>
                <a:gd name="T10" fmla="*/ 38 w 88"/>
                <a:gd name="T11" fmla="*/ 24 h 64"/>
                <a:gd name="T12" fmla="*/ 26 w 88"/>
                <a:gd name="T13" fmla="*/ 32 h 64"/>
                <a:gd name="T14" fmla="*/ 16 w 88"/>
                <a:gd name="T15" fmla="*/ 42 h 64"/>
                <a:gd name="T16" fmla="*/ 8 w 88"/>
                <a:gd name="T17" fmla="*/ 52 h 64"/>
                <a:gd name="T18" fmla="*/ 0 w 88"/>
                <a:gd name="T19" fmla="*/ 64 h 64"/>
                <a:gd name="T20" fmla="*/ 40 w 88"/>
                <a:gd name="T21" fmla="*/ 64 h 64"/>
                <a:gd name="T22" fmla="*/ 40 w 88"/>
                <a:gd name="T23" fmla="*/ 64 h 64"/>
                <a:gd name="T24" fmla="*/ 50 w 88"/>
                <a:gd name="T25" fmla="*/ 44 h 64"/>
                <a:gd name="T26" fmla="*/ 60 w 88"/>
                <a:gd name="T27" fmla="*/ 26 h 64"/>
                <a:gd name="T28" fmla="*/ 74 w 88"/>
                <a:gd name="T29" fmla="*/ 10 h 64"/>
                <a:gd name="T30" fmla="*/ 88 w 88"/>
                <a:gd name="T31" fmla="*/ 0 h 64"/>
                <a:gd name="T32" fmla="*/ 88 w 88"/>
                <a:gd name="T3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64">
                  <a:moveTo>
                    <a:pt x="88" y="0"/>
                  </a:moveTo>
                  <a:lnTo>
                    <a:pt x="88" y="0"/>
                  </a:lnTo>
                  <a:lnTo>
                    <a:pt x="74" y="4"/>
                  </a:lnTo>
                  <a:lnTo>
                    <a:pt x="62" y="10"/>
                  </a:lnTo>
                  <a:lnTo>
                    <a:pt x="50" y="16"/>
                  </a:lnTo>
                  <a:lnTo>
                    <a:pt x="38" y="24"/>
                  </a:lnTo>
                  <a:lnTo>
                    <a:pt x="26" y="32"/>
                  </a:lnTo>
                  <a:lnTo>
                    <a:pt x="16" y="42"/>
                  </a:lnTo>
                  <a:lnTo>
                    <a:pt x="8" y="52"/>
                  </a:lnTo>
                  <a:lnTo>
                    <a:pt x="0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50" y="44"/>
                  </a:lnTo>
                  <a:lnTo>
                    <a:pt x="60" y="26"/>
                  </a:lnTo>
                  <a:lnTo>
                    <a:pt x="74" y="10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6" name="Freeform 43"/>
            <p:cNvSpPr>
              <a:spLocks/>
            </p:cNvSpPr>
            <p:nvPr/>
          </p:nvSpPr>
          <p:spPr bwMode="auto">
            <a:xfrm>
              <a:off x="4808538" y="2181225"/>
              <a:ext cx="95250" cy="98425"/>
            </a:xfrm>
            <a:custGeom>
              <a:avLst/>
              <a:gdLst>
                <a:gd name="T0" fmla="*/ 60 w 60"/>
                <a:gd name="T1" fmla="*/ 0 h 62"/>
                <a:gd name="T2" fmla="*/ 16 w 60"/>
                <a:gd name="T3" fmla="*/ 0 h 62"/>
                <a:gd name="T4" fmla="*/ 16 w 60"/>
                <a:gd name="T5" fmla="*/ 0 h 62"/>
                <a:gd name="T6" fmla="*/ 10 w 60"/>
                <a:gd name="T7" fmla="*/ 16 h 62"/>
                <a:gd name="T8" fmla="*/ 4 w 60"/>
                <a:gd name="T9" fmla="*/ 30 h 62"/>
                <a:gd name="T10" fmla="*/ 2 w 60"/>
                <a:gd name="T11" fmla="*/ 46 h 62"/>
                <a:gd name="T12" fmla="*/ 0 w 60"/>
                <a:gd name="T13" fmla="*/ 62 h 62"/>
                <a:gd name="T14" fmla="*/ 50 w 60"/>
                <a:gd name="T15" fmla="*/ 62 h 62"/>
                <a:gd name="T16" fmla="*/ 50 w 60"/>
                <a:gd name="T17" fmla="*/ 62 h 62"/>
                <a:gd name="T18" fmla="*/ 52 w 60"/>
                <a:gd name="T19" fmla="*/ 30 h 62"/>
                <a:gd name="T20" fmla="*/ 60 w 60"/>
                <a:gd name="T21" fmla="*/ 0 h 62"/>
                <a:gd name="T22" fmla="*/ 60 w 60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2">
                  <a:moveTo>
                    <a:pt x="6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16"/>
                  </a:lnTo>
                  <a:lnTo>
                    <a:pt x="4" y="30"/>
                  </a:lnTo>
                  <a:lnTo>
                    <a:pt x="2" y="46"/>
                  </a:lnTo>
                  <a:lnTo>
                    <a:pt x="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2" y="3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7" name="Freeform 44"/>
            <p:cNvSpPr>
              <a:spLocks/>
            </p:cNvSpPr>
            <p:nvPr/>
          </p:nvSpPr>
          <p:spPr bwMode="auto">
            <a:xfrm>
              <a:off x="5189538" y="2301875"/>
              <a:ext cx="95250" cy="98425"/>
            </a:xfrm>
            <a:custGeom>
              <a:avLst/>
              <a:gdLst>
                <a:gd name="T0" fmla="*/ 0 w 60"/>
                <a:gd name="T1" fmla="*/ 62 h 62"/>
                <a:gd name="T2" fmla="*/ 44 w 60"/>
                <a:gd name="T3" fmla="*/ 62 h 62"/>
                <a:gd name="T4" fmla="*/ 44 w 60"/>
                <a:gd name="T5" fmla="*/ 62 h 62"/>
                <a:gd name="T6" fmla="*/ 50 w 60"/>
                <a:gd name="T7" fmla="*/ 48 h 62"/>
                <a:gd name="T8" fmla="*/ 56 w 60"/>
                <a:gd name="T9" fmla="*/ 32 h 62"/>
                <a:gd name="T10" fmla="*/ 60 w 60"/>
                <a:gd name="T11" fmla="*/ 16 h 62"/>
                <a:gd name="T12" fmla="*/ 60 w 60"/>
                <a:gd name="T13" fmla="*/ 0 h 62"/>
                <a:gd name="T14" fmla="*/ 12 w 60"/>
                <a:gd name="T15" fmla="*/ 0 h 62"/>
                <a:gd name="T16" fmla="*/ 12 w 60"/>
                <a:gd name="T17" fmla="*/ 0 h 62"/>
                <a:gd name="T18" fmla="*/ 8 w 60"/>
                <a:gd name="T19" fmla="*/ 32 h 62"/>
                <a:gd name="T20" fmla="*/ 0 w 60"/>
                <a:gd name="T21" fmla="*/ 62 h 62"/>
                <a:gd name="T22" fmla="*/ 0 w 60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2">
                  <a:moveTo>
                    <a:pt x="0" y="62"/>
                  </a:moveTo>
                  <a:lnTo>
                    <a:pt x="44" y="62"/>
                  </a:lnTo>
                  <a:lnTo>
                    <a:pt x="44" y="62"/>
                  </a:lnTo>
                  <a:lnTo>
                    <a:pt x="50" y="48"/>
                  </a:lnTo>
                  <a:lnTo>
                    <a:pt x="56" y="32"/>
                  </a:lnTo>
                  <a:lnTo>
                    <a:pt x="60" y="16"/>
                  </a:lnTo>
                  <a:lnTo>
                    <a:pt x="6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32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8" name="Freeform 45"/>
            <p:cNvSpPr>
              <a:spLocks/>
            </p:cNvSpPr>
            <p:nvPr/>
          </p:nvSpPr>
          <p:spPr bwMode="auto">
            <a:xfrm>
              <a:off x="4906963" y="2301875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0 w 82"/>
                <a:gd name="T3" fmla="*/ 0 h 62"/>
                <a:gd name="T4" fmla="*/ 4 w 82"/>
                <a:gd name="T5" fmla="*/ 32 h 62"/>
                <a:gd name="T6" fmla="*/ 12 w 82"/>
                <a:gd name="T7" fmla="*/ 62 h 62"/>
                <a:gd name="T8" fmla="*/ 82 w 82"/>
                <a:gd name="T9" fmla="*/ 62 h 62"/>
                <a:gd name="T10" fmla="*/ 82 w 82"/>
                <a:gd name="T11" fmla="*/ 0 h 62"/>
                <a:gd name="T12" fmla="*/ 0 w 82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0" y="0"/>
                  </a:lnTo>
                  <a:lnTo>
                    <a:pt x="4" y="32"/>
                  </a:lnTo>
                  <a:lnTo>
                    <a:pt x="12" y="62"/>
                  </a:lnTo>
                  <a:lnTo>
                    <a:pt x="82" y="62"/>
                  </a:lnTo>
                  <a:lnTo>
                    <a:pt x="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89" name="Freeform 46"/>
            <p:cNvSpPr>
              <a:spLocks/>
            </p:cNvSpPr>
            <p:nvPr/>
          </p:nvSpPr>
          <p:spPr bwMode="auto">
            <a:xfrm>
              <a:off x="4906963" y="2181225"/>
              <a:ext cx="130175" cy="98425"/>
            </a:xfrm>
            <a:custGeom>
              <a:avLst/>
              <a:gdLst>
                <a:gd name="T0" fmla="*/ 82 w 82"/>
                <a:gd name="T1" fmla="*/ 0 h 62"/>
                <a:gd name="T2" fmla="*/ 12 w 82"/>
                <a:gd name="T3" fmla="*/ 0 h 62"/>
                <a:gd name="T4" fmla="*/ 12 w 82"/>
                <a:gd name="T5" fmla="*/ 0 h 62"/>
                <a:gd name="T6" fmla="*/ 4 w 82"/>
                <a:gd name="T7" fmla="*/ 30 h 62"/>
                <a:gd name="T8" fmla="*/ 0 w 82"/>
                <a:gd name="T9" fmla="*/ 62 h 62"/>
                <a:gd name="T10" fmla="*/ 82 w 82"/>
                <a:gd name="T11" fmla="*/ 62 h 62"/>
                <a:gd name="T12" fmla="*/ 82 w 82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2">
                  <a:moveTo>
                    <a:pt x="82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4" y="30"/>
                  </a:lnTo>
                  <a:lnTo>
                    <a:pt x="0" y="62"/>
                  </a:lnTo>
                  <a:lnTo>
                    <a:pt x="82" y="6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0" name="Freeform 47"/>
            <p:cNvSpPr>
              <a:spLocks/>
            </p:cNvSpPr>
            <p:nvPr/>
          </p:nvSpPr>
          <p:spPr bwMode="auto">
            <a:xfrm>
              <a:off x="5056188" y="2301875"/>
              <a:ext cx="130175" cy="98425"/>
            </a:xfrm>
            <a:custGeom>
              <a:avLst/>
              <a:gdLst>
                <a:gd name="T0" fmla="*/ 0 w 82"/>
                <a:gd name="T1" fmla="*/ 62 h 62"/>
                <a:gd name="T2" fmla="*/ 72 w 82"/>
                <a:gd name="T3" fmla="*/ 62 h 62"/>
                <a:gd name="T4" fmla="*/ 72 w 82"/>
                <a:gd name="T5" fmla="*/ 62 h 62"/>
                <a:gd name="T6" fmla="*/ 78 w 82"/>
                <a:gd name="T7" fmla="*/ 32 h 62"/>
                <a:gd name="T8" fmla="*/ 82 w 82"/>
                <a:gd name="T9" fmla="*/ 0 h 62"/>
                <a:gd name="T10" fmla="*/ 0 w 82"/>
                <a:gd name="T11" fmla="*/ 0 h 62"/>
                <a:gd name="T12" fmla="*/ 0 w 82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2">
                  <a:moveTo>
                    <a:pt x="0" y="62"/>
                  </a:moveTo>
                  <a:lnTo>
                    <a:pt x="72" y="62"/>
                  </a:lnTo>
                  <a:lnTo>
                    <a:pt x="72" y="62"/>
                  </a:lnTo>
                  <a:lnTo>
                    <a:pt x="78" y="32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1" name="Freeform 48"/>
            <p:cNvSpPr>
              <a:spLocks/>
            </p:cNvSpPr>
            <p:nvPr/>
          </p:nvSpPr>
          <p:spPr bwMode="auto">
            <a:xfrm>
              <a:off x="5106988" y="2422525"/>
              <a:ext cx="139700" cy="101600"/>
            </a:xfrm>
            <a:custGeom>
              <a:avLst/>
              <a:gdLst>
                <a:gd name="T0" fmla="*/ 0 w 88"/>
                <a:gd name="T1" fmla="*/ 64 h 64"/>
                <a:gd name="T2" fmla="*/ 0 w 88"/>
                <a:gd name="T3" fmla="*/ 64 h 64"/>
                <a:gd name="T4" fmla="*/ 14 w 88"/>
                <a:gd name="T5" fmla="*/ 60 h 64"/>
                <a:gd name="T6" fmla="*/ 26 w 88"/>
                <a:gd name="T7" fmla="*/ 54 h 64"/>
                <a:gd name="T8" fmla="*/ 40 w 88"/>
                <a:gd name="T9" fmla="*/ 48 h 64"/>
                <a:gd name="T10" fmla="*/ 50 w 88"/>
                <a:gd name="T11" fmla="*/ 40 h 64"/>
                <a:gd name="T12" fmla="*/ 62 w 88"/>
                <a:gd name="T13" fmla="*/ 32 h 64"/>
                <a:gd name="T14" fmla="*/ 72 w 88"/>
                <a:gd name="T15" fmla="*/ 22 h 64"/>
                <a:gd name="T16" fmla="*/ 80 w 88"/>
                <a:gd name="T17" fmla="*/ 10 h 64"/>
                <a:gd name="T18" fmla="*/ 88 w 88"/>
                <a:gd name="T19" fmla="*/ 0 h 64"/>
                <a:gd name="T20" fmla="*/ 48 w 88"/>
                <a:gd name="T21" fmla="*/ 0 h 64"/>
                <a:gd name="T22" fmla="*/ 48 w 88"/>
                <a:gd name="T23" fmla="*/ 0 h 64"/>
                <a:gd name="T24" fmla="*/ 38 w 88"/>
                <a:gd name="T25" fmla="*/ 20 h 64"/>
                <a:gd name="T26" fmla="*/ 28 w 88"/>
                <a:gd name="T27" fmla="*/ 38 h 64"/>
                <a:gd name="T28" fmla="*/ 14 w 88"/>
                <a:gd name="T29" fmla="*/ 52 h 64"/>
                <a:gd name="T30" fmla="*/ 0 w 88"/>
                <a:gd name="T31" fmla="*/ 64 h 64"/>
                <a:gd name="T32" fmla="*/ 0 w 88"/>
                <a:gd name="T3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64">
                  <a:moveTo>
                    <a:pt x="0" y="64"/>
                  </a:moveTo>
                  <a:lnTo>
                    <a:pt x="0" y="64"/>
                  </a:lnTo>
                  <a:lnTo>
                    <a:pt x="14" y="60"/>
                  </a:lnTo>
                  <a:lnTo>
                    <a:pt x="26" y="54"/>
                  </a:lnTo>
                  <a:lnTo>
                    <a:pt x="40" y="48"/>
                  </a:lnTo>
                  <a:lnTo>
                    <a:pt x="50" y="40"/>
                  </a:lnTo>
                  <a:lnTo>
                    <a:pt x="62" y="32"/>
                  </a:lnTo>
                  <a:lnTo>
                    <a:pt x="72" y="22"/>
                  </a:lnTo>
                  <a:lnTo>
                    <a:pt x="80" y="10"/>
                  </a:lnTo>
                  <a:lnTo>
                    <a:pt x="8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0"/>
                  </a:lnTo>
                  <a:lnTo>
                    <a:pt x="28" y="38"/>
                  </a:lnTo>
                  <a:lnTo>
                    <a:pt x="14" y="52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2" name="Freeform 49"/>
            <p:cNvSpPr>
              <a:spLocks/>
            </p:cNvSpPr>
            <p:nvPr/>
          </p:nvSpPr>
          <p:spPr bwMode="auto">
            <a:xfrm>
              <a:off x="5056188" y="2181225"/>
              <a:ext cx="130175" cy="98425"/>
            </a:xfrm>
            <a:custGeom>
              <a:avLst/>
              <a:gdLst>
                <a:gd name="T0" fmla="*/ 0 w 82"/>
                <a:gd name="T1" fmla="*/ 62 h 62"/>
                <a:gd name="T2" fmla="*/ 82 w 82"/>
                <a:gd name="T3" fmla="*/ 62 h 62"/>
                <a:gd name="T4" fmla="*/ 82 w 82"/>
                <a:gd name="T5" fmla="*/ 62 h 62"/>
                <a:gd name="T6" fmla="*/ 78 w 82"/>
                <a:gd name="T7" fmla="*/ 30 h 62"/>
                <a:gd name="T8" fmla="*/ 72 w 82"/>
                <a:gd name="T9" fmla="*/ 0 h 62"/>
                <a:gd name="T10" fmla="*/ 0 w 82"/>
                <a:gd name="T11" fmla="*/ 0 h 62"/>
                <a:gd name="T12" fmla="*/ 0 w 82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2">
                  <a:moveTo>
                    <a:pt x="0" y="62"/>
                  </a:moveTo>
                  <a:lnTo>
                    <a:pt x="82" y="62"/>
                  </a:lnTo>
                  <a:lnTo>
                    <a:pt x="82" y="62"/>
                  </a:lnTo>
                  <a:lnTo>
                    <a:pt x="78" y="30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3" name="Freeform 50"/>
            <p:cNvSpPr>
              <a:spLocks/>
            </p:cNvSpPr>
            <p:nvPr/>
          </p:nvSpPr>
          <p:spPr bwMode="auto">
            <a:xfrm>
              <a:off x="5056188" y="2422525"/>
              <a:ext cx="104775" cy="98425"/>
            </a:xfrm>
            <a:custGeom>
              <a:avLst/>
              <a:gdLst>
                <a:gd name="T0" fmla="*/ 0 w 66"/>
                <a:gd name="T1" fmla="*/ 62 h 62"/>
                <a:gd name="T2" fmla="*/ 0 w 66"/>
                <a:gd name="T3" fmla="*/ 62 h 62"/>
                <a:gd name="T4" fmla="*/ 10 w 66"/>
                <a:gd name="T5" fmla="*/ 60 h 62"/>
                <a:gd name="T6" fmla="*/ 20 w 66"/>
                <a:gd name="T7" fmla="*/ 56 h 62"/>
                <a:gd name="T8" fmla="*/ 30 w 66"/>
                <a:gd name="T9" fmla="*/ 50 h 62"/>
                <a:gd name="T10" fmla="*/ 38 w 66"/>
                <a:gd name="T11" fmla="*/ 42 h 62"/>
                <a:gd name="T12" fmla="*/ 46 w 66"/>
                <a:gd name="T13" fmla="*/ 34 h 62"/>
                <a:gd name="T14" fmla="*/ 54 w 66"/>
                <a:gd name="T15" fmla="*/ 24 h 62"/>
                <a:gd name="T16" fmla="*/ 60 w 66"/>
                <a:gd name="T17" fmla="*/ 12 h 62"/>
                <a:gd name="T18" fmla="*/ 66 w 66"/>
                <a:gd name="T19" fmla="*/ 0 h 62"/>
                <a:gd name="T20" fmla="*/ 0 w 66"/>
                <a:gd name="T21" fmla="*/ 0 h 62"/>
                <a:gd name="T22" fmla="*/ 0 w 66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62">
                  <a:moveTo>
                    <a:pt x="0" y="62"/>
                  </a:moveTo>
                  <a:lnTo>
                    <a:pt x="0" y="62"/>
                  </a:lnTo>
                  <a:lnTo>
                    <a:pt x="10" y="60"/>
                  </a:lnTo>
                  <a:lnTo>
                    <a:pt x="20" y="56"/>
                  </a:lnTo>
                  <a:lnTo>
                    <a:pt x="30" y="50"/>
                  </a:lnTo>
                  <a:lnTo>
                    <a:pt x="38" y="42"/>
                  </a:lnTo>
                  <a:lnTo>
                    <a:pt x="46" y="34"/>
                  </a:lnTo>
                  <a:lnTo>
                    <a:pt x="54" y="24"/>
                  </a:lnTo>
                  <a:lnTo>
                    <a:pt x="60" y="12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4" name="Rectangle 51"/>
            <p:cNvSpPr>
              <a:spLocks noChangeArrowheads="1"/>
            </p:cNvSpPr>
            <p:nvPr/>
          </p:nvSpPr>
          <p:spPr bwMode="auto">
            <a:xfrm>
              <a:off x="5037138" y="2530475"/>
              <a:ext cx="9525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5" name="Freeform 52"/>
            <p:cNvSpPr>
              <a:spLocks/>
            </p:cNvSpPr>
            <p:nvPr/>
          </p:nvSpPr>
          <p:spPr bwMode="auto">
            <a:xfrm>
              <a:off x="5046663" y="2530475"/>
              <a:ext cx="9525" cy="0"/>
            </a:xfrm>
            <a:custGeom>
              <a:avLst/>
              <a:gdLst>
                <a:gd name="T0" fmla="*/ 6 w 6"/>
                <a:gd name="T1" fmla="*/ 6 w 6"/>
                <a:gd name="T2" fmla="*/ 6 w 6"/>
                <a:gd name="T3" fmla="*/ 0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296" name="グループ化 1295"/>
          <p:cNvGrpSpPr/>
          <p:nvPr/>
        </p:nvGrpSpPr>
        <p:grpSpPr>
          <a:xfrm>
            <a:off x="6597016" y="1869275"/>
            <a:ext cx="270748" cy="434926"/>
            <a:chOff x="3700463" y="2051050"/>
            <a:chExt cx="298450" cy="479425"/>
          </a:xfrm>
        </p:grpSpPr>
        <p:sp>
          <p:nvSpPr>
            <p:cNvPr id="1297" name="Freeform 60"/>
            <p:cNvSpPr>
              <a:spLocks/>
            </p:cNvSpPr>
            <p:nvPr/>
          </p:nvSpPr>
          <p:spPr bwMode="auto">
            <a:xfrm>
              <a:off x="3700463" y="2051050"/>
              <a:ext cx="298450" cy="479425"/>
            </a:xfrm>
            <a:custGeom>
              <a:avLst/>
              <a:gdLst>
                <a:gd name="T0" fmla="*/ 150 w 188"/>
                <a:gd name="T1" fmla="*/ 0 h 302"/>
                <a:gd name="T2" fmla="*/ 150 w 188"/>
                <a:gd name="T3" fmla="*/ 0 h 302"/>
                <a:gd name="T4" fmla="*/ 158 w 188"/>
                <a:gd name="T5" fmla="*/ 0 h 302"/>
                <a:gd name="T6" fmla="*/ 164 w 188"/>
                <a:gd name="T7" fmla="*/ 4 h 302"/>
                <a:gd name="T8" fmla="*/ 172 w 188"/>
                <a:gd name="T9" fmla="*/ 6 h 302"/>
                <a:gd name="T10" fmla="*/ 176 w 188"/>
                <a:gd name="T11" fmla="*/ 12 h 302"/>
                <a:gd name="T12" fmla="*/ 182 w 188"/>
                <a:gd name="T13" fmla="*/ 16 h 302"/>
                <a:gd name="T14" fmla="*/ 184 w 188"/>
                <a:gd name="T15" fmla="*/ 24 h 302"/>
                <a:gd name="T16" fmla="*/ 188 w 188"/>
                <a:gd name="T17" fmla="*/ 30 h 302"/>
                <a:gd name="T18" fmla="*/ 188 w 188"/>
                <a:gd name="T19" fmla="*/ 38 h 302"/>
                <a:gd name="T20" fmla="*/ 188 w 188"/>
                <a:gd name="T21" fmla="*/ 264 h 302"/>
                <a:gd name="T22" fmla="*/ 188 w 188"/>
                <a:gd name="T23" fmla="*/ 264 h 302"/>
                <a:gd name="T24" fmla="*/ 188 w 188"/>
                <a:gd name="T25" fmla="*/ 272 h 302"/>
                <a:gd name="T26" fmla="*/ 184 w 188"/>
                <a:gd name="T27" fmla="*/ 278 h 302"/>
                <a:gd name="T28" fmla="*/ 182 w 188"/>
                <a:gd name="T29" fmla="*/ 286 h 302"/>
                <a:gd name="T30" fmla="*/ 176 w 188"/>
                <a:gd name="T31" fmla="*/ 290 h 302"/>
                <a:gd name="T32" fmla="*/ 172 w 188"/>
                <a:gd name="T33" fmla="*/ 296 h 302"/>
                <a:gd name="T34" fmla="*/ 164 w 188"/>
                <a:gd name="T35" fmla="*/ 300 h 302"/>
                <a:gd name="T36" fmla="*/ 158 w 188"/>
                <a:gd name="T37" fmla="*/ 302 h 302"/>
                <a:gd name="T38" fmla="*/ 150 w 188"/>
                <a:gd name="T39" fmla="*/ 302 h 302"/>
                <a:gd name="T40" fmla="*/ 36 w 188"/>
                <a:gd name="T41" fmla="*/ 302 h 302"/>
                <a:gd name="T42" fmla="*/ 36 w 188"/>
                <a:gd name="T43" fmla="*/ 302 h 302"/>
                <a:gd name="T44" fmla="*/ 30 w 188"/>
                <a:gd name="T45" fmla="*/ 302 h 302"/>
                <a:gd name="T46" fmla="*/ 22 w 188"/>
                <a:gd name="T47" fmla="*/ 300 h 302"/>
                <a:gd name="T48" fmla="*/ 16 w 188"/>
                <a:gd name="T49" fmla="*/ 296 h 302"/>
                <a:gd name="T50" fmla="*/ 10 w 188"/>
                <a:gd name="T51" fmla="*/ 290 h 302"/>
                <a:gd name="T52" fmla="*/ 6 w 188"/>
                <a:gd name="T53" fmla="*/ 286 h 302"/>
                <a:gd name="T54" fmla="*/ 2 w 188"/>
                <a:gd name="T55" fmla="*/ 278 h 302"/>
                <a:gd name="T56" fmla="*/ 0 w 188"/>
                <a:gd name="T57" fmla="*/ 272 h 302"/>
                <a:gd name="T58" fmla="*/ 0 w 188"/>
                <a:gd name="T59" fmla="*/ 264 h 302"/>
                <a:gd name="T60" fmla="*/ 0 w 188"/>
                <a:gd name="T61" fmla="*/ 38 h 302"/>
                <a:gd name="T62" fmla="*/ 0 w 188"/>
                <a:gd name="T63" fmla="*/ 38 h 302"/>
                <a:gd name="T64" fmla="*/ 0 w 188"/>
                <a:gd name="T65" fmla="*/ 30 h 302"/>
                <a:gd name="T66" fmla="*/ 2 w 188"/>
                <a:gd name="T67" fmla="*/ 24 h 302"/>
                <a:gd name="T68" fmla="*/ 6 w 188"/>
                <a:gd name="T69" fmla="*/ 16 h 302"/>
                <a:gd name="T70" fmla="*/ 10 w 188"/>
                <a:gd name="T71" fmla="*/ 12 h 302"/>
                <a:gd name="T72" fmla="*/ 16 w 188"/>
                <a:gd name="T73" fmla="*/ 6 h 302"/>
                <a:gd name="T74" fmla="*/ 22 w 188"/>
                <a:gd name="T75" fmla="*/ 4 h 302"/>
                <a:gd name="T76" fmla="*/ 30 w 188"/>
                <a:gd name="T77" fmla="*/ 0 h 302"/>
                <a:gd name="T78" fmla="*/ 36 w 188"/>
                <a:gd name="T79" fmla="*/ 0 h 302"/>
                <a:gd name="T80" fmla="*/ 150 w 188"/>
                <a:gd name="T8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8" h="302">
                  <a:moveTo>
                    <a:pt x="150" y="0"/>
                  </a:moveTo>
                  <a:lnTo>
                    <a:pt x="150" y="0"/>
                  </a:lnTo>
                  <a:lnTo>
                    <a:pt x="158" y="0"/>
                  </a:lnTo>
                  <a:lnTo>
                    <a:pt x="164" y="4"/>
                  </a:lnTo>
                  <a:lnTo>
                    <a:pt x="172" y="6"/>
                  </a:lnTo>
                  <a:lnTo>
                    <a:pt x="176" y="12"/>
                  </a:lnTo>
                  <a:lnTo>
                    <a:pt x="182" y="16"/>
                  </a:lnTo>
                  <a:lnTo>
                    <a:pt x="184" y="24"/>
                  </a:lnTo>
                  <a:lnTo>
                    <a:pt x="188" y="30"/>
                  </a:lnTo>
                  <a:lnTo>
                    <a:pt x="188" y="38"/>
                  </a:lnTo>
                  <a:lnTo>
                    <a:pt x="188" y="264"/>
                  </a:lnTo>
                  <a:lnTo>
                    <a:pt x="188" y="264"/>
                  </a:lnTo>
                  <a:lnTo>
                    <a:pt x="188" y="272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0"/>
                  </a:lnTo>
                  <a:lnTo>
                    <a:pt x="172" y="296"/>
                  </a:lnTo>
                  <a:lnTo>
                    <a:pt x="164" y="300"/>
                  </a:lnTo>
                  <a:lnTo>
                    <a:pt x="158" y="302"/>
                  </a:lnTo>
                  <a:lnTo>
                    <a:pt x="150" y="302"/>
                  </a:lnTo>
                  <a:lnTo>
                    <a:pt x="36" y="302"/>
                  </a:lnTo>
                  <a:lnTo>
                    <a:pt x="36" y="302"/>
                  </a:lnTo>
                  <a:lnTo>
                    <a:pt x="30" y="302"/>
                  </a:lnTo>
                  <a:lnTo>
                    <a:pt x="22" y="300"/>
                  </a:lnTo>
                  <a:lnTo>
                    <a:pt x="16" y="296"/>
                  </a:lnTo>
                  <a:lnTo>
                    <a:pt x="10" y="290"/>
                  </a:lnTo>
                  <a:lnTo>
                    <a:pt x="6" y="286"/>
                  </a:lnTo>
                  <a:lnTo>
                    <a:pt x="2" y="278"/>
                  </a:lnTo>
                  <a:lnTo>
                    <a:pt x="0" y="272"/>
                  </a:lnTo>
                  <a:lnTo>
                    <a:pt x="0" y="26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2" y="4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8" name="Rectangle 61"/>
            <p:cNvSpPr>
              <a:spLocks noChangeArrowheads="1"/>
            </p:cNvSpPr>
            <p:nvPr/>
          </p:nvSpPr>
          <p:spPr bwMode="auto">
            <a:xfrm>
              <a:off x="3729038" y="2127250"/>
              <a:ext cx="241300" cy="32702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299" name="Rectangle 62"/>
            <p:cNvSpPr>
              <a:spLocks noChangeArrowheads="1"/>
            </p:cNvSpPr>
            <p:nvPr/>
          </p:nvSpPr>
          <p:spPr bwMode="auto">
            <a:xfrm>
              <a:off x="3741738" y="2136775"/>
              <a:ext cx="215900" cy="3079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0" name="Freeform 63"/>
            <p:cNvSpPr>
              <a:spLocks/>
            </p:cNvSpPr>
            <p:nvPr/>
          </p:nvSpPr>
          <p:spPr bwMode="auto">
            <a:xfrm>
              <a:off x="3827463" y="2470150"/>
              <a:ext cx="41275" cy="41275"/>
            </a:xfrm>
            <a:custGeom>
              <a:avLst/>
              <a:gdLst>
                <a:gd name="T0" fmla="*/ 26 w 26"/>
                <a:gd name="T1" fmla="*/ 14 h 26"/>
                <a:gd name="T2" fmla="*/ 26 w 26"/>
                <a:gd name="T3" fmla="*/ 14 h 26"/>
                <a:gd name="T4" fmla="*/ 26 w 26"/>
                <a:gd name="T5" fmla="*/ 18 h 26"/>
                <a:gd name="T6" fmla="*/ 22 w 26"/>
                <a:gd name="T7" fmla="*/ 22 h 26"/>
                <a:gd name="T8" fmla="*/ 18 w 26"/>
                <a:gd name="T9" fmla="*/ 26 h 26"/>
                <a:gd name="T10" fmla="*/ 14 w 26"/>
                <a:gd name="T11" fmla="*/ 26 h 26"/>
                <a:gd name="T12" fmla="*/ 14 w 26"/>
                <a:gd name="T13" fmla="*/ 26 h 26"/>
                <a:gd name="T14" fmla="*/ 8 w 26"/>
                <a:gd name="T15" fmla="*/ 26 h 26"/>
                <a:gd name="T16" fmla="*/ 4 w 26"/>
                <a:gd name="T17" fmla="*/ 22 h 26"/>
                <a:gd name="T18" fmla="*/ 2 w 26"/>
                <a:gd name="T19" fmla="*/ 18 h 26"/>
                <a:gd name="T20" fmla="*/ 0 w 26"/>
                <a:gd name="T21" fmla="*/ 14 h 26"/>
                <a:gd name="T22" fmla="*/ 0 w 26"/>
                <a:gd name="T23" fmla="*/ 14 h 26"/>
                <a:gd name="T24" fmla="*/ 2 w 26"/>
                <a:gd name="T25" fmla="*/ 8 h 26"/>
                <a:gd name="T26" fmla="*/ 4 w 26"/>
                <a:gd name="T27" fmla="*/ 4 h 26"/>
                <a:gd name="T28" fmla="*/ 8 w 26"/>
                <a:gd name="T29" fmla="*/ 2 h 26"/>
                <a:gd name="T30" fmla="*/ 14 w 26"/>
                <a:gd name="T31" fmla="*/ 0 h 26"/>
                <a:gd name="T32" fmla="*/ 14 w 26"/>
                <a:gd name="T33" fmla="*/ 0 h 26"/>
                <a:gd name="T34" fmla="*/ 18 w 26"/>
                <a:gd name="T35" fmla="*/ 2 h 26"/>
                <a:gd name="T36" fmla="*/ 22 w 26"/>
                <a:gd name="T37" fmla="*/ 4 h 26"/>
                <a:gd name="T38" fmla="*/ 26 w 26"/>
                <a:gd name="T39" fmla="*/ 8 h 26"/>
                <a:gd name="T40" fmla="*/ 26 w 26"/>
                <a:gd name="T41" fmla="*/ 14 h 26"/>
                <a:gd name="T42" fmla="*/ 26 w 26"/>
                <a:gd name="T4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26">
                  <a:moveTo>
                    <a:pt x="26" y="14"/>
                  </a:moveTo>
                  <a:lnTo>
                    <a:pt x="26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26" y="14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1" name="Freeform 64"/>
            <p:cNvSpPr>
              <a:spLocks/>
            </p:cNvSpPr>
            <p:nvPr/>
          </p:nvSpPr>
          <p:spPr bwMode="auto">
            <a:xfrm>
              <a:off x="3833813" y="2476500"/>
              <a:ext cx="28575" cy="28575"/>
            </a:xfrm>
            <a:custGeom>
              <a:avLst/>
              <a:gdLst>
                <a:gd name="T0" fmla="*/ 18 w 18"/>
                <a:gd name="T1" fmla="*/ 10 h 18"/>
                <a:gd name="T2" fmla="*/ 18 w 18"/>
                <a:gd name="T3" fmla="*/ 10 h 18"/>
                <a:gd name="T4" fmla="*/ 18 w 18"/>
                <a:gd name="T5" fmla="*/ 14 h 18"/>
                <a:gd name="T6" fmla="*/ 16 w 18"/>
                <a:gd name="T7" fmla="*/ 16 h 18"/>
                <a:gd name="T8" fmla="*/ 14 w 18"/>
                <a:gd name="T9" fmla="*/ 18 h 18"/>
                <a:gd name="T10" fmla="*/ 10 w 18"/>
                <a:gd name="T11" fmla="*/ 18 h 18"/>
                <a:gd name="T12" fmla="*/ 10 w 18"/>
                <a:gd name="T13" fmla="*/ 18 h 18"/>
                <a:gd name="T14" fmla="*/ 6 w 18"/>
                <a:gd name="T15" fmla="*/ 18 h 18"/>
                <a:gd name="T16" fmla="*/ 2 w 18"/>
                <a:gd name="T17" fmla="*/ 16 h 18"/>
                <a:gd name="T18" fmla="*/ 0 w 18"/>
                <a:gd name="T19" fmla="*/ 14 h 18"/>
                <a:gd name="T20" fmla="*/ 0 w 18"/>
                <a:gd name="T21" fmla="*/ 10 h 18"/>
                <a:gd name="T22" fmla="*/ 0 w 18"/>
                <a:gd name="T23" fmla="*/ 10 h 18"/>
                <a:gd name="T24" fmla="*/ 0 w 18"/>
                <a:gd name="T25" fmla="*/ 6 h 18"/>
                <a:gd name="T26" fmla="*/ 2 w 18"/>
                <a:gd name="T27" fmla="*/ 2 h 18"/>
                <a:gd name="T28" fmla="*/ 6 w 18"/>
                <a:gd name="T29" fmla="*/ 0 h 18"/>
                <a:gd name="T30" fmla="*/ 10 w 18"/>
                <a:gd name="T31" fmla="*/ 0 h 18"/>
                <a:gd name="T32" fmla="*/ 10 w 18"/>
                <a:gd name="T33" fmla="*/ 0 h 18"/>
                <a:gd name="T34" fmla="*/ 14 w 18"/>
                <a:gd name="T35" fmla="*/ 0 h 18"/>
                <a:gd name="T36" fmla="*/ 16 w 18"/>
                <a:gd name="T37" fmla="*/ 2 h 18"/>
                <a:gd name="T38" fmla="*/ 18 w 18"/>
                <a:gd name="T39" fmla="*/ 6 h 18"/>
                <a:gd name="T40" fmla="*/ 18 w 18"/>
                <a:gd name="T41" fmla="*/ 10 h 18"/>
                <a:gd name="T42" fmla="*/ 18 w 18"/>
                <a:gd name="T4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8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2" name="Freeform 65"/>
            <p:cNvSpPr>
              <a:spLocks/>
            </p:cNvSpPr>
            <p:nvPr/>
          </p:nvSpPr>
          <p:spPr bwMode="auto">
            <a:xfrm>
              <a:off x="3741738" y="2136775"/>
              <a:ext cx="85725" cy="88900"/>
            </a:xfrm>
            <a:custGeom>
              <a:avLst/>
              <a:gdLst>
                <a:gd name="T0" fmla="*/ 38 w 54"/>
                <a:gd name="T1" fmla="*/ 0 h 56"/>
                <a:gd name="T2" fmla="*/ 0 w 54"/>
                <a:gd name="T3" fmla="*/ 40 h 56"/>
                <a:gd name="T4" fmla="*/ 0 w 54"/>
                <a:gd name="T5" fmla="*/ 56 h 56"/>
                <a:gd name="T6" fmla="*/ 54 w 54"/>
                <a:gd name="T7" fmla="*/ 0 h 56"/>
                <a:gd name="T8" fmla="*/ 38 w 5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6">
                  <a:moveTo>
                    <a:pt x="38" y="0"/>
                  </a:moveTo>
                  <a:lnTo>
                    <a:pt x="0" y="40"/>
                  </a:lnTo>
                  <a:lnTo>
                    <a:pt x="0" y="56"/>
                  </a:lnTo>
                  <a:lnTo>
                    <a:pt x="54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3" name="Freeform 66"/>
            <p:cNvSpPr>
              <a:spLocks/>
            </p:cNvSpPr>
            <p:nvPr/>
          </p:nvSpPr>
          <p:spPr bwMode="auto">
            <a:xfrm>
              <a:off x="3741738" y="2136775"/>
              <a:ext cx="136525" cy="139700"/>
            </a:xfrm>
            <a:custGeom>
              <a:avLst/>
              <a:gdLst>
                <a:gd name="T0" fmla="*/ 70 w 86"/>
                <a:gd name="T1" fmla="*/ 0 h 88"/>
                <a:gd name="T2" fmla="*/ 0 w 86"/>
                <a:gd name="T3" fmla="*/ 72 h 88"/>
                <a:gd name="T4" fmla="*/ 0 w 86"/>
                <a:gd name="T5" fmla="*/ 88 h 88"/>
                <a:gd name="T6" fmla="*/ 86 w 86"/>
                <a:gd name="T7" fmla="*/ 0 h 88"/>
                <a:gd name="T8" fmla="*/ 70 w 86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8">
                  <a:moveTo>
                    <a:pt x="70" y="0"/>
                  </a:moveTo>
                  <a:lnTo>
                    <a:pt x="0" y="72"/>
                  </a:lnTo>
                  <a:lnTo>
                    <a:pt x="0" y="88"/>
                  </a:lnTo>
                  <a:lnTo>
                    <a:pt x="86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04" name="グループ化 1303"/>
          <p:cNvGrpSpPr/>
          <p:nvPr/>
        </p:nvGrpSpPr>
        <p:grpSpPr>
          <a:xfrm>
            <a:off x="7112590" y="1869275"/>
            <a:ext cx="325474" cy="434926"/>
            <a:chOff x="4268788" y="2051050"/>
            <a:chExt cx="358775" cy="479425"/>
          </a:xfrm>
        </p:grpSpPr>
        <p:sp>
          <p:nvSpPr>
            <p:cNvPr id="1305" name="Freeform 67"/>
            <p:cNvSpPr>
              <a:spLocks/>
            </p:cNvSpPr>
            <p:nvPr/>
          </p:nvSpPr>
          <p:spPr bwMode="auto">
            <a:xfrm>
              <a:off x="4268788" y="2051050"/>
              <a:ext cx="358775" cy="479425"/>
            </a:xfrm>
            <a:custGeom>
              <a:avLst/>
              <a:gdLst>
                <a:gd name="T0" fmla="*/ 188 w 226"/>
                <a:gd name="T1" fmla="*/ 0 h 302"/>
                <a:gd name="T2" fmla="*/ 188 w 226"/>
                <a:gd name="T3" fmla="*/ 0 h 302"/>
                <a:gd name="T4" fmla="*/ 196 w 226"/>
                <a:gd name="T5" fmla="*/ 2 h 302"/>
                <a:gd name="T6" fmla="*/ 202 w 226"/>
                <a:gd name="T7" fmla="*/ 4 h 302"/>
                <a:gd name="T8" fmla="*/ 210 w 226"/>
                <a:gd name="T9" fmla="*/ 8 h 302"/>
                <a:gd name="T10" fmla="*/ 214 w 226"/>
                <a:gd name="T11" fmla="*/ 12 h 302"/>
                <a:gd name="T12" fmla="*/ 220 w 226"/>
                <a:gd name="T13" fmla="*/ 18 h 302"/>
                <a:gd name="T14" fmla="*/ 224 w 226"/>
                <a:gd name="T15" fmla="*/ 24 h 302"/>
                <a:gd name="T16" fmla="*/ 226 w 226"/>
                <a:gd name="T17" fmla="*/ 30 h 302"/>
                <a:gd name="T18" fmla="*/ 226 w 226"/>
                <a:gd name="T19" fmla="*/ 38 h 302"/>
                <a:gd name="T20" fmla="*/ 226 w 226"/>
                <a:gd name="T21" fmla="*/ 264 h 302"/>
                <a:gd name="T22" fmla="*/ 226 w 226"/>
                <a:gd name="T23" fmla="*/ 264 h 302"/>
                <a:gd name="T24" fmla="*/ 226 w 226"/>
                <a:gd name="T25" fmla="*/ 272 h 302"/>
                <a:gd name="T26" fmla="*/ 224 w 226"/>
                <a:gd name="T27" fmla="*/ 280 h 302"/>
                <a:gd name="T28" fmla="*/ 220 w 226"/>
                <a:gd name="T29" fmla="*/ 286 h 302"/>
                <a:gd name="T30" fmla="*/ 214 w 226"/>
                <a:gd name="T31" fmla="*/ 292 h 302"/>
                <a:gd name="T32" fmla="*/ 210 w 226"/>
                <a:gd name="T33" fmla="*/ 296 h 302"/>
                <a:gd name="T34" fmla="*/ 202 w 226"/>
                <a:gd name="T35" fmla="*/ 300 h 302"/>
                <a:gd name="T36" fmla="*/ 196 w 226"/>
                <a:gd name="T37" fmla="*/ 302 h 302"/>
                <a:gd name="T38" fmla="*/ 188 w 226"/>
                <a:gd name="T39" fmla="*/ 302 h 302"/>
                <a:gd name="T40" fmla="*/ 38 w 226"/>
                <a:gd name="T41" fmla="*/ 302 h 302"/>
                <a:gd name="T42" fmla="*/ 38 w 226"/>
                <a:gd name="T43" fmla="*/ 302 h 302"/>
                <a:gd name="T44" fmla="*/ 30 w 226"/>
                <a:gd name="T45" fmla="*/ 302 h 302"/>
                <a:gd name="T46" fmla="*/ 22 w 226"/>
                <a:gd name="T47" fmla="*/ 300 h 302"/>
                <a:gd name="T48" fmla="*/ 16 w 226"/>
                <a:gd name="T49" fmla="*/ 296 h 302"/>
                <a:gd name="T50" fmla="*/ 10 w 226"/>
                <a:gd name="T51" fmla="*/ 292 h 302"/>
                <a:gd name="T52" fmla="*/ 6 w 226"/>
                <a:gd name="T53" fmla="*/ 286 h 302"/>
                <a:gd name="T54" fmla="*/ 2 w 226"/>
                <a:gd name="T55" fmla="*/ 280 h 302"/>
                <a:gd name="T56" fmla="*/ 0 w 226"/>
                <a:gd name="T57" fmla="*/ 272 h 302"/>
                <a:gd name="T58" fmla="*/ 0 w 226"/>
                <a:gd name="T59" fmla="*/ 264 h 302"/>
                <a:gd name="T60" fmla="*/ 0 w 226"/>
                <a:gd name="T61" fmla="*/ 38 h 302"/>
                <a:gd name="T62" fmla="*/ 0 w 226"/>
                <a:gd name="T63" fmla="*/ 38 h 302"/>
                <a:gd name="T64" fmla="*/ 0 w 226"/>
                <a:gd name="T65" fmla="*/ 30 h 302"/>
                <a:gd name="T66" fmla="*/ 2 w 226"/>
                <a:gd name="T67" fmla="*/ 24 h 302"/>
                <a:gd name="T68" fmla="*/ 6 w 226"/>
                <a:gd name="T69" fmla="*/ 18 h 302"/>
                <a:gd name="T70" fmla="*/ 10 w 226"/>
                <a:gd name="T71" fmla="*/ 12 h 302"/>
                <a:gd name="T72" fmla="*/ 16 w 226"/>
                <a:gd name="T73" fmla="*/ 8 h 302"/>
                <a:gd name="T74" fmla="*/ 22 w 226"/>
                <a:gd name="T75" fmla="*/ 4 h 302"/>
                <a:gd name="T76" fmla="*/ 30 w 226"/>
                <a:gd name="T77" fmla="*/ 2 h 302"/>
                <a:gd name="T78" fmla="*/ 38 w 226"/>
                <a:gd name="T79" fmla="*/ 0 h 302"/>
                <a:gd name="T80" fmla="*/ 188 w 226"/>
                <a:gd name="T8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302">
                  <a:moveTo>
                    <a:pt x="188" y="0"/>
                  </a:moveTo>
                  <a:lnTo>
                    <a:pt x="188" y="0"/>
                  </a:lnTo>
                  <a:lnTo>
                    <a:pt x="196" y="2"/>
                  </a:lnTo>
                  <a:lnTo>
                    <a:pt x="202" y="4"/>
                  </a:lnTo>
                  <a:lnTo>
                    <a:pt x="210" y="8"/>
                  </a:lnTo>
                  <a:lnTo>
                    <a:pt x="214" y="12"/>
                  </a:lnTo>
                  <a:lnTo>
                    <a:pt x="220" y="18"/>
                  </a:lnTo>
                  <a:lnTo>
                    <a:pt x="224" y="24"/>
                  </a:lnTo>
                  <a:lnTo>
                    <a:pt x="226" y="30"/>
                  </a:lnTo>
                  <a:lnTo>
                    <a:pt x="226" y="38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72"/>
                  </a:lnTo>
                  <a:lnTo>
                    <a:pt x="224" y="280"/>
                  </a:lnTo>
                  <a:lnTo>
                    <a:pt x="220" y="286"/>
                  </a:lnTo>
                  <a:lnTo>
                    <a:pt x="214" y="292"/>
                  </a:lnTo>
                  <a:lnTo>
                    <a:pt x="210" y="296"/>
                  </a:lnTo>
                  <a:lnTo>
                    <a:pt x="202" y="300"/>
                  </a:lnTo>
                  <a:lnTo>
                    <a:pt x="196" y="302"/>
                  </a:lnTo>
                  <a:lnTo>
                    <a:pt x="188" y="302"/>
                  </a:lnTo>
                  <a:lnTo>
                    <a:pt x="38" y="302"/>
                  </a:lnTo>
                  <a:lnTo>
                    <a:pt x="38" y="302"/>
                  </a:lnTo>
                  <a:lnTo>
                    <a:pt x="30" y="302"/>
                  </a:lnTo>
                  <a:lnTo>
                    <a:pt x="22" y="300"/>
                  </a:lnTo>
                  <a:lnTo>
                    <a:pt x="16" y="296"/>
                  </a:lnTo>
                  <a:lnTo>
                    <a:pt x="10" y="292"/>
                  </a:lnTo>
                  <a:lnTo>
                    <a:pt x="6" y="286"/>
                  </a:lnTo>
                  <a:lnTo>
                    <a:pt x="2" y="280"/>
                  </a:lnTo>
                  <a:lnTo>
                    <a:pt x="0" y="272"/>
                  </a:lnTo>
                  <a:lnTo>
                    <a:pt x="0" y="26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6" name="Rectangle 68"/>
            <p:cNvSpPr>
              <a:spLocks noChangeArrowheads="1"/>
            </p:cNvSpPr>
            <p:nvPr/>
          </p:nvSpPr>
          <p:spPr bwMode="auto">
            <a:xfrm>
              <a:off x="4297363" y="2127250"/>
              <a:ext cx="301625" cy="3302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7" name="Rectangle 69"/>
            <p:cNvSpPr>
              <a:spLocks noChangeArrowheads="1"/>
            </p:cNvSpPr>
            <p:nvPr/>
          </p:nvSpPr>
          <p:spPr bwMode="auto">
            <a:xfrm>
              <a:off x="4310063" y="2139950"/>
              <a:ext cx="276225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8" name="Freeform 70"/>
            <p:cNvSpPr>
              <a:spLocks/>
            </p:cNvSpPr>
            <p:nvPr/>
          </p:nvSpPr>
          <p:spPr bwMode="auto">
            <a:xfrm>
              <a:off x="4427538" y="2470150"/>
              <a:ext cx="41275" cy="44450"/>
            </a:xfrm>
            <a:custGeom>
              <a:avLst/>
              <a:gdLst>
                <a:gd name="T0" fmla="*/ 26 w 26"/>
                <a:gd name="T1" fmla="*/ 14 h 28"/>
                <a:gd name="T2" fmla="*/ 26 w 26"/>
                <a:gd name="T3" fmla="*/ 14 h 28"/>
                <a:gd name="T4" fmla="*/ 24 w 26"/>
                <a:gd name="T5" fmla="*/ 20 h 28"/>
                <a:gd name="T6" fmla="*/ 22 w 26"/>
                <a:gd name="T7" fmla="*/ 24 h 28"/>
                <a:gd name="T8" fmla="*/ 18 w 26"/>
                <a:gd name="T9" fmla="*/ 26 h 28"/>
                <a:gd name="T10" fmla="*/ 12 w 26"/>
                <a:gd name="T11" fmla="*/ 28 h 28"/>
                <a:gd name="T12" fmla="*/ 12 w 26"/>
                <a:gd name="T13" fmla="*/ 28 h 28"/>
                <a:gd name="T14" fmla="*/ 8 w 26"/>
                <a:gd name="T15" fmla="*/ 26 h 28"/>
                <a:gd name="T16" fmla="*/ 4 w 26"/>
                <a:gd name="T17" fmla="*/ 24 h 28"/>
                <a:gd name="T18" fmla="*/ 0 w 26"/>
                <a:gd name="T19" fmla="*/ 20 h 28"/>
                <a:gd name="T20" fmla="*/ 0 w 26"/>
                <a:gd name="T21" fmla="*/ 14 h 28"/>
                <a:gd name="T22" fmla="*/ 0 w 26"/>
                <a:gd name="T23" fmla="*/ 14 h 28"/>
                <a:gd name="T24" fmla="*/ 0 w 26"/>
                <a:gd name="T25" fmla="*/ 8 h 28"/>
                <a:gd name="T26" fmla="*/ 4 w 26"/>
                <a:gd name="T27" fmla="*/ 4 h 28"/>
                <a:gd name="T28" fmla="*/ 8 w 26"/>
                <a:gd name="T29" fmla="*/ 2 h 28"/>
                <a:gd name="T30" fmla="*/ 12 w 26"/>
                <a:gd name="T31" fmla="*/ 0 h 28"/>
                <a:gd name="T32" fmla="*/ 12 w 26"/>
                <a:gd name="T33" fmla="*/ 0 h 28"/>
                <a:gd name="T34" fmla="*/ 18 w 26"/>
                <a:gd name="T35" fmla="*/ 2 h 28"/>
                <a:gd name="T36" fmla="*/ 22 w 26"/>
                <a:gd name="T37" fmla="*/ 4 h 28"/>
                <a:gd name="T38" fmla="*/ 24 w 26"/>
                <a:gd name="T39" fmla="*/ 8 h 28"/>
                <a:gd name="T40" fmla="*/ 26 w 26"/>
                <a:gd name="T41" fmla="*/ 14 h 28"/>
                <a:gd name="T42" fmla="*/ 26 w 26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28">
                  <a:moveTo>
                    <a:pt x="26" y="14"/>
                  </a:moveTo>
                  <a:lnTo>
                    <a:pt x="26" y="14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4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09" name="Freeform 71"/>
            <p:cNvSpPr>
              <a:spLocks/>
            </p:cNvSpPr>
            <p:nvPr/>
          </p:nvSpPr>
          <p:spPr bwMode="auto">
            <a:xfrm>
              <a:off x="4430713" y="2476500"/>
              <a:ext cx="31750" cy="31750"/>
            </a:xfrm>
            <a:custGeom>
              <a:avLst/>
              <a:gdLst>
                <a:gd name="T0" fmla="*/ 20 w 20"/>
                <a:gd name="T1" fmla="*/ 10 h 20"/>
                <a:gd name="T2" fmla="*/ 20 w 20"/>
                <a:gd name="T3" fmla="*/ 10 h 20"/>
                <a:gd name="T4" fmla="*/ 20 w 20"/>
                <a:gd name="T5" fmla="*/ 14 h 20"/>
                <a:gd name="T6" fmla="*/ 18 w 20"/>
                <a:gd name="T7" fmla="*/ 16 h 20"/>
                <a:gd name="T8" fmla="*/ 14 w 20"/>
                <a:gd name="T9" fmla="*/ 18 h 20"/>
                <a:gd name="T10" fmla="*/ 10 w 20"/>
                <a:gd name="T11" fmla="*/ 20 h 20"/>
                <a:gd name="T12" fmla="*/ 10 w 20"/>
                <a:gd name="T13" fmla="*/ 20 h 20"/>
                <a:gd name="T14" fmla="*/ 6 w 20"/>
                <a:gd name="T15" fmla="*/ 18 h 20"/>
                <a:gd name="T16" fmla="*/ 4 w 20"/>
                <a:gd name="T17" fmla="*/ 16 h 20"/>
                <a:gd name="T18" fmla="*/ 2 w 20"/>
                <a:gd name="T19" fmla="*/ 14 h 20"/>
                <a:gd name="T20" fmla="*/ 0 w 20"/>
                <a:gd name="T21" fmla="*/ 10 h 20"/>
                <a:gd name="T22" fmla="*/ 0 w 20"/>
                <a:gd name="T23" fmla="*/ 10 h 20"/>
                <a:gd name="T24" fmla="*/ 2 w 20"/>
                <a:gd name="T25" fmla="*/ 6 h 20"/>
                <a:gd name="T26" fmla="*/ 4 w 20"/>
                <a:gd name="T27" fmla="*/ 4 h 20"/>
                <a:gd name="T28" fmla="*/ 6 w 20"/>
                <a:gd name="T29" fmla="*/ 2 h 20"/>
                <a:gd name="T30" fmla="*/ 10 w 20"/>
                <a:gd name="T31" fmla="*/ 0 h 20"/>
                <a:gd name="T32" fmla="*/ 10 w 20"/>
                <a:gd name="T33" fmla="*/ 0 h 20"/>
                <a:gd name="T34" fmla="*/ 14 w 20"/>
                <a:gd name="T35" fmla="*/ 2 h 20"/>
                <a:gd name="T36" fmla="*/ 18 w 20"/>
                <a:gd name="T37" fmla="*/ 4 h 20"/>
                <a:gd name="T38" fmla="*/ 20 w 20"/>
                <a:gd name="T39" fmla="*/ 6 h 20"/>
                <a:gd name="T40" fmla="*/ 20 w 20"/>
                <a:gd name="T41" fmla="*/ 10 h 20"/>
                <a:gd name="T42" fmla="*/ 20 w 20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8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0" name="Freeform 72"/>
            <p:cNvSpPr>
              <a:spLocks/>
            </p:cNvSpPr>
            <p:nvPr/>
          </p:nvSpPr>
          <p:spPr bwMode="auto">
            <a:xfrm>
              <a:off x="4310063" y="2139950"/>
              <a:ext cx="85725" cy="85725"/>
            </a:xfrm>
            <a:custGeom>
              <a:avLst/>
              <a:gdLst>
                <a:gd name="T0" fmla="*/ 40 w 54"/>
                <a:gd name="T1" fmla="*/ 0 h 54"/>
                <a:gd name="T2" fmla="*/ 0 w 54"/>
                <a:gd name="T3" fmla="*/ 38 h 54"/>
                <a:gd name="T4" fmla="*/ 0 w 54"/>
                <a:gd name="T5" fmla="*/ 54 h 54"/>
                <a:gd name="T6" fmla="*/ 54 w 54"/>
                <a:gd name="T7" fmla="*/ 0 h 54"/>
                <a:gd name="T8" fmla="*/ 40 w 5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40" y="0"/>
                  </a:moveTo>
                  <a:lnTo>
                    <a:pt x="0" y="38"/>
                  </a:lnTo>
                  <a:lnTo>
                    <a:pt x="0" y="54"/>
                  </a:lnTo>
                  <a:lnTo>
                    <a:pt x="54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1" name="Freeform 73"/>
            <p:cNvSpPr>
              <a:spLocks/>
            </p:cNvSpPr>
            <p:nvPr/>
          </p:nvSpPr>
          <p:spPr bwMode="auto">
            <a:xfrm>
              <a:off x="4310063" y="2139950"/>
              <a:ext cx="136525" cy="136525"/>
            </a:xfrm>
            <a:custGeom>
              <a:avLst/>
              <a:gdLst>
                <a:gd name="T0" fmla="*/ 70 w 86"/>
                <a:gd name="T1" fmla="*/ 0 h 86"/>
                <a:gd name="T2" fmla="*/ 0 w 86"/>
                <a:gd name="T3" fmla="*/ 70 h 86"/>
                <a:gd name="T4" fmla="*/ 0 w 86"/>
                <a:gd name="T5" fmla="*/ 86 h 86"/>
                <a:gd name="T6" fmla="*/ 86 w 86"/>
                <a:gd name="T7" fmla="*/ 0 h 86"/>
                <a:gd name="T8" fmla="*/ 70 w 86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0" y="0"/>
                  </a:moveTo>
                  <a:lnTo>
                    <a:pt x="0" y="70"/>
                  </a:lnTo>
                  <a:lnTo>
                    <a:pt x="0" y="86"/>
                  </a:lnTo>
                  <a:lnTo>
                    <a:pt x="86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12" name="グループ化 1311"/>
          <p:cNvGrpSpPr/>
          <p:nvPr/>
        </p:nvGrpSpPr>
        <p:grpSpPr>
          <a:xfrm>
            <a:off x="5966230" y="2595509"/>
            <a:ext cx="434926" cy="336995"/>
            <a:chOff x="5405438" y="2705100"/>
            <a:chExt cx="479425" cy="371475"/>
          </a:xfrm>
        </p:grpSpPr>
        <p:sp>
          <p:nvSpPr>
            <p:cNvPr id="1313" name="Freeform 74"/>
            <p:cNvSpPr>
              <a:spLocks/>
            </p:cNvSpPr>
            <p:nvPr/>
          </p:nvSpPr>
          <p:spPr bwMode="auto">
            <a:xfrm>
              <a:off x="5405438" y="2705100"/>
              <a:ext cx="479425" cy="330200"/>
            </a:xfrm>
            <a:custGeom>
              <a:avLst/>
              <a:gdLst>
                <a:gd name="T0" fmla="*/ 264 w 302"/>
                <a:gd name="T1" fmla="*/ 20 h 208"/>
                <a:gd name="T2" fmla="*/ 96 w 302"/>
                <a:gd name="T3" fmla="*/ 20 h 208"/>
                <a:gd name="T4" fmla="*/ 96 w 302"/>
                <a:gd name="T5" fmla="*/ 18 h 208"/>
                <a:gd name="T6" fmla="*/ 96 w 302"/>
                <a:gd name="T7" fmla="*/ 18 h 208"/>
                <a:gd name="T8" fmla="*/ 94 w 302"/>
                <a:gd name="T9" fmla="*/ 10 h 208"/>
                <a:gd name="T10" fmla="*/ 90 w 302"/>
                <a:gd name="T11" fmla="*/ 4 h 208"/>
                <a:gd name="T12" fmla="*/ 84 w 302"/>
                <a:gd name="T13" fmla="*/ 0 h 208"/>
                <a:gd name="T14" fmla="*/ 76 w 302"/>
                <a:gd name="T15" fmla="*/ 0 h 208"/>
                <a:gd name="T16" fmla="*/ 20 w 302"/>
                <a:gd name="T17" fmla="*/ 0 h 208"/>
                <a:gd name="T18" fmla="*/ 20 w 302"/>
                <a:gd name="T19" fmla="*/ 0 h 208"/>
                <a:gd name="T20" fmla="*/ 12 w 302"/>
                <a:gd name="T21" fmla="*/ 0 h 208"/>
                <a:gd name="T22" fmla="*/ 6 w 302"/>
                <a:gd name="T23" fmla="*/ 4 h 208"/>
                <a:gd name="T24" fmla="*/ 2 w 302"/>
                <a:gd name="T25" fmla="*/ 10 h 208"/>
                <a:gd name="T26" fmla="*/ 0 w 302"/>
                <a:gd name="T27" fmla="*/ 18 h 208"/>
                <a:gd name="T28" fmla="*/ 0 w 302"/>
                <a:gd name="T29" fmla="*/ 58 h 208"/>
                <a:gd name="T30" fmla="*/ 0 w 302"/>
                <a:gd name="T31" fmla="*/ 102 h 208"/>
                <a:gd name="T32" fmla="*/ 0 w 302"/>
                <a:gd name="T33" fmla="*/ 170 h 208"/>
                <a:gd name="T34" fmla="*/ 0 w 302"/>
                <a:gd name="T35" fmla="*/ 170 h 208"/>
                <a:gd name="T36" fmla="*/ 2 w 302"/>
                <a:gd name="T37" fmla="*/ 178 h 208"/>
                <a:gd name="T38" fmla="*/ 4 w 302"/>
                <a:gd name="T39" fmla="*/ 184 h 208"/>
                <a:gd name="T40" fmla="*/ 8 w 302"/>
                <a:gd name="T41" fmla="*/ 192 h 208"/>
                <a:gd name="T42" fmla="*/ 12 w 302"/>
                <a:gd name="T43" fmla="*/ 196 h 208"/>
                <a:gd name="T44" fmla="*/ 18 w 302"/>
                <a:gd name="T45" fmla="*/ 202 h 208"/>
                <a:gd name="T46" fmla="*/ 24 w 302"/>
                <a:gd name="T47" fmla="*/ 206 h 208"/>
                <a:gd name="T48" fmla="*/ 30 w 302"/>
                <a:gd name="T49" fmla="*/ 208 h 208"/>
                <a:gd name="T50" fmla="*/ 38 w 302"/>
                <a:gd name="T51" fmla="*/ 208 h 208"/>
                <a:gd name="T52" fmla="*/ 264 w 302"/>
                <a:gd name="T53" fmla="*/ 208 h 208"/>
                <a:gd name="T54" fmla="*/ 264 w 302"/>
                <a:gd name="T55" fmla="*/ 208 h 208"/>
                <a:gd name="T56" fmla="*/ 272 w 302"/>
                <a:gd name="T57" fmla="*/ 208 h 208"/>
                <a:gd name="T58" fmla="*/ 280 w 302"/>
                <a:gd name="T59" fmla="*/ 206 h 208"/>
                <a:gd name="T60" fmla="*/ 286 w 302"/>
                <a:gd name="T61" fmla="*/ 202 h 208"/>
                <a:gd name="T62" fmla="*/ 292 w 302"/>
                <a:gd name="T63" fmla="*/ 196 h 208"/>
                <a:gd name="T64" fmla="*/ 296 w 302"/>
                <a:gd name="T65" fmla="*/ 192 h 208"/>
                <a:gd name="T66" fmla="*/ 300 w 302"/>
                <a:gd name="T67" fmla="*/ 184 h 208"/>
                <a:gd name="T68" fmla="*/ 302 w 302"/>
                <a:gd name="T69" fmla="*/ 178 h 208"/>
                <a:gd name="T70" fmla="*/ 302 w 302"/>
                <a:gd name="T71" fmla="*/ 170 h 208"/>
                <a:gd name="T72" fmla="*/ 302 w 302"/>
                <a:gd name="T73" fmla="*/ 58 h 208"/>
                <a:gd name="T74" fmla="*/ 302 w 302"/>
                <a:gd name="T75" fmla="*/ 58 h 208"/>
                <a:gd name="T76" fmla="*/ 302 w 302"/>
                <a:gd name="T77" fmla="*/ 50 h 208"/>
                <a:gd name="T78" fmla="*/ 300 w 302"/>
                <a:gd name="T79" fmla="*/ 42 h 208"/>
                <a:gd name="T80" fmla="*/ 296 w 302"/>
                <a:gd name="T81" fmla="*/ 36 h 208"/>
                <a:gd name="T82" fmla="*/ 292 w 302"/>
                <a:gd name="T83" fmla="*/ 30 h 208"/>
                <a:gd name="T84" fmla="*/ 286 w 302"/>
                <a:gd name="T85" fmla="*/ 26 h 208"/>
                <a:gd name="T86" fmla="*/ 280 w 302"/>
                <a:gd name="T87" fmla="*/ 22 h 208"/>
                <a:gd name="T88" fmla="*/ 272 w 302"/>
                <a:gd name="T89" fmla="*/ 20 h 208"/>
                <a:gd name="T90" fmla="*/ 264 w 302"/>
                <a:gd name="T91" fmla="*/ 20 h 208"/>
                <a:gd name="T92" fmla="*/ 264 w 302"/>
                <a:gd name="T93" fmla="*/ 2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2" h="208">
                  <a:moveTo>
                    <a:pt x="264" y="20"/>
                  </a:moveTo>
                  <a:lnTo>
                    <a:pt x="96" y="20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4" y="10"/>
                  </a:lnTo>
                  <a:lnTo>
                    <a:pt x="90" y="4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58"/>
                  </a:lnTo>
                  <a:lnTo>
                    <a:pt x="0" y="102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2" y="178"/>
                  </a:lnTo>
                  <a:lnTo>
                    <a:pt x="4" y="184"/>
                  </a:lnTo>
                  <a:lnTo>
                    <a:pt x="8" y="192"/>
                  </a:lnTo>
                  <a:lnTo>
                    <a:pt x="12" y="196"/>
                  </a:lnTo>
                  <a:lnTo>
                    <a:pt x="18" y="202"/>
                  </a:lnTo>
                  <a:lnTo>
                    <a:pt x="24" y="206"/>
                  </a:lnTo>
                  <a:lnTo>
                    <a:pt x="30" y="208"/>
                  </a:lnTo>
                  <a:lnTo>
                    <a:pt x="38" y="208"/>
                  </a:lnTo>
                  <a:lnTo>
                    <a:pt x="264" y="208"/>
                  </a:lnTo>
                  <a:lnTo>
                    <a:pt x="264" y="208"/>
                  </a:lnTo>
                  <a:lnTo>
                    <a:pt x="272" y="208"/>
                  </a:lnTo>
                  <a:lnTo>
                    <a:pt x="280" y="206"/>
                  </a:lnTo>
                  <a:lnTo>
                    <a:pt x="286" y="202"/>
                  </a:lnTo>
                  <a:lnTo>
                    <a:pt x="292" y="196"/>
                  </a:lnTo>
                  <a:lnTo>
                    <a:pt x="296" y="192"/>
                  </a:lnTo>
                  <a:lnTo>
                    <a:pt x="300" y="184"/>
                  </a:lnTo>
                  <a:lnTo>
                    <a:pt x="302" y="178"/>
                  </a:lnTo>
                  <a:lnTo>
                    <a:pt x="302" y="170"/>
                  </a:lnTo>
                  <a:lnTo>
                    <a:pt x="302" y="58"/>
                  </a:lnTo>
                  <a:lnTo>
                    <a:pt x="302" y="58"/>
                  </a:lnTo>
                  <a:lnTo>
                    <a:pt x="302" y="50"/>
                  </a:lnTo>
                  <a:lnTo>
                    <a:pt x="300" y="42"/>
                  </a:lnTo>
                  <a:lnTo>
                    <a:pt x="296" y="36"/>
                  </a:lnTo>
                  <a:lnTo>
                    <a:pt x="292" y="30"/>
                  </a:lnTo>
                  <a:lnTo>
                    <a:pt x="286" y="26"/>
                  </a:lnTo>
                  <a:lnTo>
                    <a:pt x="280" y="22"/>
                  </a:lnTo>
                  <a:lnTo>
                    <a:pt x="272" y="20"/>
                  </a:lnTo>
                  <a:lnTo>
                    <a:pt x="264" y="20"/>
                  </a:lnTo>
                  <a:lnTo>
                    <a:pt x="26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4" name="Freeform 75"/>
            <p:cNvSpPr>
              <a:spLocks/>
            </p:cNvSpPr>
            <p:nvPr/>
          </p:nvSpPr>
          <p:spPr bwMode="auto">
            <a:xfrm>
              <a:off x="5405438" y="2755900"/>
              <a:ext cx="479425" cy="301625"/>
            </a:xfrm>
            <a:custGeom>
              <a:avLst/>
              <a:gdLst>
                <a:gd name="T0" fmla="*/ 302 w 302"/>
                <a:gd name="T1" fmla="*/ 152 h 190"/>
                <a:gd name="T2" fmla="*/ 302 w 302"/>
                <a:gd name="T3" fmla="*/ 152 h 190"/>
                <a:gd name="T4" fmla="*/ 302 w 302"/>
                <a:gd name="T5" fmla="*/ 160 h 190"/>
                <a:gd name="T6" fmla="*/ 300 w 302"/>
                <a:gd name="T7" fmla="*/ 166 h 190"/>
                <a:gd name="T8" fmla="*/ 296 w 302"/>
                <a:gd name="T9" fmla="*/ 172 h 190"/>
                <a:gd name="T10" fmla="*/ 292 w 302"/>
                <a:gd name="T11" fmla="*/ 178 h 190"/>
                <a:gd name="T12" fmla="*/ 286 w 302"/>
                <a:gd name="T13" fmla="*/ 182 h 190"/>
                <a:gd name="T14" fmla="*/ 280 w 302"/>
                <a:gd name="T15" fmla="*/ 186 h 190"/>
                <a:gd name="T16" fmla="*/ 272 w 302"/>
                <a:gd name="T17" fmla="*/ 188 h 190"/>
                <a:gd name="T18" fmla="*/ 264 w 302"/>
                <a:gd name="T19" fmla="*/ 190 h 190"/>
                <a:gd name="T20" fmla="*/ 38 w 302"/>
                <a:gd name="T21" fmla="*/ 190 h 190"/>
                <a:gd name="T22" fmla="*/ 38 w 302"/>
                <a:gd name="T23" fmla="*/ 190 h 190"/>
                <a:gd name="T24" fmla="*/ 30 w 302"/>
                <a:gd name="T25" fmla="*/ 188 h 190"/>
                <a:gd name="T26" fmla="*/ 24 w 302"/>
                <a:gd name="T27" fmla="*/ 186 h 190"/>
                <a:gd name="T28" fmla="*/ 18 w 302"/>
                <a:gd name="T29" fmla="*/ 182 h 190"/>
                <a:gd name="T30" fmla="*/ 12 w 302"/>
                <a:gd name="T31" fmla="*/ 178 h 190"/>
                <a:gd name="T32" fmla="*/ 8 w 302"/>
                <a:gd name="T33" fmla="*/ 172 h 190"/>
                <a:gd name="T34" fmla="*/ 4 w 302"/>
                <a:gd name="T35" fmla="*/ 166 h 190"/>
                <a:gd name="T36" fmla="*/ 2 w 302"/>
                <a:gd name="T37" fmla="*/ 160 h 190"/>
                <a:gd name="T38" fmla="*/ 0 w 302"/>
                <a:gd name="T39" fmla="*/ 152 h 190"/>
                <a:gd name="T40" fmla="*/ 0 w 302"/>
                <a:gd name="T41" fmla="*/ 38 h 190"/>
                <a:gd name="T42" fmla="*/ 0 w 302"/>
                <a:gd name="T43" fmla="*/ 38 h 190"/>
                <a:gd name="T44" fmla="*/ 2 w 302"/>
                <a:gd name="T45" fmla="*/ 30 h 190"/>
                <a:gd name="T46" fmla="*/ 4 w 302"/>
                <a:gd name="T47" fmla="*/ 24 h 190"/>
                <a:gd name="T48" fmla="*/ 8 w 302"/>
                <a:gd name="T49" fmla="*/ 18 h 190"/>
                <a:gd name="T50" fmla="*/ 12 w 302"/>
                <a:gd name="T51" fmla="*/ 12 h 190"/>
                <a:gd name="T52" fmla="*/ 18 w 302"/>
                <a:gd name="T53" fmla="*/ 8 h 190"/>
                <a:gd name="T54" fmla="*/ 24 w 302"/>
                <a:gd name="T55" fmla="*/ 4 h 190"/>
                <a:gd name="T56" fmla="*/ 30 w 302"/>
                <a:gd name="T57" fmla="*/ 2 h 190"/>
                <a:gd name="T58" fmla="*/ 38 w 302"/>
                <a:gd name="T59" fmla="*/ 0 h 190"/>
                <a:gd name="T60" fmla="*/ 264 w 302"/>
                <a:gd name="T61" fmla="*/ 0 h 190"/>
                <a:gd name="T62" fmla="*/ 264 w 302"/>
                <a:gd name="T63" fmla="*/ 0 h 190"/>
                <a:gd name="T64" fmla="*/ 272 w 302"/>
                <a:gd name="T65" fmla="*/ 2 h 190"/>
                <a:gd name="T66" fmla="*/ 280 w 302"/>
                <a:gd name="T67" fmla="*/ 4 h 190"/>
                <a:gd name="T68" fmla="*/ 286 w 302"/>
                <a:gd name="T69" fmla="*/ 8 h 190"/>
                <a:gd name="T70" fmla="*/ 292 w 302"/>
                <a:gd name="T71" fmla="*/ 12 h 190"/>
                <a:gd name="T72" fmla="*/ 296 w 302"/>
                <a:gd name="T73" fmla="*/ 18 h 190"/>
                <a:gd name="T74" fmla="*/ 300 w 302"/>
                <a:gd name="T75" fmla="*/ 24 h 190"/>
                <a:gd name="T76" fmla="*/ 302 w 302"/>
                <a:gd name="T77" fmla="*/ 30 h 190"/>
                <a:gd name="T78" fmla="*/ 302 w 302"/>
                <a:gd name="T79" fmla="*/ 38 h 190"/>
                <a:gd name="T80" fmla="*/ 302 w 302"/>
                <a:gd name="T8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90">
                  <a:moveTo>
                    <a:pt x="302" y="152"/>
                  </a:moveTo>
                  <a:lnTo>
                    <a:pt x="302" y="152"/>
                  </a:lnTo>
                  <a:lnTo>
                    <a:pt x="302" y="160"/>
                  </a:lnTo>
                  <a:lnTo>
                    <a:pt x="300" y="166"/>
                  </a:lnTo>
                  <a:lnTo>
                    <a:pt x="296" y="172"/>
                  </a:lnTo>
                  <a:lnTo>
                    <a:pt x="292" y="178"/>
                  </a:lnTo>
                  <a:lnTo>
                    <a:pt x="286" y="182"/>
                  </a:lnTo>
                  <a:lnTo>
                    <a:pt x="280" y="186"/>
                  </a:lnTo>
                  <a:lnTo>
                    <a:pt x="272" y="188"/>
                  </a:lnTo>
                  <a:lnTo>
                    <a:pt x="264" y="190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30" y="188"/>
                  </a:lnTo>
                  <a:lnTo>
                    <a:pt x="24" y="186"/>
                  </a:lnTo>
                  <a:lnTo>
                    <a:pt x="18" y="182"/>
                  </a:lnTo>
                  <a:lnTo>
                    <a:pt x="12" y="178"/>
                  </a:lnTo>
                  <a:lnTo>
                    <a:pt x="8" y="172"/>
                  </a:lnTo>
                  <a:lnTo>
                    <a:pt x="4" y="166"/>
                  </a:lnTo>
                  <a:lnTo>
                    <a:pt x="2" y="160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2"/>
                  </a:lnTo>
                  <a:lnTo>
                    <a:pt x="280" y="4"/>
                  </a:lnTo>
                  <a:lnTo>
                    <a:pt x="286" y="8"/>
                  </a:lnTo>
                  <a:lnTo>
                    <a:pt x="292" y="12"/>
                  </a:lnTo>
                  <a:lnTo>
                    <a:pt x="296" y="18"/>
                  </a:lnTo>
                  <a:lnTo>
                    <a:pt x="300" y="24"/>
                  </a:lnTo>
                  <a:lnTo>
                    <a:pt x="302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5" name="Freeform 76"/>
            <p:cNvSpPr>
              <a:spLocks/>
            </p:cNvSpPr>
            <p:nvPr/>
          </p:nvSpPr>
          <p:spPr bwMode="auto">
            <a:xfrm>
              <a:off x="5405438" y="2778125"/>
              <a:ext cx="479425" cy="298450"/>
            </a:xfrm>
            <a:custGeom>
              <a:avLst/>
              <a:gdLst>
                <a:gd name="T0" fmla="*/ 302 w 302"/>
                <a:gd name="T1" fmla="*/ 150 h 188"/>
                <a:gd name="T2" fmla="*/ 302 w 302"/>
                <a:gd name="T3" fmla="*/ 150 h 188"/>
                <a:gd name="T4" fmla="*/ 302 w 302"/>
                <a:gd name="T5" fmla="*/ 158 h 188"/>
                <a:gd name="T6" fmla="*/ 300 w 302"/>
                <a:gd name="T7" fmla="*/ 166 h 188"/>
                <a:gd name="T8" fmla="*/ 296 w 302"/>
                <a:gd name="T9" fmla="*/ 172 h 188"/>
                <a:gd name="T10" fmla="*/ 292 w 302"/>
                <a:gd name="T11" fmla="*/ 178 h 188"/>
                <a:gd name="T12" fmla="*/ 286 w 302"/>
                <a:gd name="T13" fmla="*/ 182 h 188"/>
                <a:gd name="T14" fmla="*/ 280 w 302"/>
                <a:gd name="T15" fmla="*/ 186 h 188"/>
                <a:gd name="T16" fmla="*/ 272 w 302"/>
                <a:gd name="T17" fmla="*/ 188 h 188"/>
                <a:gd name="T18" fmla="*/ 264 w 302"/>
                <a:gd name="T19" fmla="*/ 188 h 188"/>
                <a:gd name="T20" fmla="*/ 38 w 302"/>
                <a:gd name="T21" fmla="*/ 188 h 188"/>
                <a:gd name="T22" fmla="*/ 38 w 302"/>
                <a:gd name="T23" fmla="*/ 188 h 188"/>
                <a:gd name="T24" fmla="*/ 30 w 302"/>
                <a:gd name="T25" fmla="*/ 188 h 188"/>
                <a:gd name="T26" fmla="*/ 24 w 302"/>
                <a:gd name="T27" fmla="*/ 186 h 188"/>
                <a:gd name="T28" fmla="*/ 18 w 302"/>
                <a:gd name="T29" fmla="*/ 182 h 188"/>
                <a:gd name="T30" fmla="*/ 12 w 302"/>
                <a:gd name="T31" fmla="*/ 178 h 188"/>
                <a:gd name="T32" fmla="*/ 8 w 302"/>
                <a:gd name="T33" fmla="*/ 172 h 188"/>
                <a:gd name="T34" fmla="*/ 4 w 302"/>
                <a:gd name="T35" fmla="*/ 166 h 188"/>
                <a:gd name="T36" fmla="*/ 2 w 302"/>
                <a:gd name="T37" fmla="*/ 158 h 188"/>
                <a:gd name="T38" fmla="*/ 0 w 302"/>
                <a:gd name="T39" fmla="*/ 150 h 188"/>
                <a:gd name="T40" fmla="*/ 0 w 302"/>
                <a:gd name="T41" fmla="*/ 38 h 188"/>
                <a:gd name="T42" fmla="*/ 0 w 302"/>
                <a:gd name="T43" fmla="*/ 38 h 188"/>
                <a:gd name="T44" fmla="*/ 2 w 302"/>
                <a:gd name="T45" fmla="*/ 30 h 188"/>
                <a:gd name="T46" fmla="*/ 4 w 302"/>
                <a:gd name="T47" fmla="*/ 24 h 188"/>
                <a:gd name="T48" fmla="*/ 8 w 302"/>
                <a:gd name="T49" fmla="*/ 16 h 188"/>
                <a:gd name="T50" fmla="*/ 12 w 302"/>
                <a:gd name="T51" fmla="*/ 12 h 188"/>
                <a:gd name="T52" fmla="*/ 18 w 302"/>
                <a:gd name="T53" fmla="*/ 6 h 188"/>
                <a:gd name="T54" fmla="*/ 24 w 302"/>
                <a:gd name="T55" fmla="*/ 2 h 188"/>
                <a:gd name="T56" fmla="*/ 30 w 302"/>
                <a:gd name="T57" fmla="*/ 0 h 188"/>
                <a:gd name="T58" fmla="*/ 38 w 302"/>
                <a:gd name="T59" fmla="*/ 0 h 188"/>
                <a:gd name="T60" fmla="*/ 264 w 302"/>
                <a:gd name="T61" fmla="*/ 0 h 188"/>
                <a:gd name="T62" fmla="*/ 264 w 302"/>
                <a:gd name="T63" fmla="*/ 0 h 188"/>
                <a:gd name="T64" fmla="*/ 272 w 302"/>
                <a:gd name="T65" fmla="*/ 0 h 188"/>
                <a:gd name="T66" fmla="*/ 280 w 302"/>
                <a:gd name="T67" fmla="*/ 2 h 188"/>
                <a:gd name="T68" fmla="*/ 286 w 302"/>
                <a:gd name="T69" fmla="*/ 6 h 188"/>
                <a:gd name="T70" fmla="*/ 292 w 302"/>
                <a:gd name="T71" fmla="*/ 12 h 188"/>
                <a:gd name="T72" fmla="*/ 296 w 302"/>
                <a:gd name="T73" fmla="*/ 16 h 188"/>
                <a:gd name="T74" fmla="*/ 300 w 302"/>
                <a:gd name="T75" fmla="*/ 24 h 188"/>
                <a:gd name="T76" fmla="*/ 302 w 302"/>
                <a:gd name="T77" fmla="*/ 30 h 188"/>
                <a:gd name="T78" fmla="*/ 302 w 302"/>
                <a:gd name="T79" fmla="*/ 38 h 188"/>
                <a:gd name="T80" fmla="*/ 302 w 302"/>
                <a:gd name="T81" fmla="*/ 1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88">
                  <a:moveTo>
                    <a:pt x="302" y="150"/>
                  </a:moveTo>
                  <a:lnTo>
                    <a:pt x="302" y="150"/>
                  </a:lnTo>
                  <a:lnTo>
                    <a:pt x="302" y="158"/>
                  </a:lnTo>
                  <a:lnTo>
                    <a:pt x="300" y="166"/>
                  </a:lnTo>
                  <a:lnTo>
                    <a:pt x="296" y="172"/>
                  </a:lnTo>
                  <a:lnTo>
                    <a:pt x="292" y="178"/>
                  </a:lnTo>
                  <a:lnTo>
                    <a:pt x="286" y="182"/>
                  </a:lnTo>
                  <a:lnTo>
                    <a:pt x="280" y="186"/>
                  </a:lnTo>
                  <a:lnTo>
                    <a:pt x="272" y="188"/>
                  </a:lnTo>
                  <a:lnTo>
                    <a:pt x="264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0" y="188"/>
                  </a:lnTo>
                  <a:lnTo>
                    <a:pt x="24" y="186"/>
                  </a:lnTo>
                  <a:lnTo>
                    <a:pt x="18" y="182"/>
                  </a:lnTo>
                  <a:lnTo>
                    <a:pt x="12" y="178"/>
                  </a:lnTo>
                  <a:lnTo>
                    <a:pt x="8" y="172"/>
                  </a:lnTo>
                  <a:lnTo>
                    <a:pt x="4" y="166"/>
                  </a:lnTo>
                  <a:lnTo>
                    <a:pt x="2" y="158"/>
                  </a:lnTo>
                  <a:lnTo>
                    <a:pt x="0" y="15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0"/>
                  </a:lnTo>
                  <a:lnTo>
                    <a:pt x="280" y="2"/>
                  </a:lnTo>
                  <a:lnTo>
                    <a:pt x="286" y="6"/>
                  </a:lnTo>
                  <a:lnTo>
                    <a:pt x="292" y="12"/>
                  </a:lnTo>
                  <a:lnTo>
                    <a:pt x="296" y="16"/>
                  </a:lnTo>
                  <a:lnTo>
                    <a:pt x="300" y="24"/>
                  </a:lnTo>
                  <a:lnTo>
                    <a:pt x="302" y="30"/>
                  </a:lnTo>
                  <a:lnTo>
                    <a:pt x="302" y="38"/>
                  </a:lnTo>
                  <a:lnTo>
                    <a:pt x="302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16" name="グループ化 1315"/>
          <p:cNvGrpSpPr/>
          <p:nvPr/>
        </p:nvGrpSpPr>
        <p:grpSpPr>
          <a:xfrm>
            <a:off x="8708983" y="1864234"/>
            <a:ext cx="434926" cy="434926"/>
            <a:chOff x="6005513" y="2051050"/>
            <a:chExt cx="479425" cy="479425"/>
          </a:xfrm>
        </p:grpSpPr>
        <p:sp>
          <p:nvSpPr>
            <p:cNvPr id="1317" name="Freeform 77"/>
            <p:cNvSpPr>
              <a:spLocks noEditPoints="1"/>
            </p:cNvSpPr>
            <p:nvPr/>
          </p:nvSpPr>
          <p:spPr bwMode="auto">
            <a:xfrm>
              <a:off x="6005513" y="2051050"/>
              <a:ext cx="479425" cy="479425"/>
            </a:xfrm>
            <a:custGeom>
              <a:avLst/>
              <a:gdLst>
                <a:gd name="T0" fmla="*/ 302 w 302"/>
                <a:gd name="T1" fmla="*/ 132 h 302"/>
                <a:gd name="T2" fmla="*/ 260 w 302"/>
                <a:gd name="T3" fmla="*/ 122 h 302"/>
                <a:gd name="T4" fmla="*/ 248 w 302"/>
                <a:gd name="T5" fmla="*/ 94 h 302"/>
                <a:gd name="T6" fmla="*/ 244 w 302"/>
                <a:gd name="T7" fmla="*/ 32 h 302"/>
                <a:gd name="T8" fmla="*/ 208 w 302"/>
                <a:gd name="T9" fmla="*/ 54 h 302"/>
                <a:gd name="T10" fmla="*/ 180 w 302"/>
                <a:gd name="T11" fmla="*/ 42 h 302"/>
                <a:gd name="T12" fmla="*/ 132 w 302"/>
                <a:gd name="T13" fmla="*/ 0 h 302"/>
                <a:gd name="T14" fmla="*/ 122 w 302"/>
                <a:gd name="T15" fmla="*/ 42 h 302"/>
                <a:gd name="T16" fmla="*/ 94 w 302"/>
                <a:gd name="T17" fmla="*/ 54 h 302"/>
                <a:gd name="T18" fmla="*/ 32 w 302"/>
                <a:gd name="T19" fmla="*/ 58 h 302"/>
                <a:gd name="T20" fmla="*/ 54 w 302"/>
                <a:gd name="T21" fmla="*/ 94 h 302"/>
                <a:gd name="T22" fmla="*/ 42 w 302"/>
                <a:gd name="T23" fmla="*/ 122 h 302"/>
                <a:gd name="T24" fmla="*/ 0 w 302"/>
                <a:gd name="T25" fmla="*/ 170 h 302"/>
                <a:gd name="T26" fmla="*/ 42 w 302"/>
                <a:gd name="T27" fmla="*/ 180 h 302"/>
                <a:gd name="T28" fmla="*/ 54 w 302"/>
                <a:gd name="T29" fmla="*/ 208 h 302"/>
                <a:gd name="T30" fmla="*/ 58 w 302"/>
                <a:gd name="T31" fmla="*/ 272 h 302"/>
                <a:gd name="T32" fmla="*/ 94 w 302"/>
                <a:gd name="T33" fmla="*/ 250 h 302"/>
                <a:gd name="T34" fmla="*/ 122 w 302"/>
                <a:gd name="T35" fmla="*/ 260 h 302"/>
                <a:gd name="T36" fmla="*/ 170 w 302"/>
                <a:gd name="T37" fmla="*/ 302 h 302"/>
                <a:gd name="T38" fmla="*/ 180 w 302"/>
                <a:gd name="T39" fmla="*/ 260 h 302"/>
                <a:gd name="T40" fmla="*/ 208 w 302"/>
                <a:gd name="T41" fmla="*/ 250 h 302"/>
                <a:gd name="T42" fmla="*/ 270 w 302"/>
                <a:gd name="T43" fmla="*/ 244 h 302"/>
                <a:gd name="T44" fmla="*/ 248 w 302"/>
                <a:gd name="T45" fmla="*/ 208 h 302"/>
                <a:gd name="T46" fmla="*/ 260 w 302"/>
                <a:gd name="T47" fmla="*/ 180 h 302"/>
                <a:gd name="T48" fmla="*/ 150 w 302"/>
                <a:gd name="T49" fmla="*/ 256 h 302"/>
                <a:gd name="T50" fmla="*/ 130 w 302"/>
                <a:gd name="T51" fmla="*/ 254 h 302"/>
                <a:gd name="T52" fmla="*/ 92 w 302"/>
                <a:gd name="T53" fmla="*/ 238 h 302"/>
                <a:gd name="T54" fmla="*/ 64 w 302"/>
                <a:gd name="T55" fmla="*/ 210 h 302"/>
                <a:gd name="T56" fmla="*/ 50 w 302"/>
                <a:gd name="T57" fmla="*/ 172 h 302"/>
                <a:gd name="T58" fmla="*/ 48 w 302"/>
                <a:gd name="T59" fmla="*/ 152 h 302"/>
                <a:gd name="T60" fmla="*/ 56 w 302"/>
                <a:gd name="T61" fmla="*/ 112 h 302"/>
                <a:gd name="T62" fmla="*/ 78 w 302"/>
                <a:gd name="T63" fmla="*/ 78 h 302"/>
                <a:gd name="T64" fmla="*/ 110 w 302"/>
                <a:gd name="T65" fmla="*/ 56 h 302"/>
                <a:gd name="T66" fmla="*/ 150 w 302"/>
                <a:gd name="T67" fmla="*/ 48 h 302"/>
                <a:gd name="T68" fmla="*/ 172 w 302"/>
                <a:gd name="T69" fmla="*/ 50 h 302"/>
                <a:gd name="T70" fmla="*/ 208 w 302"/>
                <a:gd name="T71" fmla="*/ 66 h 302"/>
                <a:gd name="T72" fmla="*/ 236 w 302"/>
                <a:gd name="T73" fmla="*/ 94 h 302"/>
                <a:gd name="T74" fmla="*/ 252 w 302"/>
                <a:gd name="T75" fmla="*/ 130 h 302"/>
                <a:gd name="T76" fmla="*/ 254 w 302"/>
                <a:gd name="T77" fmla="*/ 152 h 302"/>
                <a:gd name="T78" fmla="*/ 246 w 302"/>
                <a:gd name="T79" fmla="*/ 192 h 302"/>
                <a:gd name="T80" fmla="*/ 224 w 302"/>
                <a:gd name="T81" fmla="*/ 224 h 302"/>
                <a:gd name="T82" fmla="*/ 192 w 302"/>
                <a:gd name="T83" fmla="*/ 248 h 302"/>
                <a:gd name="T84" fmla="*/ 150 w 302"/>
                <a:gd name="T85" fmla="*/ 25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2" h="302">
                  <a:moveTo>
                    <a:pt x="302" y="170"/>
                  </a:moveTo>
                  <a:lnTo>
                    <a:pt x="302" y="132"/>
                  </a:lnTo>
                  <a:lnTo>
                    <a:pt x="260" y="122"/>
                  </a:lnTo>
                  <a:lnTo>
                    <a:pt x="260" y="122"/>
                  </a:lnTo>
                  <a:lnTo>
                    <a:pt x="256" y="108"/>
                  </a:lnTo>
                  <a:lnTo>
                    <a:pt x="248" y="94"/>
                  </a:lnTo>
                  <a:lnTo>
                    <a:pt x="270" y="58"/>
                  </a:lnTo>
                  <a:lnTo>
                    <a:pt x="244" y="32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194" y="48"/>
                  </a:lnTo>
                  <a:lnTo>
                    <a:pt x="180" y="42"/>
                  </a:lnTo>
                  <a:lnTo>
                    <a:pt x="170" y="0"/>
                  </a:lnTo>
                  <a:lnTo>
                    <a:pt x="132" y="0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08" y="48"/>
                  </a:lnTo>
                  <a:lnTo>
                    <a:pt x="94" y="54"/>
                  </a:lnTo>
                  <a:lnTo>
                    <a:pt x="58" y="32"/>
                  </a:lnTo>
                  <a:lnTo>
                    <a:pt x="32" y="58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46" y="108"/>
                  </a:lnTo>
                  <a:lnTo>
                    <a:pt x="42" y="122"/>
                  </a:lnTo>
                  <a:lnTo>
                    <a:pt x="0" y="132"/>
                  </a:lnTo>
                  <a:lnTo>
                    <a:pt x="0" y="170"/>
                  </a:lnTo>
                  <a:lnTo>
                    <a:pt x="42" y="180"/>
                  </a:lnTo>
                  <a:lnTo>
                    <a:pt x="42" y="180"/>
                  </a:lnTo>
                  <a:lnTo>
                    <a:pt x="46" y="194"/>
                  </a:lnTo>
                  <a:lnTo>
                    <a:pt x="54" y="208"/>
                  </a:lnTo>
                  <a:lnTo>
                    <a:pt x="32" y="244"/>
                  </a:lnTo>
                  <a:lnTo>
                    <a:pt x="58" y="272"/>
                  </a:lnTo>
                  <a:lnTo>
                    <a:pt x="94" y="250"/>
                  </a:lnTo>
                  <a:lnTo>
                    <a:pt x="94" y="250"/>
                  </a:lnTo>
                  <a:lnTo>
                    <a:pt x="108" y="256"/>
                  </a:lnTo>
                  <a:lnTo>
                    <a:pt x="122" y="260"/>
                  </a:lnTo>
                  <a:lnTo>
                    <a:pt x="132" y="302"/>
                  </a:lnTo>
                  <a:lnTo>
                    <a:pt x="170" y="302"/>
                  </a:lnTo>
                  <a:lnTo>
                    <a:pt x="180" y="260"/>
                  </a:lnTo>
                  <a:lnTo>
                    <a:pt x="180" y="260"/>
                  </a:lnTo>
                  <a:lnTo>
                    <a:pt x="194" y="256"/>
                  </a:lnTo>
                  <a:lnTo>
                    <a:pt x="208" y="250"/>
                  </a:lnTo>
                  <a:lnTo>
                    <a:pt x="244" y="272"/>
                  </a:lnTo>
                  <a:lnTo>
                    <a:pt x="270" y="244"/>
                  </a:lnTo>
                  <a:lnTo>
                    <a:pt x="248" y="208"/>
                  </a:lnTo>
                  <a:lnTo>
                    <a:pt x="248" y="208"/>
                  </a:lnTo>
                  <a:lnTo>
                    <a:pt x="256" y="194"/>
                  </a:lnTo>
                  <a:lnTo>
                    <a:pt x="260" y="180"/>
                  </a:lnTo>
                  <a:lnTo>
                    <a:pt x="302" y="170"/>
                  </a:lnTo>
                  <a:close/>
                  <a:moveTo>
                    <a:pt x="150" y="256"/>
                  </a:moveTo>
                  <a:lnTo>
                    <a:pt x="150" y="256"/>
                  </a:lnTo>
                  <a:lnTo>
                    <a:pt x="130" y="254"/>
                  </a:lnTo>
                  <a:lnTo>
                    <a:pt x="110" y="248"/>
                  </a:lnTo>
                  <a:lnTo>
                    <a:pt x="92" y="238"/>
                  </a:lnTo>
                  <a:lnTo>
                    <a:pt x="78" y="224"/>
                  </a:lnTo>
                  <a:lnTo>
                    <a:pt x="64" y="210"/>
                  </a:lnTo>
                  <a:lnTo>
                    <a:pt x="56" y="192"/>
                  </a:lnTo>
                  <a:lnTo>
                    <a:pt x="50" y="17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50" y="130"/>
                  </a:lnTo>
                  <a:lnTo>
                    <a:pt x="56" y="112"/>
                  </a:lnTo>
                  <a:lnTo>
                    <a:pt x="64" y="94"/>
                  </a:lnTo>
                  <a:lnTo>
                    <a:pt x="78" y="78"/>
                  </a:lnTo>
                  <a:lnTo>
                    <a:pt x="92" y="66"/>
                  </a:lnTo>
                  <a:lnTo>
                    <a:pt x="110" y="56"/>
                  </a:lnTo>
                  <a:lnTo>
                    <a:pt x="130" y="50"/>
                  </a:lnTo>
                  <a:lnTo>
                    <a:pt x="150" y="48"/>
                  </a:lnTo>
                  <a:lnTo>
                    <a:pt x="150" y="48"/>
                  </a:lnTo>
                  <a:lnTo>
                    <a:pt x="172" y="50"/>
                  </a:lnTo>
                  <a:lnTo>
                    <a:pt x="192" y="56"/>
                  </a:lnTo>
                  <a:lnTo>
                    <a:pt x="208" y="66"/>
                  </a:lnTo>
                  <a:lnTo>
                    <a:pt x="224" y="78"/>
                  </a:lnTo>
                  <a:lnTo>
                    <a:pt x="236" y="94"/>
                  </a:lnTo>
                  <a:lnTo>
                    <a:pt x="246" y="112"/>
                  </a:lnTo>
                  <a:lnTo>
                    <a:pt x="252" y="130"/>
                  </a:lnTo>
                  <a:lnTo>
                    <a:pt x="254" y="152"/>
                  </a:lnTo>
                  <a:lnTo>
                    <a:pt x="254" y="152"/>
                  </a:lnTo>
                  <a:lnTo>
                    <a:pt x="252" y="172"/>
                  </a:lnTo>
                  <a:lnTo>
                    <a:pt x="246" y="192"/>
                  </a:lnTo>
                  <a:lnTo>
                    <a:pt x="236" y="210"/>
                  </a:lnTo>
                  <a:lnTo>
                    <a:pt x="224" y="224"/>
                  </a:lnTo>
                  <a:lnTo>
                    <a:pt x="208" y="238"/>
                  </a:lnTo>
                  <a:lnTo>
                    <a:pt x="192" y="248"/>
                  </a:lnTo>
                  <a:lnTo>
                    <a:pt x="172" y="254"/>
                  </a:lnTo>
                  <a:lnTo>
                    <a:pt x="150" y="256"/>
                  </a:lnTo>
                  <a:lnTo>
                    <a:pt x="150" y="2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8" name="Freeform 78"/>
            <p:cNvSpPr>
              <a:spLocks/>
            </p:cNvSpPr>
            <p:nvPr/>
          </p:nvSpPr>
          <p:spPr bwMode="auto">
            <a:xfrm>
              <a:off x="6094413" y="2143125"/>
              <a:ext cx="301625" cy="298450"/>
            </a:xfrm>
            <a:custGeom>
              <a:avLst/>
              <a:gdLst>
                <a:gd name="T0" fmla="*/ 190 w 190"/>
                <a:gd name="T1" fmla="*/ 94 h 188"/>
                <a:gd name="T2" fmla="*/ 190 w 190"/>
                <a:gd name="T3" fmla="*/ 94 h 188"/>
                <a:gd name="T4" fmla="*/ 188 w 190"/>
                <a:gd name="T5" fmla="*/ 112 h 188"/>
                <a:gd name="T6" fmla="*/ 182 w 190"/>
                <a:gd name="T7" fmla="*/ 130 h 188"/>
                <a:gd name="T8" fmla="*/ 174 w 190"/>
                <a:gd name="T9" fmla="*/ 146 h 188"/>
                <a:gd name="T10" fmla="*/ 162 w 190"/>
                <a:gd name="T11" fmla="*/ 160 h 188"/>
                <a:gd name="T12" fmla="*/ 148 w 190"/>
                <a:gd name="T13" fmla="*/ 172 h 188"/>
                <a:gd name="T14" fmla="*/ 132 w 190"/>
                <a:gd name="T15" fmla="*/ 180 h 188"/>
                <a:gd name="T16" fmla="*/ 114 w 190"/>
                <a:gd name="T17" fmla="*/ 186 h 188"/>
                <a:gd name="T18" fmla="*/ 94 w 190"/>
                <a:gd name="T19" fmla="*/ 188 h 188"/>
                <a:gd name="T20" fmla="*/ 94 w 190"/>
                <a:gd name="T21" fmla="*/ 188 h 188"/>
                <a:gd name="T22" fmla="*/ 76 w 190"/>
                <a:gd name="T23" fmla="*/ 186 h 188"/>
                <a:gd name="T24" fmla="*/ 58 w 190"/>
                <a:gd name="T25" fmla="*/ 180 h 188"/>
                <a:gd name="T26" fmla="*/ 42 w 190"/>
                <a:gd name="T27" fmla="*/ 172 h 188"/>
                <a:gd name="T28" fmla="*/ 28 w 190"/>
                <a:gd name="T29" fmla="*/ 160 h 188"/>
                <a:gd name="T30" fmla="*/ 16 w 190"/>
                <a:gd name="T31" fmla="*/ 146 h 188"/>
                <a:gd name="T32" fmla="*/ 8 w 190"/>
                <a:gd name="T33" fmla="*/ 130 h 188"/>
                <a:gd name="T34" fmla="*/ 2 w 190"/>
                <a:gd name="T35" fmla="*/ 112 h 188"/>
                <a:gd name="T36" fmla="*/ 0 w 190"/>
                <a:gd name="T37" fmla="*/ 94 h 188"/>
                <a:gd name="T38" fmla="*/ 0 w 190"/>
                <a:gd name="T39" fmla="*/ 94 h 188"/>
                <a:gd name="T40" fmla="*/ 2 w 190"/>
                <a:gd name="T41" fmla="*/ 74 h 188"/>
                <a:gd name="T42" fmla="*/ 8 w 190"/>
                <a:gd name="T43" fmla="*/ 56 h 188"/>
                <a:gd name="T44" fmla="*/ 16 w 190"/>
                <a:gd name="T45" fmla="*/ 40 h 188"/>
                <a:gd name="T46" fmla="*/ 28 w 190"/>
                <a:gd name="T47" fmla="*/ 26 h 188"/>
                <a:gd name="T48" fmla="*/ 42 w 190"/>
                <a:gd name="T49" fmla="*/ 16 h 188"/>
                <a:gd name="T50" fmla="*/ 58 w 190"/>
                <a:gd name="T51" fmla="*/ 6 h 188"/>
                <a:gd name="T52" fmla="*/ 76 w 190"/>
                <a:gd name="T53" fmla="*/ 2 h 188"/>
                <a:gd name="T54" fmla="*/ 94 w 190"/>
                <a:gd name="T55" fmla="*/ 0 h 188"/>
                <a:gd name="T56" fmla="*/ 94 w 190"/>
                <a:gd name="T57" fmla="*/ 0 h 188"/>
                <a:gd name="T58" fmla="*/ 114 w 190"/>
                <a:gd name="T59" fmla="*/ 2 h 188"/>
                <a:gd name="T60" fmla="*/ 132 w 190"/>
                <a:gd name="T61" fmla="*/ 6 h 188"/>
                <a:gd name="T62" fmla="*/ 148 w 190"/>
                <a:gd name="T63" fmla="*/ 16 h 188"/>
                <a:gd name="T64" fmla="*/ 162 w 190"/>
                <a:gd name="T65" fmla="*/ 26 h 188"/>
                <a:gd name="T66" fmla="*/ 174 w 190"/>
                <a:gd name="T67" fmla="*/ 40 h 188"/>
                <a:gd name="T68" fmla="*/ 182 w 190"/>
                <a:gd name="T69" fmla="*/ 56 h 188"/>
                <a:gd name="T70" fmla="*/ 188 w 190"/>
                <a:gd name="T71" fmla="*/ 74 h 188"/>
                <a:gd name="T72" fmla="*/ 190 w 190"/>
                <a:gd name="T73" fmla="*/ 94 h 188"/>
                <a:gd name="T74" fmla="*/ 190 w 190"/>
                <a:gd name="T75" fmla="*/ 9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188">
                  <a:moveTo>
                    <a:pt x="190" y="94"/>
                  </a:moveTo>
                  <a:lnTo>
                    <a:pt x="190" y="94"/>
                  </a:lnTo>
                  <a:lnTo>
                    <a:pt x="188" y="112"/>
                  </a:lnTo>
                  <a:lnTo>
                    <a:pt x="182" y="130"/>
                  </a:lnTo>
                  <a:lnTo>
                    <a:pt x="174" y="146"/>
                  </a:lnTo>
                  <a:lnTo>
                    <a:pt x="162" y="160"/>
                  </a:lnTo>
                  <a:lnTo>
                    <a:pt x="148" y="172"/>
                  </a:lnTo>
                  <a:lnTo>
                    <a:pt x="132" y="180"/>
                  </a:lnTo>
                  <a:lnTo>
                    <a:pt x="114" y="186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76" y="186"/>
                  </a:lnTo>
                  <a:lnTo>
                    <a:pt x="58" y="180"/>
                  </a:lnTo>
                  <a:lnTo>
                    <a:pt x="42" y="172"/>
                  </a:lnTo>
                  <a:lnTo>
                    <a:pt x="28" y="160"/>
                  </a:lnTo>
                  <a:lnTo>
                    <a:pt x="16" y="146"/>
                  </a:lnTo>
                  <a:lnTo>
                    <a:pt x="8" y="130"/>
                  </a:lnTo>
                  <a:lnTo>
                    <a:pt x="2" y="11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74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2" y="16"/>
                  </a:lnTo>
                  <a:lnTo>
                    <a:pt x="58" y="6"/>
                  </a:lnTo>
                  <a:lnTo>
                    <a:pt x="76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14" y="2"/>
                  </a:lnTo>
                  <a:lnTo>
                    <a:pt x="132" y="6"/>
                  </a:lnTo>
                  <a:lnTo>
                    <a:pt x="148" y="16"/>
                  </a:lnTo>
                  <a:lnTo>
                    <a:pt x="162" y="26"/>
                  </a:lnTo>
                  <a:lnTo>
                    <a:pt x="174" y="40"/>
                  </a:lnTo>
                  <a:lnTo>
                    <a:pt x="182" y="56"/>
                  </a:lnTo>
                  <a:lnTo>
                    <a:pt x="188" y="74"/>
                  </a:lnTo>
                  <a:lnTo>
                    <a:pt x="190" y="94"/>
                  </a:lnTo>
                  <a:lnTo>
                    <a:pt x="190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19" name="Freeform 79"/>
            <p:cNvSpPr>
              <a:spLocks/>
            </p:cNvSpPr>
            <p:nvPr/>
          </p:nvSpPr>
          <p:spPr bwMode="auto">
            <a:xfrm>
              <a:off x="6154738" y="2200275"/>
              <a:ext cx="180975" cy="180975"/>
            </a:xfrm>
            <a:custGeom>
              <a:avLst/>
              <a:gdLst>
                <a:gd name="T0" fmla="*/ 114 w 114"/>
                <a:gd name="T1" fmla="*/ 58 h 114"/>
                <a:gd name="T2" fmla="*/ 114 w 114"/>
                <a:gd name="T3" fmla="*/ 58 h 114"/>
                <a:gd name="T4" fmla="*/ 112 w 114"/>
                <a:gd name="T5" fmla="*/ 68 h 114"/>
                <a:gd name="T6" fmla="*/ 110 w 114"/>
                <a:gd name="T7" fmla="*/ 80 h 114"/>
                <a:gd name="T8" fmla="*/ 104 w 114"/>
                <a:gd name="T9" fmla="*/ 90 h 114"/>
                <a:gd name="T10" fmla="*/ 96 w 114"/>
                <a:gd name="T11" fmla="*/ 98 h 114"/>
                <a:gd name="T12" fmla="*/ 88 w 114"/>
                <a:gd name="T13" fmla="*/ 104 h 114"/>
                <a:gd name="T14" fmla="*/ 78 w 114"/>
                <a:gd name="T15" fmla="*/ 110 h 114"/>
                <a:gd name="T16" fmla="*/ 68 w 114"/>
                <a:gd name="T17" fmla="*/ 114 h 114"/>
                <a:gd name="T18" fmla="*/ 56 w 114"/>
                <a:gd name="T19" fmla="*/ 114 h 114"/>
                <a:gd name="T20" fmla="*/ 56 w 114"/>
                <a:gd name="T21" fmla="*/ 114 h 114"/>
                <a:gd name="T22" fmla="*/ 46 w 114"/>
                <a:gd name="T23" fmla="*/ 114 h 114"/>
                <a:gd name="T24" fmla="*/ 34 w 114"/>
                <a:gd name="T25" fmla="*/ 110 h 114"/>
                <a:gd name="T26" fmla="*/ 26 w 114"/>
                <a:gd name="T27" fmla="*/ 104 h 114"/>
                <a:gd name="T28" fmla="*/ 16 w 114"/>
                <a:gd name="T29" fmla="*/ 98 h 114"/>
                <a:gd name="T30" fmla="*/ 10 w 114"/>
                <a:gd name="T31" fmla="*/ 90 h 114"/>
                <a:gd name="T32" fmla="*/ 4 w 114"/>
                <a:gd name="T33" fmla="*/ 80 h 114"/>
                <a:gd name="T34" fmla="*/ 2 w 114"/>
                <a:gd name="T35" fmla="*/ 68 h 114"/>
                <a:gd name="T36" fmla="*/ 0 w 114"/>
                <a:gd name="T37" fmla="*/ 58 h 114"/>
                <a:gd name="T38" fmla="*/ 0 w 114"/>
                <a:gd name="T39" fmla="*/ 58 h 114"/>
                <a:gd name="T40" fmla="*/ 2 w 114"/>
                <a:gd name="T41" fmla="*/ 46 h 114"/>
                <a:gd name="T42" fmla="*/ 4 w 114"/>
                <a:gd name="T43" fmla="*/ 36 h 114"/>
                <a:gd name="T44" fmla="*/ 10 w 114"/>
                <a:gd name="T45" fmla="*/ 26 h 114"/>
                <a:gd name="T46" fmla="*/ 16 w 114"/>
                <a:gd name="T47" fmla="*/ 18 h 114"/>
                <a:gd name="T48" fmla="*/ 26 w 114"/>
                <a:gd name="T49" fmla="*/ 10 h 114"/>
                <a:gd name="T50" fmla="*/ 34 w 114"/>
                <a:gd name="T51" fmla="*/ 6 h 114"/>
                <a:gd name="T52" fmla="*/ 46 w 114"/>
                <a:gd name="T53" fmla="*/ 2 h 114"/>
                <a:gd name="T54" fmla="*/ 56 w 114"/>
                <a:gd name="T55" fmla="*/ 0 h 114"/>
                <a:gd name="T56" fmla="*/ 56 w 114"/>
                <a:gd name="T57" fmla="*/ 0 h 114"/>
                <a:gd name="T58" fmla="*/ 68 w 114"/>
                <a:gd name="T59" fmla="*/ 2 h 114"/>
                <a:gd name="T60" fmla="*/ 78 w 114"/>
                <a:gd name="T61" fmla="*/ 6 h 114"/>
                <a:gd name="T62" fmla="*/ 88 w 114"/>
                <a:gd name="T63" fmla="*/ 10 h 114"/>
                <a:gd name="T64" fmla="*/ 96 w 114"/>
                <a:gd name="T65" fmla="*/ 18 h 114"/>
                <a:gd name="T66" fmla="*/ 104 w 114"/>
                <a:gd name="T67" fmla="*/ 26 h 114"/>
                <a:gd name="T68" fmla="*/ 110 w 114"/>
                <a:gd name="T69" fmla="*/ 36 h 114"/>
                <a:gd name="T70" fmla="*/ 112 w 114"/>
                <a:gd name="T71" fmla="*/ 46 h 114"/>
                <a:gd name="T72" fmla="*/ 114 w 114"/>
                <a:gd name="T73" fmla="*/ 58 h 114"/>
                <a:gd name="T74" fmla="*/ 114 w 114"/>
                <a:gd name="T75" fmla="*/ 5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114">
                  <a:moveTo>
                    <a:pt x="114" y="58"/>
                  </a:moveTo>
                  <a:lnTo>
                    <a:pt x="114" y="58"/>
                  </a:lnTo>
                  <a:lnTo>
                    <a:pt x="112" y="68"/>
                  </a:lnTo>
                  <a:lnTo>
                    <a:pt x="110" y="80"/>
                  </a:lnTo>
                  <a:lnTo>
                    <a:pt x="104" y="90"/>
                  </a:lnTo>
                  <a:lnTo>
                    <a:pt x="96" y="98"/>
                  </a:lnTo>
                  <a:lnTo>
                    <a:pt x="88" y="104"/>
                  </a:lnTo>
                  <a:lnTo>
                    <a:pt x="78" y="110"/>
                  </a:lnTo>
                  <a:lnTo>
                    <a:pt x="68" y="114"/>
                  </a:lnTo>
                  <a:lnTo>
                    <a:pt x="56" y="114"/>
                  </a:lnTo>
                  <a:lnTo>
                    <a:pt x="56" y="114"/>
                  </a:lnTo>
                  <a:lnTo>
                    <a:pt x="46" y="114"/>
                  </a:lnTo>
                  <a:lnTo>
                    <a:pt x="34" y="110"/>
                  </a:lnTo>
                  <a:lnTo>
                    <a:pt x="26" y="104"/>
                  </a:lnTo>
                  <a:lnTo>
                    <a:pt x="16" y="98"/>
                  </a:lnTo>
                  <a:lnTo>
                    <a:pt x="10" y="90"/>
                  </a:lnTo>
                  <a:lnTo>
                    <a:pt x="4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6" y="18"/>
                  </a:lnTo>
                  <a:lnTo>
                    <a:pt x="26" y="10"/>
                  </a:lnTo>
                  <a:lnTo>
                    <a:pt x="34" y="6"/>
                  </a:lnTo>
                  <a:lnTo>
                    <a:pt x="46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8" y="2"/>
                  </a:lnTo>
                  <a:lnTo>
                    <a:pt x="78" y="6"/>
                  </a:lnTo>
                  <a:lnTo>
                    <a:pt x="88" y="10"/>
                  </a:lnTo>
                  <a:lnTo>
                    <a:pt x="96" y="18"/>
                  </a:lnTo>
                  <a:lnTo>
                    <a:pt x="104" y="26"/>
                  </a:lnTo>
                  <a:lnTo>
                    <a:pt x="110" y="36"/>
                  </a:lnTo>
                  <a:lnTo>
                    <a:pt x="112" y="46"/>
                  </a:lnTo>
                  <a:lnTo>
                    <a:pt x="114" y="58"/>
                  </a:lnTo>
                  <a:lnTo>
                    <a:pt x="114" y="5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320" name="Freeform 80"/>
          <p:cNvSpPr>
            <a:spLocks/>
          </p:cNvSpPr>
          <p:nvPr/>
        </p:nvSpPr>
        <p:spPr bwMode="auto">
          <a:xfrm>
            <a:off x="9246130" y="3250048"/>
            <a:ext cx="432045" cy="400362"/>
          </a:xfrm>
          <a:custGeom>
            <a:avLst/>
            <a:gdLst>
              <a:gd name="T0" fmla="*/ 250 w 300"/>
              <a:gd name="T1" fmla="*/ 276 h 278"/>
              <a:gd name="T2" fmla="*/ 228 w 300"/>
              <a:gd name="T3" fmla="*/ 266 h 278"/>
              <a:gd name="T4" fmla="*/ 48 w 300"/>
              <a:gd name="T5" fmla="*/ 82 h 278"/>
              <a:gd name="T6" fmla="*/ 48 w 300"/>
              <a:gd name="T7" fmla="*/ 60 h 278"/>
              <a:gd name="T8" fmla="*/ 62 w 300"/>
              <a:gd name="T9" fmla="*/ 46 h 278"/>
              <a:gd name="T10" fmla="*/ 72 w 300"/>
              <a:gd name="T11" fmla="*/ 44 h 278"/>
              <a:gd name="T12" fmla="*/ 92 w 300"/>
              <a:gd name="T13" fmla="*/ 52 h 278"/>
              <a:gd name="T14" fmla="*/ 222 w 300"/>
              <a:gd name="T15" fmla="*/ 184 h 278"/>
              <a:gd name="T16" fmla="*/ 220 w 300"/>
              <a:gd name="T17" fmla="*/ 192 h 278"/>
              <a:gd name="T18" fmla="*/ 216 w 300"/>
              <a:gd name="T19" fmla="*/ 196 h 278"/>
              <a:gd name="T20" fmla="*/ 80 w 300"/>
              <a:gd name="T21" fmla="*/ 64 h 278"/>
              <a:gd name="T22" fmla="*/ 72 w 300"/>
              <a:gd name="T23" fmla="*/ 60 h 278"/>
              <a:gd name="T24" fmla="*/ 72 w 300"/>
              <a:gd name="T25" fmla="*/ 60 h 278"/>
              <a:gd name="T26" fmla="*/ 64 w 300"/>
              <a:gd name="T27" fmla="*/ 64 h 278"/>
              <a:gd name="T28" fmla="*/ 62 w 300"/>
              <a:gd name="T29" fmla="*/ 72 h 278"/>
              <a:gd name="T30" fmla="*/ 240 w 300"/>
              <a:gd name="T31" fmla="*/ 254 h 278"/>
              <a:gd name="T32" fmla="*/ 258 w 300"/>
              <a:gd name="T33" fmla="*/ 260 h 278"/>
              <a:gd name="T34" fmla="*/ 276 w 300"/>
              <a:gd name="T35" fmla="*/ 254 h 278"/>
              <a:gd name="T36" fmla="*/ 282 w 300"/>
              <a:gd name="T37" fmla="*/ 236 h 278"/>
              <a:gd name="T38" fmla="*/ 84 w 300"/>
              <a:gd name="T39" fmla="*/ 28 h 278"/>
              <a:gd name="T40" fmla="*/ 72 w 300"/>
              <a:gd name="T41" fmla="*/ 20 h 278"/>
              <a:gd name="T42" fmla="*/ 48 w 300"/>
              <a:gd name="T43" fmla="*/ 18 h 278"/>
              <a:gd name="T44" fmla="*/ 28 w 300"/>
              <a:gd name="T45" fmla="*/ 28 h 278"/>
              <a:gd name="T46" fmla="*/ 20 w 300"/>
              <a:gd name="T47" fmla="*/ 40 h 278"/>
              <a:gd name="T48" fmla="*/ 18 w 300"/>
              <a:gd name="T49" fmla="*/ 54 h 278"/>
              <a:gd name="T50" fmla="*/ 24 w 300"/>
              <a:gd name="T51" fmla="*/ 76 h 278"/>
              <a:gd name="T52" fmla="*/ 174 w 300"/>
              <a:gd name="T53" fmla="*/ 228 h 278"/>
              <a:gd name="T54" fmla="*/ 176 w 300"/>
              <a:gd name="T55" fmla="*/ 236 h 278"/>
              <a:gd name="T56" fmla="*/ 172 w 300"/>
              <a:gd name="T57" fmla="*/ 242 h 278"/>
              <a:gd name="T58" fmla="*/ 162 w 300"/>
              <a:gd name="T59" fmla="*/ 240 h 278"/>
              <a:gd name="T60" fmla="*/ 10 w 300"/>
              <a:gd name="T61" fmla="*/ 86 h 278"/>
              <a:gd name="T62" fmla="*/ 0 w 300"/>
              <a:gd name="T63" fmla="*/ 54 h 278"/>
              <a:gd name="T64" fmla="*/ 6 w 300"/>
              <a:gd name="T65" fmla="*/ 34 h 278"/>
              <a:gd name="T66" fmla="*/ 18 w 300"/>
              <a:gd name="T67" fmla="*/ 16 h 278"/>
              <a:gd name="T68" fmla="*/ 46 w 300"/>
              <a:gd name="T69" fmla="*/ 0 h 278"/>
              <a:gd name="T70" fmla="*/ 68 w 300"/>
              <a:gd name="T71" fmla="*/ 0 h 278"/>
              <a:gd name="T72" fmla="*/ 96 w 300"/>
              <a:gd name="T73" fmla="*/ 16 h 278"/>
              <a:gd name="T74" fmla="*/ 292 w 300"/>
              <a:gd name="T75" fmla="*/ 214 h 278"/>
              <a:gd name="T76" fmla="*/ 300 w 300"/>
              <a:gd name="T77" fmla="*/ 236 h 278"/>
              <a:gd name="T78" fmla="*/ 296 w 300"/>
              <a:gd name="T79" fmla="*/ 252 h 278"/>
              <a:gd name="T80" fmla="*/ 286 w 300"/>
              <a:gd name="T81" fmla="*/ 266 h 278"/>
              <a:gd name="T82" fmla="*/ 266 w 300"/>
              <a:gd name="T83" fmla="*/ 276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0" h="278">
                <a:moveTo>
                  <a:pt x="258" y="278"/>
                </a:moveTo>
                <a:lnTo>
                  <a:pt x="258" y="278"/>
                </a:lnTo>
                <a:lnTo>
                  <a:pt x="250" y="276"/>
                </a:lnTo>
                <a:lnTo>
                  <a:pt x="242" y="274"/>
                </a:lnTo>
                <a:lnTo>
                  <a:pt x="234" y="270"/>
                </a:lnTo>
                <a:lnTo>
                  <a:pt x="228" y="266"/>
                </a:lnTo>
                <a:lnTo>
                  <a:pt x="54" y="90"/>
                </a:lnTo>
                <a:lnTo>
                  <a:pt x="54" y="90"/>
                </a:lnTo>
                <a:lnTo>
                  <a:pt x="48" y="82"/>
                </a:lnTo>
                <a:lnTo>
                  <a:pt x="46" y="72"/>
                </a:lnTo>
                <a:lnTo>
                  <a:pt x="46" y="72"/>
                </a:lnTo>
                <a:lnTo>
                  <a:pt x="48" y="60"/>
                </a:lnTo>
                <a:lnTo>
                  <a:pt x="54" y="52"/>
                </a:lnTo>
                <a:lnTo>
                  <a:pt x="54" y="52"/>
                </a:lnTo>
                <a:lnTo>
                  <a:pt x="62" y="46"/>
                </a:lnTo>
                <a:lnTo>
                  <a:pt x="72" y="44"/>
                </a:lnTo>
                <a:lnTo>
                  <a:pt x="72" y="44"/>
                </a:lnTo>
                <a:lnTo>
                  <a:pt x="72" y="44"/>
                </a:lnTo>
                <a:lnTo>
                  <a:pt x="72" y="44"/>
                </a:lnTo>
                <a:lnTo>
                  <a:pt x="82" y="46"/>
                </a:lnTo>
                <a:lnTo>
                  <a:pt x="92" y="52"/>
                </a:lnTo>
                <a:lnTo>
                  <a:pt x="220" y="182"/>
                </a:lnTo>
                <a:lnTo>
                  <a:pt x="220" y="182"/>
                </a:lnTo>
                <a:lnTo>
                  <a:pt x="222" y="184"/>
                </a:lnTo>
                <a:lnTo>
                  <a:pt x="224" y="186"/>
                </a:lnTo>
                <a:lnTo>
                  <a:pt x="222" y="190"/>
                </a:lnTo>
                <a:lnTo>
                  <a:pt x="220" y="192"/>
                </a:lnTo>
                <a:lnTo>
                  <a:pt x="220" y="192"/>
                </a:lnTo>
                <a:lnTo>
                  <a:pt x="218" y="194"/>
                </a:lnTo>
                <a:lnTo>
                  <a:pt x="216" y="196"/>
                </a:lnTo>
                <a:lnTo>
                  <a:pt x="212" y="194"/>
                </a:lnTo>
                <a:lnTo>
                  <a:pt x="210" y="192"/>
                </a:lnTo>
                <a:lnTo>
                  <a:pt x="80" y="64"/>
                </a:lnTo>
                <a:lnTo>
                  <a:pt x="80" y="64"/>
                </a:lnTo>
                <a:lnTo>
                  <a:pt x="76" y="62"/>
                </a:lnTo>
                <a:lnTo>
                  <a:pt x="72" y="60"/>
                </a:lnTo>
                <a:lnTo>
                  <a:pt x="72" y="60"/>
                </a:lnTo>
                <a:lnTo>
                  <a:pt x="72" y="60"/>
                </a:lnTo>
                <a:lnTo>
                  <a:pt x="72" y="60"/>
                </a:lnTo>
                <a:lnTo>
                  <a:pt x="68" y="62"/>
                </a:lnTo>
                <a:lnTo>
                  <a:pt x="64" y="64"/>
                </a:lnTo>
                <a:lnTo>
                  <a:pt x="64" y="64"/>
                </a:lnTo>
                <a:lnTo>
                  <a:pt x="62" y="66"/>
                </a:lnTo>
                <a:lnTo>
                  <a:pt x="62" y="72"/>
                </a:lnTo>
                <a:lnTo>
                  <a:pt x="62" y="72"/>
                </a:lnTo>
                <a:lnTo>
                  <a:pt x="62" y="76"/>
                </a:lnTo>
                <a:lnTo>
                  <a:pt x="64" y="78"/>
                </a:lnTo>
                <a:lnTo>
                  <a:pt x="240" y="254"/>
                </a:lnTo>
                <a:lnTo>
                  <a:pt x="240" y="254"/>
                </a:lnTo>
                <a:lnTo>
                  <a:pt x="248" y="260"/>
                </a:lnTo>
                <a:lnTo>
                  <a:pt x="258" y="260"/>
                </a:lnTo>
                <a:lnTo>
                  <a:pt x="268" y="260"/>
                </a:lnTo>
                <a:lnTo>
                  <a:pt x="276" y="254"/>
                </a:lnTo>
                <a:lnTo>
                  <a:pt x="276" y="254"/>
                </a:lnTo>
                <a:lnTo>
                  <a:pt x="280" y="246"/>
                </a:lnTo>
                <a:lnTo>
                  <a:pt x="282" y="236"/>
                </a:lnTo>
                <a:lnTo>
                  <a:pt x="282" y="236"/>
                </a:lnTo>
                <a:lnTo>
                  <a:pt x="280" y="226"/>
                </a:lnTo>
                <a:lnTo>
                  <a:pt x="276" y="218"/>
                </a:lnTo>
                <a:lnTo>
                  <a:pt x="84" y="28"/>
                </a:lnTo>
                <a:lnTo>
                  <a:pt x="84" y="28"/>
                </a:lnTo>
                <a:lnTo>
                  <a:pt x="78" y="22"/>
                </a:lnTo>
                <a:lnTo>
                  <a:pt x="72" y="20"/>
                </a:lnTo>
                <a:lnTo>
                  <a:pt x="64" y="18"/>
                </a:lnTo>
                <a:lnTo>
                  <a:pt x="56" y="16"/>
                </a:lnTo>
                <a:lnTo>
                  <a:pt x="48" y="18"/>
                </a:lnTo>
                <a:lnTo>
                  <a:pt x="42" y="20"/>
                </a:lnTo>
                <a:lnTo>
                  <a:pt x="34" y="22"/>
                </a:lnTo>
                <a:lnTo>
                  <a:pt x="28" y="28"/>
                </a:lnTo>
                <a:lnTo>
                  <a:pt x="28" y="28"/>
                </a:lnTo>
                <a:lnTo>
                  <a:pt x="24" y="34"/>
                </a:lnTo>
                <a:lnTo>
                  <a:pt x="20" y="40"/>
                </a:lnTo>
                <a:lnTo>
                  <a:pt x="18" y="48"/>
                </a:lnTo>
                <a:lnTo>
                  <a:pt x="18" y="54"/>
                </a:lnTo>
                <a:lnTo>
                  <a:pt x="18" y="54"/>
                </a:lnTo>
                <a:lnTo>
                  <a:pt x="18" y="62"/>
                </a:lnTo>
                <a:lnTo>
                  <a:pt x="20" y="70"/>
                </a:lnTo>
                <a:lnTo>
                  <a:pt x="24" y="76"/>
                </a:lnTo>
                <a:lnTo>
                  <a:pt x="28" y="82"/>
                </a:lnTo>
                <a:lnTo>
                  <a:pt x="174" y="228"/>
                </a:lnTo>
                <a:lnTo>
                  <a:pt x="174" y="228"/>
                </a:lnTo>
                <a:lnTo>
                  <a:pt x="176" y="230"/>
                </a:lnTo>
                <a:lnTo>
                  <a:pt x="176" y="234"/>
                </a:lnTo>
                <a:lnTo>
                  <a:pt x="176" y="236"/>
                </a:lnTo>
                <a:lnTo>
                  <a:pt x="174" y="240"/>
                </a:lnTo>
                <a:lnTo>
                  <a:pt x="174" y="240"/>
                </a:lnTo>
                <a:lnTo>
                  <a:pt x="172" y="242"/>
                </a:lnTo>
                <a:lnTo>
                  <a:pt x="168" y="242"/>
                </a:lnTo>
                <a:lnTo>
                  <a:pt x="166" y="242"/>
                </a:lnTo>
                <a:lnTo>
                  <a:pt x="162" y="240"/>
                </a:lnTo>
                <a:lnTo>
                  <a:pt x="18" y="94"/>
                </a:lnTo>
                <a:lnTo>
                  <a:pt x="18" y="94"/>
                </a:lnTo>
                <a:lnTo>
                  <a:pt x="10" y="86"/>
                </a:lnTo>
                <a:lnTo>
                  <a:pt x="6" y="76"/>
                </a:lnTo>
                <a:lnTo>
                  <a:pt x="2" y="66"/>
                </a:lnTo>
                <a:lnTo>
                  <a:pt x="0" y="54"/>
                </a:lnTo>
                <a:lnTo>
                  <a:pt x="0" y="54"/>
                </a:lnTo>
                <a:lnTo>
                  <a:pt x="2" y="44"/>
                </a:lnTo>
                <a:lnTo>
                  <a:pt x="6" y="34"/>
                </a:lnTo>
                <a:lnTo>
                  <a:pt x="10" y="24"/>
                </a:lnTo>
                <a:lnTo>
                  <a:pt x="18" y="16"/>
                </a:lnTo>
                <a:lnTo>
                  <a:pt x="18" y="16"/>
                </a:lnTo>
                <a:lnTo>
                  <a:pt x="26" y="8"/>
                </a:lnTo>
                <a:lnTo>
                  <a:pt x="36" y="4"/>
                </a:lnTo>
                <a:lnTo>
                  <a:pt x="46" y="0"/>
                </a:lnTo>
                <a:lnTo>
                  <a:pt x="56" y="0"/>
                </a:lnTo>
                <a:lnTo>
                  <a:pt x="56" y="0"/>
                </a:lnTo>
                <a:lnTo>
                  <a:pt x="68" y="0"/>
                </a:lnTo>
                <a:lnTo>
                  <a:pt x="78" y="4"/>
                </a:lnTo>
                <a:lnTo>
                  <a:pt x="88" y="8"/>
                </a:lnTo>
                <a:lnTo>
                  <a:pt x="96" y="16"/>
                </a:lnTo>
                <a:lnTo>
                  <a:pt x="286" y="208"/>
                </a:lnTo>
                <a:lnTo>
                  <a:pt x="286" y="208"/>
                </a:lnTo>
                <a:lnTo>
                  <a:pt x="292" y="214"/>
                </a:lnTo>
                <a:lnTo>
                  <a:pt x="296" y="220"/>
                </a:lnTo>
                <a:lnTo>
                  <a:pt x="298" y="228"/>
                </a:lnTo>
                <a:lnTo>
                  <a:pt x="300" y="236"/>
                </a:lnTo>
                <a:lnTo>
                  <a:pt x="300" y="236"/>
                </a:lnTo>
                <a:lnTo>
                  <a:pt x="298" y="244"/>
                </a:lnTo>
                <a:lnTo>
                  <a:pt x="296" y="252"/>
                </a:lnTo>
                <a:lnTo>
                  <a:pt x="292" y="260"/>
                </a:lnTo>
                <a:lnTo>
                  <a:pt x="286" y="266"/>
                </a:lnTo>
                <a:lnTo>
                  <a:pt x="286" y="266"/>
                </a:lnTo>
                <a:lnTo>
                  <a:pt x="280" y="270"/>
                </a:lnTo>
                <a:lnTo>
                  <a:pt x="274" y="274"/>
                </a:lnTo>
                <a:lnTo>
                  <a:pt x="266" y="276"/>
                </a:lnTo>
                <a:lnTo>
                  <a:pt x="258" y="278"/>
                </a:lnTo>
                <a:lnTo>
                  <a:pt x="258" y="2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321" name="グループ化 1320"/>
          <p:cNvGrpSpPr/>
          <p:nvPr/>
        </p:nvGrpSpPr>
        <p:grpSpPr>
          <a:xfrm>
            <a:off x="3250105" y="1315753"/>
            <a:ext cx="434926" cy="334115"/>
            <a:chOff x="3608388" y="942975"/>
            <a:chExt cx="479425" cy="368300"/>
          </a:xfrm>
        </p:grpSpPr>
        <p:sp>
          <p:nvSpPr>
            <p:cNvPr id="1322" name="Freeform 81"/>
            <p:cNvSpPr>
              <a:spLocks/>
            </p:cNvSpPr>
            <p:nvPr/>
          </p:nvSpPr>
          <p:spPr bwMode="auto">
            <a:xfrm>
              <a:off x="3608388" y="942975"/>
              <a:ext cx="479425" cy="368300"/>
            </a:xfrm>
            <a:custGeom>
              <a:avLst/>
              <a:gdLst>
                <a:gd name="T0" fmla="*/ 152 w 302"/>
                <a:gd name="T1" fmla="*/ 0 h 232"/>
                <a:gd name="T2" fmla="*/ 92 w 302"/>
                <a:gd name="T3" fmla="*/ 8 h 232"/>
                <a:gd name="T4" fmla="*/ 44 w 302"/>
                <a:gd name="T5" fmla="*/ 28 h 232"/>
                <a:gd name="T6" fmla="*/ 18 w 302"/>
                <a:gd name="T7" fmla="*/ 50 h 232"/>
                <a:gd name="T8" fmla="*/ 8 w 302"/>
                <a:gd name="T9" fmla="*/ 66 h 232"/>
                <a:gd name="T10" fmla="*/ 2 w 302"/>
                <a:gd name="T11" fmla="*/ 86 h 232"/>
                <a:gd name="T12" fmla="*/ 0 w 302"/>
                <a:gd name="T13" fmla="*/ 94 h 232"/>
                <a:gd name="T14" fmla="*/ 6 w 302"/>
                <a:gd name="T15" fmla="*/ 118 h 232"/>
                <a:gd name="T16" fmla="*/ 18 w 302"/>
                <a:gd name="T17" fmla="*/ 140 h 232"/>
                <a:gd name="T18" fmla="*/ 38 w 302"/>
                <a:gd name="T19" fmla="*/ 158 h 232"/>
                <a:gd name="T20" fmla="*/ 66 w 302"/>
                <a:gd name="T21" fmla="*/ 172 h 232"/>
                <a:gd name="T22" fmla="*/ 62 w 302"/>
                <a:gd name="T23" fmla="*/ 188 h 232"/>
                <a:gd name="T24" fmla="*/ 52 w 302"/>
                <a:gd name="T25" fmla="*/ 204 h 232"/>
                <a:gd name="T26" fmla="*/ 38 w 302"/>
                <a:gd name="T27" fmla="*/ 220 h 232"/>
                <a:gd name="T28" fmla="*/ 14 w 302"/>
                <a:gd name="T29" fmla="*/ 232 h 232"/>
                <a:gd name="T30" fmla="*/ 24 w 302"/>
                <a:gd name="T31" fmla="*/ 230 h 232"/>
                <a:gd name="T32" fmla="*/ 46 w 302"/>
                <a:gd name="T33" fmla="*/ 226 h 232"/>
                <a:gd name="T34" fmla="*/ 72 w 302"/>
                <a:gd name="T35" fmla="*/ 212 h 232"/>
                <a:gd name="T36" fmla="*/ 100 w 302"/>
                <a:gd name="T37" fmla="*/ 184 h 232"/>
                <a:gd name="T38" fmla="*/ 126 w 302"/>
                <a:gd name="T39" fmla="*/ 188 h 232"/>
                <a:gd name="T40" fmla="*/ 152 w 302"/>
                <a:gd name="T41" fmla="*/ 190 h 232"/>
                <a:gd name="T42" fmla="*/ 210 w 302"/>
                <a:gd name="T43" fmla="*/ 182 h 232"/>
                <a:gd name="T44" fmla="*/ 258 w 302"/>
                <a:gd name="T45" fmla="*/ 162 h 232"/>
                <a:gd name="T46" fmla="*/ 284 w 302"/>
                <a:gd name="T47" fmla="*/ 140 h 232"/>
                <a:gd name="T48" fmla="*/ 296 w 302"/>
                <a:gd name="T49" fmla="*/ 122 h 232"/>
                <a:gd name="T50" fmla="*/ 302 w 302"/>
                <a:gd name="T51" fmla="*/ 104 h 232"/>
                <a:gd name="T52" fmla="*/ 302 w 302"/>
                <a:gd name="T53" fmla="*/ 94 h 232"/>
                <a:gd name="T54" fmla="*/ 300 w 302"/>
                <a:gd name="T55" fmla="*/ 76 h 232"/>
                <a:gd name="T56" fmla="*/ 290 w 302"/>
                <a:gd name="T57" fmla="*/ 58 h 232"/>
                <a:gd name="T58" fmla="*/ 276 w 302"/>
                <a:gd name="T59" fmla="*/ 42 h 232"/>
                <a:gd name="T60" fmla="*/ 236 w 302"/>
                <a:gd name="T61" fmla="*/ 16 h 232"/>
                <a:gd name="T62" fmla="*/ 182 w 302"/>
                <a:gd name="T63" fmla="*/ 2 h 232"/>
                <a:gd name="T64" fmla="*/ 152 w 302"/>
                <a:gd name="T6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232">
                  <a:moveTo>
                    <a:pt x="152" y="0"/>
                  </a:moveTo>
                  <a:lnTo>
                    <a:pt x="152" y="0"/>
                  </a:lnTo>
                  <a:lnTo>
                    <a:pt x="122" y="2"/>
                  </a:lnTo>
                  <a:lnTo>
                    <a:pt x="92" y="8"/>
                  </a:lnTo>
                  <a:lnTo>
                    <a:pt x="68" y="16"/>
                  </a:lnTo>
                  <a:lnTo>
                    <a:pt x="44" y="28"/>
                  </a:lnTo>
                  <a:lnTo>
                    <a:pt x="26" y="42"/>
                  </a:lnTo>
                  <a:lnTo>
                    <a:pt x="18" y="50"/>
                  </a:lnTo>
                  <a:lnTo>
                    <a:pt x="12" y="58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2" y="86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06"/>
                  </a:lnTo>
                  <a:lnTo>
                    <a:pt x="6" y="118"/>
                  </a:lnTo>
                  <a:lnTo>
                    <a:pt x="10" y="130"/>
                  </a:lnTo>
                  <a:lnTo>
                    <a:pt x="18" y="140"/>
                  </a:lnTo>
                  <a:lnTo>
                    <a:pt x="28" y="148"/>
                  </a:lnTo>
                  <a:lnTo>
                    <a:pt x="38" y="158"/>
                  </a:lnTo>
                  <a:lnTo>
                    <a:pt x="52" y="166"/>
                  </a:lnTo>
                  <a:lnTo>
                    <a:pt x="66" y="172"/>
                  </a:lnTo>
                  <a:lnTo>
                    <a:pt x="66" y="172"/>
                  </a:lnTo>
                  <a:lnTo>
                    <a:pt x="62" y="188"/>
                  </a:lnTo>
                  <a:lnTo>
                    <a:pt x="58" y="196"/>
                  </a:lnTo>
                  <a:lnTo>
                    <a:pt x="52" y="204"/>
                  </a:lnTo>
                  <a:lnTo>
                    <a:pt x="46" y="212"/>
                  </a:lnTo>
                  <a:lnTo>
                    <a:pt x="38" y="220"/>
                  </a:lnTo>
                  <a:lnTo>
                    <a:pt x="28" y="226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24" y="230"/>
                  </a:lnTo>
                  <a:lnTo>
                    <a:pt x="34" y="228"/>
                  </a:lnTo>
                  <a:lnTo>
                    <a:pt x="46" y="226"/>
                  </a:lnTo>
                  <a:lnTo>
                    <a:pt x="58" y="220"/>
                  </a:lnTo>
                  <a:lnTo>
                    <a:pt x="72" y="212"/>
                  </a:lnTo>
                  <a:lnTo>
                    <a:pt x="88" y="200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6" y="188"/>
                  </a:lnTo>
                  <a:lnTo>
                    <a:pt x="152" y="190"/>
                  </a:lnTo>
                  <a:lnTo>
                    <a:pt x="152" y="190"/>
                  </a:lnTo>
                  <a:lnTo>
                    <a:pt x="182" y="188"/>
                  </a:lnTo>
                  <a:lnTo>
                    <a:pt x="210" y="182"/>
                  </a:lnTo>
                  <a:lnTo>
                    <a:pt x="236" y="174"/>
                  </a:lnTo>
                  <a:lnTo>
                    <a:pt x="258" y="162"/>
                  </a:lnTo>
                  <a:lnTo>
                    <a:pt x="276" y="148"/>
                  </a:lnTo>
                  <a:lnTo>
                    <a:pt x="284" y="140"/>
                  </a:lnTo>
                  <a:lnTo>
                    <a:pt x="290" y="132"/>
                  </a:lnTo>
                  <a:lnTo>
                    <a:pt x="296" y="122"/>
                  </a:lnTo>
                  <a:lnTo>
                    <a:pt x="300" y="114"/>
                  </a:lnTo>
                  <a:lnTo>
                    <a:pt x="302" y="104"/>
                  </a:lnTo>
                  <a:lnTo>
                    <a:pt x="302" y="94"/>
                  </a:lnTo>
                  <a:lnTo>
                    <a:pt x="302" y="94"/>
                  </a:lnTo>
                  <a:lnTo>
                    <a:pt x="302" y="86"/>
                  </a:lnTo>
                  <a:lnTo>
                    <a:pt x="300" y="76"/>
                  </a:lnTo>
                  <a:lnTo>
                    <a:pt x="296" y="66"/>
                  </a:lnTo>
                  <a:lnTo>
                    <a:pt x="290" y="58"/>
                  </a:lnTo>
                  <a:lnTo>
                    <a:pt x="284" y="50"/>
                  </a:lnTo>
                  <a:lnTo>
                    <a:pt x="276" y="42"/>
                  </a:lnTo>
                  <a:lnTo>
                    <a:pt x="258" y="28"/>
                  </a:lnTo>
                  <a:lnTo>
                    <a:pt x="236" y="16"/>
                  </a:lnTo>
                  <a:lnTo>
                    <a:pt x="210" y="8"/>
                  </a:lnTo>
                  <a:lnTo>
                    <a:pt x="182" y="2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23" name="Freeform 82"/>
            <p:cNvSpPr>
              <a:spLocks/>
            </p:cNvSpPr>
            <p:nvPr/>
          </p:nvSpPr>
          <p:spPr bwMode="auto">
            <a:xfrm>
              <a:off x="3817938" y="1063625"/>
              <a:ext cx="60325" cy="60325"/>
            </a:xfrm>
            <a:custGeom>
              <a:avLst/>
              <a:gdLst>
                <a:gd name="T0" fmla="*/ 38 w 38"/>
                <a:gd name="T1" fmla="*/ 18 h 38"/>
                <a:gd name="T2" fmla="*/ 38 w 38"/>
                <a:gd name="T3" fmla="*/ 18 h 38"/>
                <a:gd name="T4" fmla="*/ 36 w 38"/>
                <a:gd name="T5" fmla="*/ 26 h 38"/>
                <a:gd name="T6" fmla="*/ 32 w 38"/>
                <a:gd name="T7" fmla="*/ 32 h 38"/>
                <a:gd name="T8" fmla="*/ 26 w 38"/>
                <a:gd name="T9" fmla="*/ 36 h 38"/>
                <a:gd name="T10" fmla="*/ 20 w 38"/>
                <a:gd name="T11" fmla="*/ 38 h 38"/>
                <a:gd name="T12" fmla="*/ 20 w 38"/>
                <a:gd name="T13" fmla="*/ 38 h 38"/>
                <a:gd name="T14" fmla="*/ 12 w 38"/>
                <a:gd name="T15" fmla="*/ 36 h 38"/>
                <a:gd name="T16" fmla="*/ 6 w 38"/>
                <a:gd name="T17" fmla="*/ 32 h 38"/>
                <a:gd name="T18" fmla="*/ 2 w 38"/>
                <a:gd name="T19" fmla="*/ 26 h 38"/>
                <a:gd name="T20" fmla="*/ 0 w 38"/>
                <a:gd name="T21" fmla="*/ 18 h 38"/>
                <a:gd name="T22" fmla="*/ 0 w 38"/>
                <a:gd name="T23" fmla="*/ 18 h 38"/>
                <a:gd name="T24" fmla="*/ 2 w 38"/>
                <a:gd name="T25" fmla="*/ 12 h 38"/>
                <a:gd name="T26" fmla="*/ 6 w 38"/>
                <a:gd name="T27" fmla="*/ 6 h 38"/>
                <a:gd name="T28" fmla="*/ 12 w 38"/>
                <a:gd name="T29" fmla="*/ 2 h 38"/>
                <a:gd name="T30" fmla="*/ 20 w 38"/>
                <a:gd name="T31" fmla="*/ 0 h 38"/>
                <a:gd name="T32" fmla="*/ 20 w 38"/>
                <a:gd name="T33" fmla="*/ 0 h 38"/>
                <a:gd name="T34" fmla="*/ 26 w 38"/>
                <a:gd name="T35" fmla="*/ 2 h 38"/>
                <a:gd name="T36" fmla="*/ 32 w 38"/>
                <a:gd name="T37" fmla="*/ 6 h 38"/>
                <a:gd name="T38" fmla="*/ 36 w 38"/>
                <a:gd name="T39" fmla="*/ 12 h 38"/>
                <a:gd name="T40" fmla="*/ 38 w 38"/>
                <a:gd name="T41" fmla="*/ 18 h 38"/>
                <a:gd name="T42" fmla="*/ 38 w 38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18"/>
                  </a:moveTo>
                  <a:lnTo>
                    <a:pt x="38" y="18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2" y="6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24" name="Freeform 83"/>
            <p:cNvSpPr>
              <a:spLocks/>
            </p:cNvSpPr>
            <p:nvPr/>
          </p:nvSpPr>
          <p:spPr bwMode="auto">
            <a:xfrm>
              <a:off x="3713163" y="1063625"/>
              <a:ext cx="60325" cy="60325"/>
            </a:xfrm>
            <a:custGeom>
              <a:avLst/>
              <a:gdLst>
                <a:gd name="T0" fmla="*/ 38 w 38"/>
                <a:gd name="T1" fmla="*/ 18 h 38"/>
                <a:gd name="T2" fmla="*/ 38 w 38"/>
                <a:gd name="T3" fmla="*/ 18 h 38"/>
                <a:gd name="T4" fmla="*/ 36 w 38"/>
                <a:gd name="T5" fmla="*/ 26 h 38"/>
                <a:gd name="T6" fmla="*/ 32 w 38"/>
                <a:gd name="T7" fmla="*/ 32 h 38"/>
                <a:gd name="T8" fmla="*/ 26 w 38"/>
                <a:gd name="T9" fmla="*/ 36 h 38"/>
                <a:gd name="T10" fmla="*/ 20 w 38"/>
                <a:gd name="T11" fmla="*/ 38 h 38"/>
                <a:gd name="T12" fmla="*/ 20 w 38"/>
                <a:gd name="T13" fmla="*/ 38 h 38"/>
                <a:gd name="T14" fmla="*/ 12 w 38"/>
                <a:gd name="T15" fmla="*/ 36 h 38"/>
                <a:gd name="T16" fmla="*/ 6 w 38"/>
                <a:gd name="T17" fmla="*/ 32 h 38"/>
                <a:gd name="T18" fmla="*/ 2 w 38"/>
                <a:gd name="T19" fmla="*/ 26 h 38"/>
                <a:gd name="T20" fmla="*/ 0 w 38"/>
                <a:gd name="T21" fmla="*/ 18 h 38"/>
                <a:gd name="T22" fmla="*/ 0 w 38"/>
                <a:gd name="T23" fmla="*/ 18 h 38"/>
                <a:gd name="T24" fmla="*/ 2 w 38"/>
                <a:gd name="T25" fmla="*/ 12 h 38"/>
                <a:gd name="T26" fmla="*/ 6 w 38"/>
                <a:gd name="T27" fmla="*/ 6 h 38"/>
                <a:gd name="T28" fmla="*/ 12 w 38"/>
                <a:gd name="T29" fmla="*/ 2 h 38"/>
                <a:gd name="T30" fmla="*/ 20 w 38"/>
                <a:gd name="T31" fmla="*/ 0 h 38"/>
                <a:gd name="T32" fmla="*/ 20 w 38"/>
                <a:gd name="T33" fmla="*/ 0 h 38"/>
                <a:gd name="T34" fmla="*/ 26 w 38"/>
                <a:gd name="T35" fmla="*/ 2 h 38"/>
                <a:gd name="T36" fmla="*/ 32 w 38"/>
                <a:gd name="T37" fmla="*/ 6 h 38"/>
                <a:gd name="T38" fmla="*/ 36 w 38"/>
                <a:gd name="T39" fmla="*/ 12 h 38"/>
                <a:gd name="T40" fmla="*/ 38 w 38"/>
                <a:gd name="T41" fmla="*/ 18 h 38"/>
                <a:gd name="T42" fmla="*/ 38 w 38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18"/>
                  </a:moveTo>
                  <a:lnTo>
                    <a:pt x="38" y="18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2" y="6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25" name="Freeform 84"/>
            <p:cNvSpPr>
              <a:spLocks/>
            </p:cNvSpPr>
            <p:nvPr/>
          </p:nvSpPr>
          <p:spPr bwMode="auto">
            <a:xfrm>
              <a:off x="3925888" y="1063625"/>
              <a:ext cx="57150" cy="60325"/>
            </a:xfrm>
            <a:custGeom>
              <a:avLst/>
              <a:gdLst>
                <a:gd name="T0" fmla="*/ 0 w 36"/>
                <a:gd name="T1" fmla="*/ 18 h 38"/>
                <a:gd name="T2" fmla="*/ 0 w 36"/>
                <a:gd name="T3" fmla="*/ 18 h 38"/>
                <a:gd name="T4" fmla="*/ 0 w 36"/>
                <a:gd name="T5" fmla="*/ 26 h 38"/>
                <a:gd name="T6" fmla="*/ 4 w 36"/>
                <a:gd name="T7" fmla="*/ 32 h 38"/>
                <a:gd name="T8" fmla="*/ 10 w 36"/>
                <a:gd name="T9" fmla="*/ 36 h 38"/>
                <a:gd name="T10" fmla="*/ 18 w 36"/>
                <a:gd name="T11" fmla="*/ 38 h 38"/>
                <a:gd name="T12" fmla="*/ 18 w 36"/>
                <a:gd name="T13" fmla="*/ 38 h 38"/>
                <a:gd name="T14" fmla="*/ 26 w 36"/>
                <a:gd name="T15" fmla="*/ 36 h 38"/>
                <a:gd name="T16" fmla="*/ 32 w 36"/>
                <a:gd name="T17" fmla="*/ 32 h 38"/>
                <a:gd name="T18" fmla="*/ 36 w 36"/>
                <a:gd name="T19" fmla="*/ 26 h 38"/>
                <a:gd name="T20" fmla="*/ 36 w 36"/>
                <a:gd name="T21" fmla="*/ 18 h 38"/>
                <a:gd name="T22" fmla="*/ 36 w 36"/>
                <a:gd name="T23" fmla="*/ 18 h 38"/>
                <a:gd name="T24" fmla="*/ 36 w 36"/>
                <a:gd name="T25" fmla="*/ 12 h 38"/>
                <a:gd name="T26" fmla="*/ 32 w 36"/>
                <a:gd name="T27" fmla="*/ 6 h 38"/>
                <a:gd name="T28" fmla="*/ 26 w 36"/>
                <a:gd name="T29" fmla="*/ 2 h 38"/>
                <a:gd name="T30" fmla="*/ 18 w 36"/>
                <a:gd name="T31" fmla="*/ 0 h 38"/>
                <a:gd name="T32" fmla="*/ 18 w 36"/>
                <a:gd name="T33" fmla="*/ 0 h 38"/>
                <a:gd name="T34" fmla="*/ 10 w 36"/>
                <a:gd name="T35" fmla="*/ 2 h 38"/>
                <a:gd name="T36" fmla="*/ 4 w 36"/>
                <a:gd name="T37" fmla="*/ 6 h 38"/>
                <a:gd name="T38" fmla="*/ 0 w 36"/>
                <a:gd name="T39" fmla="*/ 12 h 38"/>
                <a:gd name="T40" fmla="*/ 0 w 36"/>
                <a:gd name="T41" fmla="*/ 18 h 38"/>
                <a:gd name="T42" fmla="*/ 0 w 36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8">
                  <a:moveTo>
                    <a:pt x="0" y="18"/>
                  </a:move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6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32" y="6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26" name="グループ化 1325"/>
          <p:cNvGrpSpPr/>
          <p:nvPr/>
        </p:nvGrpSpPr>
        <p:grpSpPr>
          <a:xfrm>
            <a:off x="3794482" y="1278309"/>
            <a:ext cx="434926" cy="377320"/>
            <a:chOff x="4208463" y="901700"/>
            <a:chExt cx="479425" cy="415925"/>
          </a:xfrm>
        </p:grpSpPr>
        <p:sp>
          <p:nvSpPr>
            <p:cNvPr id="1327" name="Freeform 85"/>
            <p:cNvSpPr>
              <a:spLocks/>
            </p:cNvSpPr>
            <p:nvPr/>
          </p:nvSpPr>
          <p:spPr bwMode="auto">
            <a:xfrm>
              <a:off x="4389438" y="1028700"/>
              <a:ext cx="298450" cy="288925"/>
            </a:xfrm>
            <a:custGeom>
              <a:avLst/>
              <a:gdLst>
                <a:gd name="T0" fmla="*/ 144 w 188"/>
                <a:gd name="T1" fmla="*/ 128 h 182"/>
                <a:gd name="T2" fmla="*/ 144 w 188"/>
                <a:gd name="T3" fmla="*/ 128 h 182"/>
                <a:gd name="T4" fmla="*/ 162 w 188"/>
                <a:gd name="T5" fmla="*/ 116 h 182"/>
                <a:gd name="T6" fmla="*/ 170 w 188"/>
                <a:gd name="T7" fmla="*/ 110 h 182"/>
                <a:gd name="T8" fmla="*/ 176 w 188"/>
                <a:gd name="T9" fmla="*/ 104 h 182"/>
                <a:gd name="T10" fmla="*/ 182 w 188"/>
                <a:gd name="T11" fmla="*/ 96 h 182"/>
                <a:gd name="T12" fmla="*/ 184 w 188"/>
                <a:gd name="T13" fmla="*/ 88 h 182"/>
                <a:gd name="T14" fmla="*/ 188 w 188"/>
                <a:gd name="T15" fmla="*/ 78 h 182"/>
                <a:gd name="T16" fmla="*/ 188 w 188"/>
                <a:gd name="T17" fmla="*/ 70 h 182"/>
                <a:gd name="T18" fmla="*/ 188 w 188"/>
                <a:gd name="T19" fmla="*/ 70 h 182"/>
                <a:gd name="T20" fmla="*/ 186 w 188"/>
                <a:gd name="T21" fmla="*/ 56 h 182"/>
                <a:gd name="T22" fmla="*/ 180 w 188"/>
                <a:gd name="T23" fmla="*/ 42 h 182"/>
                <a:gd name="T24" fmla="*/ 172 w 188"/>
                <a:gd name="T25" fmla="*/ 30 h 182"/>
                <a:gd name="T26" fmla="*/ 160 w 188"/>
                <a:gd name="T27" fmla="*/ 20 h 182"/>
                <a:gd name="T28" fmla="*/ 146 w 188"/>
                <a:gd name="T29" fmla="*/ 12 h 182"/>
                <a:gd name="T30" fmla="*/ 130 w 188"/>
                <a:gd name="T31" fmla="*/ 4 h 182"/>
                <a:gd name="T32" fmla="*/ 112 w 188"/>
                <a:gd name="T33" fmla="*/ 0 h 182"/>
                <a:gd name="T34" fmla="*/ 94 w 188"/>
                <a:gd name="T35" fmla="*/ 0 h 182"/>
                <a:gd name="T36" fmla="*/ 94 w 188"/>
                <a:gd name="T37" fmla="*/ 0 h 182"/>
                <a:gd name="T38" fmla="*/ 74 w 188"/>
                <a:gd name="T39" fmla="*/ 0 h 182"/>
                <a:gd name="T40" fmla="*/ 56 w 188"/>
                <a:gd name="T41" fmla="*/ 4 h 182"/>
                <a:gd name="T42" fmla="*/ 40 w 188"/>
                <a:gd name="T43" fmla="*/ 12 h 182"/>
                <a:gd name="T44" fmla="*/ 26 w 188"/>
                <a:gd name="T45" fmla="*/ 20 h 182"/>
                <a:gd name="T46" fmla="*/ 16 w 188"/>
                <a:gd name="T47" fmla="*/ 30 h 182"/>
                <a:gd name="T48" fmla="*/ 6 w 188"/>
                <a:gd name="T49" fmla="*/ 42 h 182"/>
                <a:gd name="T50" fmla="*/ 2 w 188"/>
                <a:gd name="T51" fmla="*/ 56 h 182"/>
                <a:gd name="T52" fmla="*/ 0 w 188"/>
                <a:gd name="T53" fmla="*/ 70 h 182"/>
                <a:gd name="T54" fmla="*/ 0 w 188"/>
                <a:gd name="T55" fmla="*/ 70 h 182"/>
                <a:gd name="T56" fmla="*/ 2 w 188"/>
                <a:gd name="T57" fmla="*/ 84 h 182"/>
                <a:gd name="T58" fmla="*/ 6 w 188"/>
                <a:gd name="T59" fmla="*/ 96 h 182"/>
                <a:gd name="T60" fmla="*/ 16 w 188"/>
                <a:gd name="T61" fmla="*/ 108 h 182"/>
                <a:gd name="T62" fmla="*/ 26 w 188"/>
                <a:gd name="T63" fmla="*/ 118 h 182"/>
                <a:gd name="T64" fmla="*/ 40 w 188"/>
                <a:gd name="T65" fmla="*/ 128 h 182"/>
                <a:gd name="T66" fmla="*/ 56 w 188"/>
                <a:gd name="T67" fmla="*/ 134 h 182"/>
                <a:gd name="T68" fmla="*/ 74 w 188"/>
                <a:gd name="T69" fmla="*/ 138 h 182"/>
                <a:gd name="T70" fmla="*/ 94 w 188"/>
                <a:gd name="T71" fmla="*/ 140 h 182"/>
                <a:gd name="T72" fmla="*/ 94 w 188"/>
                <a:gd name="T73" fmla="*/ 140 h 182"/>
                <a:gd name="T74" fmla="*/ 112 w 188"/>
                <a:gd name="T75" fmla="*/ 138 h 182"/>
                <a:gd name="T76" fmla="*/ 188 w 188"/>
                <a:gd name="T77" fmla="*/ 182 h 182"/>
                <a:gd name="T78" fmla="*/ 144 w 188"/>
                <a:gd name="T79" fmla="*/ 12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" h="182">
                  <a:moveTo>
                    <a:pt x="144" y="128"/>
                  </a:moveTo>
                  <a:lnTo>
                    <a:pt x="144" y="128"/>
                  </a:lnTo>
                  <a:lnTo>
                    <a:pt x="162" y="116"/>
                  </a:lnTo>
                  <a:lnTo>
                    <a:pt x="170" y="110"/>
                  </a:lnTo>
                  <a:lnTo>
                    <a:pt x="176" y="104"/>
                  </a:lnTo>
                  <a:lnTo>
                    <a:pt x="182" y="96"/>
                  </a:lnTo>
                  <a:lnTo>
                    <a:pt x="184" y="88"/>
                  </a:lnTo>
                  <a:lnTo>
                    <a:pt x="188" y="78"/>
                  </a:lnTo>
                  <a:lnTo>
                    <a:pt x="188" y="70"/>
                  </a:lnTo>
                  <a:lnTo>
                    <a:pt x="188" y="70"/>
                  </a:lnTo>
                  <a:lnTo>
                    <a:pt x="186" y="56"/>
                  </a:lnTo>
                  <a:lnTo>
                    <a:pt x="180" y="42"/>
                  </a:lnTo>
                  <a:lnTo>
                    <a:pt x="172" y="30"/>
                  </a:lnTo>
                  <a:lnTo>
                    <a:pt x="160" y="20"/>
                  </a:lnTo>
                  <a:lnTo>
                    <a:pt x="146" y="12"/>
                  </a:lnTo>
                  <a:lnTo>
                    <a:pt x="130" y="4"/>
                  </a:lnTo>
                  <a:lnTo>
                    <a:pt x="112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4" y="0"/>
                  </a:lnTo>
                  <a:lnTo>
                    <a:pt x="56" y="4"/>
                  </a:lnTo>
                  <a:lnTo>
                    <a:pt x="40" y="12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6" y="96"/>
                  </a:lnTo>
                  <a:lnTo>
                    <a:pt x="16" y="108"/>
                  </a:lnTo>
                  <a:lnTo>
                    <a:pt x="26" y="118"/>
                  </a:lnTo>
                  <a:lnTo>
                    <a:pt x="40" y="128"/>
                  </a:lnTo>
                  <a:lnTo>
                    <a:pt x="56" y="134"/>
                  </a:lnTo>
                  <a:lnTo>
                    <a:pt x="74" y="138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112" y="138"/>
                  </a:lnTo>
                  <a:lnTo>
                    <a:pt x="188" y="182"/>
                  </a:lnTo>
                  <a:lnTo>
                    <a:pt x="144" y="12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28" name="Freeform 86"/>
            <p:cNvSpPr>
              <a:spLocks/>
            </p:cNvSpPr>
            <p:nvPr/>
          </p:nvSpPr>
          <p:spPr bwMode="auto">
            <a:xfrm>
              <a:off x="4433888" y="1127125"/>
              <a:ext cx="209550" cy="22225"/>
            </a:xfrm>
            <a:custGeom>
              <a:avLst/>
              <a:gdLst>
                <a:gd name="T0" fmla="*/ 124 w 132"/>
                <a:gd name="T1" fmla="*/ 14 h 14"/>
                <a:gd name="T2" fmla="*/ 6 w 132"/>
                <a:gd name="T3" fmla="*/ 14 h 14"/>
                <a:gd name="T4" fmla="*/ 6 w 132"/>
                <a:gd name="T5" fmla="*/ 14 h 14"/>
                <a:gd name="T6" fmla="*/ 2 w 132"/>
                <a:gd name="T7" fmla="*/ 12 h 14"/>
                <a:gd name="T8" fmla="*/ 0 w 132"/>
                <a:gd name="T9" fmla="*/ 8 h 14"/>
                <a:gd name="T10" fmla="*/ 0 w 132"/>
                <a:gd name="T11" fmla="*/ 8 h 14"/>
                <a:gd name="T12" fmla="*/ 2 w 132"/>
                <a:gd name="T13" fmla="*/ 2 h 14"/>
                <a:gd name="T14" fmla="*/ 6 w 132"/>
                <a:gd name="T15" fmla="*/ 0 h 14"/>
                <a:gd name="T16" fmla="*/ 124 w 132"/>
                <a:gd name="T17" fmla="*/ 0 h 14"/>
                <a:gd name="T18" fmla="*/ 124 w 132"/>
                <a:gd name="T19" fmla="*/ 0 h 14"/>
                <a:gd name="T20" fmla="*/ 130 w 132"/>
                <a:gd name="T21" fmla="*/ 2 h 14"/>
                <a:gd name="T22" fmla="*/ 132 w 132"/>
                <a:gd name="T23" fmla="*/ 8 h 14"/>
                <a:gd name="T24" fmla="*/ 132 w 132"/>
                <a:gd name="T25" fmla="*/ 8 h 14"/>
                <a:gd name="T26" fmla="*/ 130 w 132"/>
                <a:gd name="T27" fmla="*/ 12 h 14"/>
                <a:gd name="T28" fmla="*/ 124 w 132"/>
                <a:gd name="T29" fmla="*/ 14 h 14"/>
                <a:gd name="T30" fmla="*/ 124 w 132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4">
                  <a:moveTo>
                    <a:pt x="124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30" y="2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0" y="12"/>
                  </a:lnTo>
                  <a:lnTo>
                    <a:pt x="124" y="14"/>
                  </a:lnTo>
                  <a:lnTo>
                    <a:pt x="12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29" name="Freeform 87"/>
            <p:cNvSpPr>
              <a:spLocks/>
            </p:cNvSpPr>
            <p:nvPr/>
          </p:nvSpPr>
          <p:spPr bwMode="auto">
            <a:xfrm>
              <a:off x="4456113" y="1076325"/>
              <a:ext cx="161925" cy="22225"/>
            </a:xfrm>
            <a:custGeom>
              <a:avLst/>
              <a:gdLst>
                <a:gd name="T0" fmla="*/ 96 w 102"/>
                <a:gd name="T1" fmla="*/ 14 h 14"/>
                <a:gd name="T2" fmla="*/ 8 w 102"/>
                <a:gd name="T3" fmla="*/ 14 h 14"/>
                <a:gd name="T4" fmla="*/ 8 w 102"/>
                <a:gd name="T5" fmla="*/ 14 h 14"/>
                <a:gd name="T6" fmla="*/ 2 w 102"/>
                <a:gd name="T7" fmla="*/ 12 h 14"/>
                <a:gd name="T8" fmla="*/ 0 w 102"/>
                <a:gd name="T9" fmla="*/ 8 h 14"/>
                <a:gd name="T10" fmla="*/ 0 w 102"/>
                <a:gd name="T11" fmla="*/ 8 h 14"/>
                <a:gd name="T12" fmla="*/ 2 w 102"/>
                <a:gd name="T13" fmla="*/ 2 h 14"/>
                <a:gd name="T14" fmla="*/ 8 w 102"/>
                <a:gd name="T15" fmla="*/ 0 h 14"/>
                <a:gd name="T16" fmla="*/ 96 w 102"/>
                <a:gd name="T17" fmla="*/ 0 h 14"/>
                <a:gd name="T18" fmla="*/ 96 w 102"/>
                <a:gd name="T19" fmla="*/ 0 h 14"/>
                <a:gd name="T20" fmla="*/ 100 w 102"/>
                <a:gd name="T21" fmla="*/ 2 h 14"/>
                <a:gd name="T22" fmla="*/ 102 w 102"/>
                <a:gd name="T23" fmla="*/ 8 h 14"/>
                <a:gd name="T24" fmla="*/ 102 w 102"/>
                <a:gd name="T25" fmla="*/ 8 h 14"/>
                <a:gd name="T26" fmla="*/ 100 w 102"/>
                <a:gd name="T27" fmla="*/ 12 h 14"/>
                <a:gd name="T28" fmla="*/ 96 w 102"/>
                <a:gd name="T29" fmla="*/ 14 h 14"/>
                <a:gd name="T30" fmla="*/ 96 w 102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4">
                  <a:moveTo>
                    <a:pt x="96" y="14"/>
                  </a:move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00" y="2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0" y="12"/>
                  </a:lnTo>
                  <a:lnTo>
                    <a:pt x="96" y="14"/>
                  </a:lnTo>
                  <a:lnTo>
                    <a:pt x="9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0" name="Freeform 88"/>
            <p:cNvSpPr>
              <a:spLocks/>
            </p:cNvSpPr>
            <p:nvPr/>
          </p:nvSpPr>
          <p:spPr bwMode="auto">
            <a:xfrm>
              <a:off x="4456113" y="1177925"/>
              <a:ext cx="161925" cy="22225"/>
            </a:xfrm>
            <a:custGeom>
              <a:avLst/>
              <a:gdLst>
                <a:gd name="T0" fmla="*/ 96 w 102"/>
                <a:gd name="T1" fmla="*/ 14 h 14"/>
                <a:gd name="T2" fmla="*/ 8 w 102"/>
                <a:gd name="T3" fmla="*/ 14 h 14"/>
                <a:gd name="T4" fmla="*/ 8 w 102"/>
                <a:gd name="T5" fmla="*/ 14 h 14"/>
                <a:gd name="T6" fmla="*/ 2 w 102"/>
                <a:gd name="T7" fmla="*/ 12 h 14"/>
                <a:gd name="T8" fmla="*/ 0 w 102"/>
                <a:gd name="T9" fmla="*/ 8 h 14"/>
                <a:gd name="T10" fmla="*/ 0 w 102"/>
                <a:gd name="T11" fmla="*/ 8 h 14"/>
                <a:gd name="T12" fmla="*/ 2 w 102"/>
                <a:gd name="T13" fmla="*/ 2 h 14"/>
                <a:gd name="T14" fmla="*/ 8 w 102"/>
                <a:gd name="T15" fmla="*/ 0 h 14"/>
                <a:gd name="T16" fmla="*/ 96 w 102"/>
                <a:gd name="T17" fmla="*/ 0 h 14"/>
                <a:gd name="T18" fmla="*/ 96 w 102"/>
                <a:gd name="T19" fmla="*/ 0 h 14"/>
                <a:gd name="T20" fmla="*/ 100 w 102"/>
                <a:gd name="T21" fmla="*/ 2 h 14"/>
                <a:gd name="T22" fmla="*/ 102 w 102"/>
                <a:gd name="T23" fmla="*/ 8 h 14"/>
                <a:gd name="T24" fmla="*/ 102 w 102"/>
                <a:gd name="T25" fmla="*/ 8 h 14"/>
                <a:gd name="T26" fmla="*/ 100 w 102"/>
                <a:gd name="T27" fmla="*/ 12 h 14"/>
                <a:gd name="T28" fmla="*/ 96 w 102"/>
                <a:gd name="T29" fmla="*/ 14 h 14"/>
                <a:gd name="T30" fmla="*/ 96 w 102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4">
                  <a:moveTo>
                    <a:pt x="96" y="14"/>
                  </a:move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00" y="2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0" y="12"/>
                  </a:lnTo>
                  <a:lnTo>
                    <a:pt x="96" y="14"/>
                  </a:lnTo>
                  <a:lnTo>
                    <a:pt x="9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1" name="Freeform 89"/>
            <p:cNvSpPr>
              <a:spLocks/>
            </p:cNvSpPr>
            <p:nvPr/>
          </p:nvSpPr>
          <p:spPr bwMode="auto">
            <a:xfrm>
              <a:off x="4208463" y="901700"/>
              <a:ext cx="358775" cy="292100"/>
            </a:xfrm>
            <a:custGeom>
              <a:avLst/>
              <a:gdLst>
                <a:gd name="T0" fmla="*/ 114 w 226"/>
                <a:gd name="T1" fmla="*/ 0 h 184"/>
                <a:gd name="T2" fmla="*/ 114 w 226"/>
                <a:gd name="T3" fmla="*/ 0 h 184"/>
                <a:gd name="T4" fmla="*/ 90 w 226"/>
                <a:gd name="T5" fmla="*/ 0 h 184"/>
                <a:gd name="T6" fmla="*/ 70 w 226"/>
                <a:gd name="T7" fmla="*/ 4 h 184"/>
                <a:gd name="T8" fmla="*/ 50 w 226"/>
                <a:gd name="T9" fmla="*/ 12 h 184"/>
                <a:gd name="T10" fmla="*/ 34 w 226"/>
                <a:gd name="T11" fmla="*/ 20 h 184"/>
                <a:gd name="T12" fmla="*/ 20 w 226"/>
                <a:gd name="T13" fmla="*/ 32 h 184"/>
                <a:gd name="T14" fmla="*/ 8 w 226"/>
                <a:gd name="T15" fmla="*/ 44 h 184"/>
                <a:gd name="T16" fmla="*/ 2 w 226"/>
                <a:gd name="T17" fmla="*/ 58 h 184"/>
                <a:gd name="T18" fmla="*/ 0 w 226"/>
                <a:gd name="T19" fmla="*/ 74 h 184"/>
                <a:gd name="T20" fmla="*/ 0 w 226"/>
                <a:gd name="T21" fmla="*/ 74 h 184"/>
                <a:gd name="T22" fmla="*/ 0 w 226"/>
                <a:gd name="T23" fmla="*/ 82 h 184"/>
                <a:gd name="T24" fmla="*/ 2 w 226"/>
                <a:gd name="T25" fmla="*/ 90 h 184"/>
                <a:gd name="T26" fmla="*/ 6 w 226"/>
                <a:gd name="T27" fmla="*/ 98 h 184"/>
                <a:gd name="T28" fmla="*/ 12 w 226"/>
                <a:gd name="T29" fmla="*/ 106 h 184"/>
                <a:gd name="T30" fmla="*/ 24 w 226"/>
                <a:gd name="T31" fmla="*/ 120 h 184"/>
                <a:gd name="T32" fmla="*/ 42 w 226"/>
                <a:gd name="T33" fmla="*/ 130 h 184"/>
                <a:gd name="T34" fmla="*/ 0 w 226"/>
                <a:gd name="T35" fmla="*/ 184 h 184"/>
                <a:gd name="T36" fmla="*/ 72 w 226"/>
                <a:gd name="T37" fmla="*/ 142 h 184"/>
                <a:gd name="T38" fmla="*/ 72 w 226"/>
                <a:gd name="T39" fmla="*/ 142 h 184"/>
                <a:gd name="T40" fmla="*/ 92 w 226"/>
                <a:gd name="T41" fmla="*/ 146 h 184"/>
                <a:gd name="T42" fmla="*/ 114 w 226"/>
                <a:gd name="T43" fmla="*/ 148 h 184"/>
                <a:gd name="T44" fmla="*/ 114 w 226"/>
                <a:gd name="T45" fmla="*/ 148 h 184"/>
                <a:gd name="T46" fmla="*/ 136 w 226"/>
                <a:gd name="T47" fmla="*/ 146 h 184"/>
                <a:gd name="T48" fmla="*/ 158 w 226"/>
                <a:gd name="T49" fmla="*/ 142 h 184"/>
                <a:gd name="T50" fmla="*/ 176 w 226"/>
                <a:gd name="T51" fmla="*/ 134 h 184"/>
                <a:gd name="T52" fmla="*/ 194 w 226"/>
                <a:gd name="T53" fmla="*/ 126 h 184"/>
                <a:gd name="T54" fmla="*/ 208 w 226"/>
                <a:gd name="T55" fmla="*/ 114 h 184"/>
                <a:gd name="T56" fmla="*/ 218 w 226"/>
                <a:gd name="T57" fmla="*/ 102 h 184"/>
                <a:gd name="T58" fmla="*/ 224 w 226"/>
                <a:gd name="T59" fmla="*/ 88 h 184"/>
                <a:gd name="T60" fmla="*/ 226 w 226"/>
                <a:gd name="T61" fmla="*/ 74 h 184"/>
                <a:gd name="T62" fmla="*/ 226 w 226"/>
                <a:gd name="T63" fmla="*/ 74 h 184"/>
                <a:gd name="T64" fmla="*/ 224 w 226"/>
                <a:gd name="T65" fmla="*/ 58 h 184"/>
                <a:gd name="T66" fmla="*/ 218 w 226"/>
                <a:gd name="T67" fmla="*/ 44 h 184"/>
                <a:gd name="T68" fmla="*/ 208 w 226"/>
                <a:gd name="T69" fmla="*/ 32 h 184"/>
                <a:gd name="T70" fmla="*/ 194 w 226"/>
                <a:gd name="T71" fmla="*/ 20 h 184"/>
                <a:gd name="T72" fmla="*/ 176 w 226"/>
                <a:gd name="T73" fmla="*/ 12 h 184"/>
                <a:gd name="T74" fmla="*/ 158 w 226"/>
                <a:gd name="T75" fmla="*/ 4 h 184"/>
                <a:gd name="T76" fmla="*/ 136 w 226"/>
                <a:gd name="T77" fmla="*/ 0 h 184"/>
                <a:gd name="T78" fmla="*/ 114 w 226"/>
                <a:gd name="T79" fmla="*/ 0 h 184"/>
                <a:gd name="T80" fmla="*/ 114 w 226"/>
                <a:gd name="T8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184">
                  <a:moveTo>
                    <a:pt x="114" y="0"/>
                  </a:moveTo>
                  <a:lnTo>
                    <a:pt x="114" y="0"/>
                  </a:lnTo>
                  <a:lnTo>
                    <a:pt x="90" y="0"/>
                  </a:lnTo>
                  <a:lnTo>
                    <a:pt x="70" y="4"/>
                  </a:lnTo>
                  <a:lnTo>
                    <a:pt x="50" y="12"/>
                  </a:lnTo>
                  <a:lnTo>
                    <a:pt x="34" y="20"/>
                  </a:lnTo>
                  <a:lnTo>
                    <a:pt x="20" y="32"/>
                  </a:lnTo>
                  <a:lnTo>
                    <a:pt x="8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6" y="98"/>
                  </a:lnTo>
                  <a:lnTo>
                    <a:pt x="12" y="106"/>
                  </a:lnTo>
                  <a:lnTo>
                    <a:pt x="24" y="120"/>
                  </a:lnTo>
                  <a:lnTo>
                    <a:pt x="42" y="130"/>
                  </a:lnTo>
                  <a:lnTo>
                    <a:pt x="0" y="184"/>
                  </a:lnTo>
                  <a:lnTo>
                    <a:pt x="72" y="142"/>
                  </a:lnTo>
                  <a:lnTo>
                    <a:pt x="72" y="142"/>
                  </a:lnTo>
                  <a:lnTo>
                    <a:pt x="92" y="146"/>
                  </a:lnTo>
                  <a:lnTo>
                    <a:pt x="114" y="148"/>
                  </a:lnTo>
                  <a:lnTo>
                    <a:pt x="114" y="148"/>
                  </a:lnTo>
                  <a:lnTo>
                    <a:pt x="136" y="146"/>
                  </a:lnTo>
                  <a:lnTo>
                    <a:pt x="158" y="142"/>
                  </a:lnTo>
                  <a:lnTo>
                    <a:pt x="176" y="134"/>
                  </a:lnTo>
                  <a:lnTo>
                    <a:pt x="194" y="126"/>
                  </a:lnTo>
                  <a:lnTo>
                    <a:pt x="208" y="114"/>
                  </a:lnTo>
                  <a:lnTo>
                    <a:pt x="218" y="102"/>
                  </a:lnTo>
                  <a:lnTo>
                    <a:pt x="224" y="88"/>
                  </a:lnTo>
                  <a:lnTo>
                    <a:pt x="226" y="74"/>
                  </a:lnTo>
                  <a:lnTo>
                    <a:pt x="226" y="74"/>
                  </a:lnTo>
                  <a:lnTo>
                    <a:pt x="224" y="58"/>
                  </a:lnTo>
                  <a:lnTo>
                    <a:pt x="218" y="44"/>
                  </a:lnTo>
                  <a:lnTo>
                    <a:pt x="208" y="32"/>
                  </a:lnTo>
                  <a:lnTo>
                    <a:pt x="194" y="20"/>
                  </a:lnTo>
                  <a:lnTo>
                    <a:pt x="176" y="12"/>
                  </a:lnTo>
                  <a:lnTo>
                    <a:pt x="158" y="4"/>
                  </a:lnTo>
                  <a:lnTo>
                    <a:pt x="136" y="0"/>
                  </a:lnTo>
                  <a:lnTo>
                    <a:pt x="11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2" name="Freeform 90"/>
            <p:cNvSpPr>
              <a:spLocks/>
            </p:cNvSpPr>
            <p:nvPr/>
          </p:nvSpPr>
          <p:spPr bwMode="auto">
            <a:xfrm>
              <a:off x="4367213" y="996950"/>
              <a:ext cx="44450" cy="44450"/>
            </a:xfrm>
            <a:custGeom>
              <a:avLst/>
              <a:gdLst>
                <a:gd name="T0" fmla="*/ 28 w 28"/>
                <a:gd name="T1" fmla="*/ 14 h 28"/>
                <a:gd name="T2" fmla="*/ 28 w 28"/>
                <a:gd name="T3" fmla="*/ 14 h 28"/>
                <a:gd name="T4" fmla="*/ 26 w 28"/>
                <a:gd name="T5" fmla="*/ 18 h 28"/>
                <a:gd name="T6" fmla="*/ 24 w 28"/>
                <a:gd name="T7" fmla="*/ 24 h 28"/>
                <a:gd name="T8" fmla="*/ 18 w 28"/>
                <a:gd name="T9" fmla="*/ 26 h 28"/>
                <a:gd name="T10" fmla="*/ 14 w 28"/>
                <a:gd name="T11" fmla="*/ 28 h 28"/>
                <a:gd name="T12" fmla="*/ 14 w 28"/>
                <a:gd name="T13" fmla="*/ 28 h 28"/>
                <a:gd name="T14" fmla="*/ 8 w 28"/>
                <a:gd name="T15" fmla="*/ 26 h 28"/>
                <a:gd name="T16" fmla="*/ 4 w 28"/>
                <a:gd name="T17" fmla="*/ 24 h 28"/>
                <a:gd name="T18" fmla="*/ 0 w 28"/>
                <a:gd name="T19" fmla="*/ 18 h 28"/>
                <a:gd name="T20" fmla="*/ 0 w 28"/>
                <a:gd name="T21" fmla="*/ 14 h 28"/>
                <a:gd name="T22" fmla="*/ 0 w 28"/>
                <a:gd name="T23" fmla="*/ 14 h 28"/>
                <a:gd name="T24" fmla="*/ 0 w 28"/>
                <a:gd name="T25" fmla="*/ 8 h 28"/>
                <a:gd name="T26" fmla="*/ 4 w 28"/>
                <a:gd name="T27" fmla="*/ 4 h 28"/>
                <a:gd name="T28" fmla="*/ 8 w 28"/>
                <a:gd name="T29" fmla="*/ 0 h 28"/>
                <a:gd name="T30" fmla="*/ 14 w 28"/>
                <a:gd name="T31" fmla="*/ 0 h 28"/>
                <a:gd name="T32" fmla="*/ 14 w 28"/>
                <a:gd name="T33" fmla="*/ 0 h 28"/>
                <a:gd name="T34" fmla="*/ 18 w 28"/>
                <a:gd name="T35" fmla="*/ 0 h 28"/>
                <a:gd name="T36" fmla="*/ 24 w 28"/>
                <a:gd name="T37" fmla="*/ 4 h 28"/>
                <a:gd name="T38" fmla="*/ 26 w 28"/>
                <a:gd name="T39" fmla="*/ 8 h 28"/>
                <a:gd name="T40" fmla="*/ 28 w 28"/>
                <a:gd name="T41" fmla="*/ 14 h 28"/>
                <a:gd name="T42" fmla="*/ 28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28" y="14"/>
                  </a:moveTo>
                  <a:lnTo>
                    <a:pt x="28" y="14"/>
                  </a:lnTo>
                  <a:lnTo>
                    <a:pt x="26" y="18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3" name="Freeform 91"/>
            <p:cNvSpPr>
              <a:spLocks/>
            </p:cNvSpPr>
            <p:nvPr/>
          </p:nvSpPr>
          <p:spPr bwMode="auto">
            <a:xfrm>
              <a:off x="4284663" y="996950"/>
              <a:ext cx="44450" cy="44450"/>
            </a:xfrm>
            <a:custGeom>
              <a:avLst/>
              <a:gdLst>
                <a:gd name="T0" fmla="*/ 28 w 28"/>
                <a:gd name="T1" fmla="*/ 14 h 28"/>
                <a:gd name="T2" fmla="*/ 28 w 28"/>
                <a:gd name="T3" fmla="*/ 14 h 28"/>
                <a:gd name="T4" fmla="*/ 26 w 28"/>
                <a:gd name="T5" fmla="*/ 18 h 28"/>
                <a:gd name="T6" fmla="*/ 24 w 28"/>
                <a:gd name="T7" fmla="*/ 24 h 28"/>
                <a:gd name="T8" fmla="*/ 20 w 28"/>
                <a:gd name="T9" fmla="*/ 26 h 28"/>
                <a:gd name="T10" fmla="*/ 14 w 28"/>
                <a:gd name="T11" fmla="*/ 28 h 28"/>
                <a:gd name="T12" fmla="*/ 14 w 28"/>
                <a:gd name="T13" fmla="*/ 28 h 28"/>
                <a:gd name="T14" fmla="*/ 8 w 28"/>
                <a:gd name="T15" fmla="*/ 26 h 28"/>
                <a:gd name="T16" fmla="*/ 4 w 28"/>
                <a:gd name="T17" fmla="*/ 24 h 28"/>
                <a:gd name="T18" fmla="*/ 0 w 28"/>
                <a:gd name="T19" fmla="*/ 18 h 28"/>
                <a:gd name="T20" fmla="*/ 0 w 28"/>
                <a:gd name="T21" fmla="*/ 14 h 28"/>
                <a:gd name="T22" fmla="*/ 0 w 28"/>
                <a:gd name="T23" fmla="*/ 14 h 28"/>
                <a:gd name="T24" fmla="*/ 0 w 28"/>
                <a:gd name="T25" fmla="*/ 8 h 28"/>
                <a:gd name="T26" fmla="*/ 4 w 28"/>
                <a:gd name="T27" fmla="*/ 4 h 28"/>
                <a:gd name="T28" fmla="*/ 8 w 28"/>
                <a:gd name="T29" fmla="*/ 0 h 28"/>
                <a:gd name="T30" fmla="*/ 14 w 28"/>
                <a:gd name="T31" fmla="*/ 0 h 28"/>
                <a:gd name="T32" fmla="*/ 14 w 28"/>
                <a:gd name="T33" fmla="*/ 0 h 28"/>
                <a:gd name="T34" fmla="*/ 20 w 28"/>
                <a:gd name="T35" fmla="*/ 0 h 28"/>
                <a:gd name="T36" fmla="*/ 24 w 28"/>
                <a:gd name="T37" fmla="*/ 4 h 28"/>
                <a:gd name="T38" fmla="*/ 26 w 28"/>
                <a:gd name="T39" fmla="*/ 8 h 28"/>
                <a:gd name="T40" fmla="*/ 28 w 28"/>
                <a:gd name="T41" fmla="*/ 14 h 28"/>
                <a:gd name="T42" fmla="*/ 28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28" y="14"/>
                  </a:moveTo>
                  <a:lnTo>
                    <a:pt x="28" y="14"/>
                  </a:lnTo>
                  <a:lnTo>
                    <a:pt x="26" y="18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4" name="Freeform 92"/>
            <p:cNvSpPr>
              <a:spLocks/>
            </p:cNvSpPr>
            <p:nvPr/>
          </p:nvSpPr>
          <p:spPr bwMode="auto">
            <a:xfrm>
              <a:off x="4446588" y="996950"/>
              <a:ext cx="44450" cy="44450"/>
            </a:xfrm>
            <a:custGeom>
              <a:avLst/>
              <a:gdLst>
                <a:gd name="T0" fmla="*/ 0 w 28"/>
                <a:gd name="T1" fmla="*/ 14 h 28"/>
                <a:gd name="T2" fmla="*/ 0 w 28"/>
                <a:gd name="T3" fmla="*/ 14 h 28"/>
                <a:gd name="T4" fmla="*/ 2 w 28"/>
                <a:gd name="T5" fmla="*/ 18 h 28"/>
                <a:gd name="T6" fmla="*/ 4 w 28"/>
                <a:gd name="T7" fmla="*/ 24 h 28"/>
                <a:gd name="T8" fmla="*/ 10 w 28"/>
                <a:gd name="T9" fmla="*/ 26 h 28"/>
                <a:gd name="T10" fmla="*/ 14 w 28"/>
                <a:gd name="T11" fmla="*/ 28 h 28"/>
                <a:gd name="T12" fmla="*/ 14 w 28"/>
                <a:gd name="T13" fmla="*/ 28 h 28"/>
                <a:gd name="T14" fmla="*/ 20 w 28"/>
                <a:gd name="T15" fmla="*/ 26 h 28"/>
                <a:gd name="T16" fmla="*/ 24 w 28"/>
                <a:gd name="T17" fmla="*/ 24 h 28"/>
                <a:gd name="T18" fmla="*/ 28 w 28"/>
                <a:gd name="T19" fmla="*/ 18 h 28"/>
                <a:gd name="T20" fmla="*/ 28 w 28"/>
                <a:gd name="T21" fmla="*/ 14 h 28"/>
                <a:gd name="T22" fmla="*/ 28 w 28"/>
                <a:gd name="T23" fmla="*/ 14 h 28"/>
                <a:gd name="T24" fmla="*/ 28 w 28"/>
                <a:gd name="T25" fmla="*/ 8 h 28"/>
                <a:gd name="T26" fmla="*/ 24 w 28"/>
                <a:gd name="T27" fmla="*/ 4 h 28"/>
                <a:gd name="T28" fmla="*/ 20 w 28"/>
                <a:gd name="T29" fmla="*/ 0 h 28"/>
                <a:gd name="T30" fmla="*/ 14 w 28"/>
                <a:gd name="T31" fmla="*/ 0 h 28"/>
                <a:gd name="T32" fmla="*/ 14 w 28"/>
                <a:gd name="T33" fmla="*/ 0 h 28"/>
                <a:gd name="T34" fmla="*/ 10 w 28"/>
                <a:gd name="T35" fmla="*/ 0 h 28"/>
                <a:gd name="T36" fmla="*/ 4 w 28"/>
                <a:gd name="T37" fmla="*/ 4 h 28"/>
                <a:gd name="T38" fmla="*/ 2 w 28"/>
                <a:gd name="T39" fmla="*/ 8 h 28"/>
                <a:gd name="T40" fmla="*/ 0 w 28"/>
                <a:gd name="T41" fmla="*/ 14 h 28"/>
                <a:gd name="T42" fmla="*/ 0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0" y="14"/>
                  </a:moveTo>
                  <a:lnTo>
                    <a:pt x="0" y="14"/>
                  </a:lnTo>
                  <a:lnTo>
                    <a:pt x="2" y="18"/>
                  </a:lnTo>
                  <a:lnTo>
                    <a:pt x="4" y="24"/>
                  </a:lnTo>
                  <a:lnTo>
                    <a:pt x="1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8" y="18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35" name="グループ化 1334"/>
          <p:cNvGrpSpPr/>
          <p:nvPr/>
        </p:nvGrpSpPr>
        <p:grpSpPr>
          <a:xfrm>
            <a:off x="5427613" y="1909599"/>
            <a:ext cx="434926" cy="362918"/>
            <a:chOff x="2411413" y="2095500"/>
            <a:chExt cx="479425" cy="400050"/>
          </a:xfrm>
        </p:grpSpPr>
        <p:sp>
          <p:nvSpPr>
            <p:cNvPr id="1336" name="Rectangle 93"/>
            <p:cNvSpPr>
              <a:spLocks noChangeArrowheads="1"/>
            </p:cNvSpPr>
            <p:nvPr/>
          </p:nvSpPr>
          <p:spPr bwMode="auto">
            <a:xfrm>
              <a:off x="2605088" y="2374900"/>
              <a:ext cx="92075" cy="120650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7" name="Freeform 94"/>
            <p:cNvSpPr>
              <a:spLocks/>
            </p:cNvSpPr>
            <p:nvPr/>
          </p:nvSpPr>
          <p:spPr bwMode="auto">
            <a:xfrm>
              <a:off x="2411413" y="2095500"/>
              <a:ext cx="479425" cy="317500"/>
            </a:xfrm>
            <a:custGeom>
              <a:avLst/>
              <a:gdLst>
                <a:gd name="T0" fmla="*/ 302 w 302"/>
                <a:gd name="T1" fmla="*/ 162 h 200"/>
                <a:gd name="T2" fmla="*/ 302 w 302"/>
                <a:gd name="T3" fmla="*/ 162 h 200"/>
                <a:gd name="T4" fmla="*/ 302 w 302"/>
                <a:gd name="T5" fmla="*/ 168 h 200"/>
                <a:gd name="T6" fmla="*/ 298 w 302"/>
                <a:gd name="T7" fmla="*/ 176 h 200"/>
                <a:gd name="T8" fmla="*/ 296 w 302"/>
                <a:gd name="T9" fmla="*/ 182 h 200"/>
                <a:gd name="T10" fmla="*/ 290 w 302"/>
                <a:gd name="T11" fmla="*/ 188 h 200"/>
                <a:gd name="T12" fmla="*/ 286 w 302"/>
                <a:gd name="T13" fmla="*/ 192 h 200"/>
                <a:gd name="T14" fmla="*/ 278 w 302"/>
                <a:gd name="T15" fmla="*/ 196 h 200"/>
                <a:gd name="T16" fmla="*/ 272 w 302"/>
                <a:gd name="T17" fmla="*/ 198 h 200"/>
                <a:gd name="T18" fmla="*/ 264 w 302"/>
                <a:gd name="T19" fmla="*/ 200 h 200"/>
                <a:gd name="T20" fmla="*/ 38 w 302"/>
                <a:gd name="T21" fmla="*/ 200 h 200"/>
                <a:gd name="T22" fmla="*/ 38 w 302"/>
                <a:gd name="T23" fmla="*/ 200 h 200"/>
                <a:gd name="T24" fmla="*/ 30 w 302"/>
                <a:gd name="T25" fmla="*/ 198 h 200"/>
                <a:gd name="T26" fmla="*/ 24 w 302"/>
                <a:gd name="T27" fmla="*/ 196 h 200"/>
                <a:gd name="T28" fmla="*/ 16 w 302"/>
                <a:gd name="T29" fmla="*/ 192 h 200"/>
                <a:gd name="T30" fmla="*/ 12 w 302"/>
                <a:gd name="T31" fmla="*/ 188 h 200"/>
                <a:gd name="T32" fmla="*/ 6 w 302"/>
                <a:gd name="T33" fmla="*/ 182 h 200"/>
                <a:gd name="T34" fmla="*/ 2 w 302"/>
                <a:gd name="T35" fmla="*/ 176 h 200"/>
                <a:gd name="T36" fmla="*/ 0 w 302"/>
                <a:gd name="T37" fmla="*/ 168 h 200"/>
                <a:gd name="T38" fmla="*/ 0 w 302"/>
                <a:gd name="T39" fmla="*/ 162 h 200"/>
                <a:gd name="T40" fmla="*/ 0 w 302"/>
                <a:gd name="T41" fmla="*/ 36 h 200"/>
                <a:gd name="T42" fmla="*/ 0 w 302"/>
                <a:gd name="T43" fmla="*/ 36 h 200"/>
                <a:gd name="T44" fmla="*/ 0 w 302"/>
                <a:gd name="T45" fmla="*/ 30 h 200"/>
                <a:gd name="T46" fmla="*/ 2 w 302"/>
                <a:gd name="T47" fmla="*/ 22 h 200"/>
                <a:gd name="T48" fmla="*/ 6 w 302"/>
                <a:gd name="T49" fmla="*/ 16 h 200"/>
                <a:gd name="T50" fmla="*/ 12 w 302"/>
                <a:gd name="T51" fmla="*/ 10 h 200"/>
                <a:gd name="T52" fmla="*/ 16 w 302"/>
                <a:gd name="T53" fmla="*/ 6 h 200"/>
                <a:gd name="T54" fmla="*/ 24 w 302"/>
                <a:gd name="T55" fmla="*/ 2 h 200"/>
                <a:gd name="T56" fmla="*/ 30 w 302"/>
                <a:gd name="T57" fmla="*/ 0 h 200"/>
                <a:gd name="T58" fmla="*/ 38 w 302"/>
                <a:gd name="T59" fmla="*/ 0 h 200"/>
                <a:gd name="T60" fmla="*/ 264 w 302"/>
                <a:gd name="T61" fmla="*/ 0 h 200"/>
                <a:gd name="T62" fmla="*/ 264 w 302"/>
                <a:gd name="T63" fmla="*/ 0 h 200"/>
                <a:gd name="T64" fmla="*/ 272 w 302"/>
                <a:gd name="T65" fmla="*/ 0 h 200"/>
                <a:gd name="T66" fmla="*/ 278 w 302"/>
                <a:gd name="T67" fmla="*/ 2 h 200"/>
                <a:gd name="T68" fmla="*/ 286 w 302"/>
                <a:gd name="T69" fmla="*/ 6 h 200"/>
                <a:gd name="T70" fmla="*/ 290 w 302"/>
                <a:gd name="T71" fmla="*/ 10 h 200"/>
                <a:gd name="T72" fmla="*/ 296 w 302"/>
                <a:gd name="T73" fmla="*/ 16 h 200"/>
                <a:gd name="T74" fmla="*/ 298 w 302"/>
                <a:gd name="T75" fmla="*/ 22 h 200"/>
                <a:gd name="T76" fmla="*/ 302 w 302"/>
                <a:gd name="T77" fmla="*/ 30 h 200"/>
                <a:gd name="T78" fmla="*/ 302 w 302"/>
                <a:gd name="T79" fmla="*/ 36 h 200"/>
                <a:gd name="T80" fmla="*/ 302 w 302"/>
                <a:gd name="T81" fmla="*/ 16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200">
                  <a:moveTo>
                    <a:pt x="302" y="162"/>
                  </a:moveTo>
                  <a:lnTo>
                    <a:pt x="302" y="162"/>
                  </a:lnTo>
                  <a:lnTo>
                    <a:pt x="302" y="168"/>
                  </a:lnTo>
                  <a:lnTo>
                    <a:pt x="298" y="176"/>
                  </a:lnTo>
                  <a:lnTo>
                    <a:pt x="296" y="182"/>
                  </a:lnTo>
                  <a:lnTo>
                    <a:pt x="290" y="188"/>
                  </a:lnTo>
                  <a:lnTo>
                    <a:pt x="286" y="192"/>
                  </a:lnTo>
                  <a:lnTo>
                    <a:pt x="278" y="196"/>
                  </a:lnTo>
                  <a:lnTo>
                    <a:pt x="272" y="198"/>
                  </a:lnTo>
                  <a:lnTo>
                    <a:pt x="264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0" y="198"/>
                  </a:lnTo>
                  <a:lnTo>
                    <a:pt x="24" y="196"/>
                  </a:lnTo>
                  <a:lnTo>
                    <a:pt x="16" y="192"/>
                  </a:lnTo>
                  <a:lnTo>
                    <a:pt x="12" y="188"/>
                  </a:lnTo>
                  <a:lnTo>
                    <a:pt x="6" y="182"/>
                  </a:lnTo>
                  <a:lnTo>
                    <a:pt x="2" y="176"/>
                  </a:lnTo>
                  <a:lnTo>
                    <a:pt x="0" y="168"/>
                  </a:lnTo>
                  <a:lnTo>
                    <a:pt x="0" y="16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0"/>
                  </a:lnTo>
                  <a:lnTo>
                    <a:pt x="278" y="2"/>
                  </a:lnTo>
                  <a:lnTo>
                    <a:pt x="286" y="6"/>
                  </a:lnTo>
                  <a:lnTo>
                    <a:pt x="290" y="10"/>
                  </a:lnTo>
                  <a:lnTo>
                    <a:pt x="296" y="16"/>
                  </a:lnTo>
                  <a:lnTo>
                    <a:pt x="298" y="22"/>
                  </a:lnTo>
                  <a:lnTo>
                    <a:pt x="302" y="30"/>
                  </a:lnTo>
                  <a:lnTo>
                    <a:pt x="302" y="36"/>
                  </a:lnTo>
                  <a:lnTo>
                    <a:pt x="302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8" name="Freeform 95"/>
            <p:cNvSpPr>
              <a:spLocks/>
            </p:cNvSpPr>
            <p:nvPr/>
          </p:nvSpPr>
          <p:spPr bwMode="auto">
            <a:xfrm>
              <a:off x="2439988" y="2124075"/>
              <a:ext cx="419100" cy="238125"/>
            </a:xfrm>
            <a:custGeom>
              <a:avLst/>
              <a:gdLst>
                <a:gd name="T0" fmla="*/ 20 w 264"/>
                <a:gd name="T1" fmla="*/ 150 h 150"/>
                <a:gd name="T2" fmla="*/ 20 w 264"/>
                <a:gd name="T3" fmla="*/ 150 h 150"/>
                <a:gd name="T4" fmla="*/ 12 w 264"/>
                <a:gd name="T5" fmla="*/ 150 h 150"/>
                <a:gd name="T6" fmla="*/ 6 w 264"/>
                <a:gd name="T7" fmla="*/ 146 h 150"/>
                <a:gd name="T8" fmla="*/ 2 w 264"/>
                <a:gd name="T9" fmla="*/ 140 h 150"/>
                <a:gd name="T10" fmla="*/ 0 w 264"/>
                <a:gd name="T11" fmla="*/ 132 h 150"/>
                <a:gd name="T12" fmla="*/ 0 w 264"/>
                <a:gd name="T13" fmla="*/ 18 h 150"/>
                <a:gd name="T14" fmla="*/ 0 w 264"/>
                <a:gd name="T15" fmla="*/ 18 h 150"/>
                <a:gd name="T16" fmla="*/ 2 w 264"/>
                <a:gd name="T17" fmla="*/ 12 h 150"/>
                <a:gd name="T18" fmla="*/ 6 w 264"/>
                <a:gd name="T19" fmla="*/ 6 h 150"/>
                <a:gd name="T20" fmla="*/ 12 w 264"/>
                <a:gd name="T21" fmla="*/ 2 h 150"/>
                <a:gd name="T22" fmla="*/ 20 w 264"/>
                <a:gd name="T23" fmla="*/ 0 h 150"/>
                <a:gd name="T24" fmla="*/ 246 w 264"/>
                <a:gd name="T25" fmla="*/ 0 h 150"/>
                <a:gd name="T26" fmla="*/ 246 w 264"/>
                <a:gd name="T27" fmla="*/ 0 h 150"/>
                <a:gd name="T28" fmla="*/ 254 w 264"/>
                <a:gd name="T29" fmla="*/ 2 h 150"/>
                <a:gd name="T30" fmla="*/ 260 w 264"/>
                <a:gd name="T31" fmla="*/ 6 h 150"/>
                <a:gd name="T32" fmla="*/ 264 w 264"/>
                <a:gd name="T33" fmla="*/ 12 h 150"/>
                <a:gd name="T34" fmla="*/ 264 w 264"/>
                <a:gd name="T35" fmla="*/ 18 h 150"/>
                <a:gd name="T36" fmla="*/ 264 w 264"/>
                <a:gd name="T37" fmla="*/ 132 h 150"/>
                <a:gd name="T38" fmla="*/ 264 w 264"/>
                <a:gd name="T39" fmla="*/ 132 h 150"/>
                <a:gd name="T40" fmla="*/ 264 w 264"/>
                <a:gd name="T41" fmla="*/ 140 h 150"/>
                <a:gd name="T42" fmla="*/ 260 w 264"/>
                <a:gd name="T43" fmla="*/ 146 h 150"/>
                <a:gd name="T44" fmla="*/ 254 w 264"/>
                <a:gd name="T45" fmla="*/ 150 h 150"/>
                <a:gd name="T46" fmla="*/ 246 w 264"/>
                <a:gd name="T47" fmla="*/ 150 h 150"/>
                <a:gd name="T48" fmla="*/ 20 w 264"/>
                <a:gd name="T4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150">
                  <a:moveTo>
                    <a:pt x="20" y="150"/>
                  </a:moveTo>
                  <a:lnTo>
                    <a:pt x="20" y="150"/>
                  </a:lnTo>
                  <a:lnTo>
                    <a:pt x="12" y="150"/>
                  </a:lnTo>
                  <a:lnTo>
                    <a:pt x="6" y="146"/>
                  </a:lnTo>
                  <a:lnTo>
                    <a:pt x="2" y="140"/>
                  </a:lnTo>
                  <a:lnTo>
                    <a:pt x="0" y="13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54" y="2"/>
                  </a:lnTo>
                  <a:lnTo>
                    <a:pt x="260" y="6"/>
                  </a:lnTo>
                  <a:lnTo>
                    <a:pt x="264" y="12"/>
                  </a:lnTo>
                  <a:lnTo>
                    <a:pt x="264" y="18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64" y="140"/>
                  </a:lnTo>
                  <a:lnTo>
                    <a:pt x="260" y="146"/>
                  </a:lnTo>
                  <a:lnTo>
                    <a:pt x="254" y="150"/>
                  </a:lnTo>
                  <a:lnTo>
                    <a:pt x="246" y="150"/>
                  </a:lnTo>
                  <a:lnTo>
                    <a:pt x="20" y="15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39" name="Freeform 96"/>
            <p:cNvSpPr>
              <a:spLocks/>
            </p:cNvSpPr>
            <p:nvPr/>
          </p:nvSpPr>
          <p:spPr bwMode="auto">
            <a:xfrm>
              <a:off x="2452688" y="2136775"/>
              <a:ext cx="396875" cy="215900"/>
            </a:xfrm>
            <a:custGeom>
              <a:avLst/>
              <a:gdLst>
                <a:gd name="T0" fmla="*/ 12 w 250"/>
                <a:gd name="T1" fmla="*/ 136 h 136"/>
                <a:gd name="T2" fmla="*/ 12 w 250"/>
                <a:gd name="T3" fmla="*/ 136 h 136"/>
                <a:gd name="T4" fmla="*/ 8 w 250"/>
                <a:gd name="T5" fmla="*/ 134 h 136"/>
                <a:gd name="T6" fmla="*/ 4 w 250"/>
                <a:gd name="T7" fmla="*/ 132 h 136"/>
                <a:gd name="T8" fmla="*/ 2 w 250"/>
                <a:gd name="T9" fmla="*/ 128 h 136"/>
                <a:gd name="T10" fmla="*/ 0 w 250"/>
                <a:gd name="T11" fmla="*/ 124 h 136"/>
                <a:gd name="T12" fmla="*/ 0 w 250"/>
                <a:gd name="T13" fmla="*/ 10 h 136"/>
                <a:gd name="T14" fmla="*/ 0 w 250"/>
                <a:gd name="T15" fmla="*/ 10 h 136"/>
                <a:gd name="T16" fmla="*/ 2 w 250"/>
                <a:gd name="T17" fmla="*/ 6 h 136"/>
                <a:gd name="T18" fmla="*/ 4 w 250"/>
                <a:gd name="T19" fmla="*/ 2 h 136"/>
                <a:gd name="T20" fmla="*/ 8 w 250"/>
                <a:gd name="T21" fmla="*/ 0 h 136"/>
                <a:gd name="T22" fmla="*/ 12 w 250"/>
                <a:gd name="T23" fmla="*/ 0 h 136"/>
                <a:gd name="T24" fmla="*/ 238 w 250"/>
                <a:gd name="T25" fmla="*/ 0 h 136"/>
                <a:gd name="T26" fmla="*/ 238 w 250"/>
                <a:gd name="T27" fmla="*/ 0 h 136"/>
                <a:gd name="T28" fmla="*/ 242 w 250"/>
                <a:gd name="T29" fmla="*/ 0 h 136"/>
                <a:gd name="T30" fmla="*/ 246 w 250"/>
                <a:gd name="T31" fmla="*/ 2 h 136"/>
                <a:gd name="T32" fmla="*/ 248 w 250"/>
                <a:gd name="T33" fmla="*/ 6 h 136"/>
                <a:gd name="T34" fmla="*/ 250 w 250"/>
                <a:gd name="T35" fmla="*/ 10 h 136"/>
                <a:gd name="T36" fmla="*/ 250 w 250"/>
                <a:gd name="T37" fmla="*/ 124 h 136"/>
                <a:gd name="T38" fmla="*/ 250 w 250"/>
                <a:gd name="T39" fmla="*/ 124 h 136"/>
                <a:gd name="T40" fmla="*/ 248 w 250"/>
                <a:gd name="T41" fmla="*/ 128 h 136"/>
                <a:gd name="T42" fmla="*/ 246 w 250"/>
                <a:gd name="T43" fmla="*/ 132 h 136"/>
                <a:gd name="T44" fmla="*/ 242 w 250"/>
                <a:gd name="T45" fmla="*/ 134 h 136"/>
                <a:gd name="T46" fmla="*/ 238 w 250"/>
                <a:gd name="T47" fmla="*/ 136 h 136"/>
                <a:gd name="T48" fmla="*/ 12 w 250"/>
                <a:gd name="T4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0" h="136">
                  <a:moveTo>
                    <a:pt x="12" y="136"/>
                  </a:moveTo>
                  <a:lnTo>
                    <a:pt x="12" y="136"/>
                  </a:lnTo>
                  <a:lnTo>
                    <a:pt x="8" y="134"/>
                  </a:lnTo>
                  <a:lnTo>
                    <a:pt x="4" y="132"/>
                  </a:lnTo>
                  <a:lnTo>
                    <a:pt x="2" y="128"/>
                  </a:lnTo>
                  <a:lnTo>
                    <a:pt x="0" y="12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2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124"/>
                  </a:lnTo>
                  <a:lnTo>
                    <a:pt x="250" y="124"/>
                  </a:lnTo>
                  <a:lnTo>
                    <a:pt x="248" y="128"/>
                  </a:lnTo>
                  <a:lnTo>
                    <a:pt x="246" y="132"/>
                  </a:lnTo>
                  <a:lnTo>
                    <a:pt x="242" y="134"/>
                  </a:lnTo>
                  <a:lnTo>
                    <a:pt x="238" y="136"/>
                  </a:lnTo>
                  <a:lnTo>
                    <a:pt x="12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0" name="Freeform 97"/>
            <p:cNvSpPr>
              <a:spLocks/>
            </p:cNvSpPr>
            <p:nvPr/>
          </p:nvSpPr>
          <p:spPr bwMode="auto">
            <a:xfrm>
              <a:off x="2452688" y="2136775"/>
              <a:ext cx="88900" cy="85725"/>
            </a:xfrm>
            <a:custGeom>
              <a:avLst/>
              <a:gdLst>
                <a:gd name="T0" fmla="*/ 40 w 56"/>
                <a:gd name="T1" fmla="*/ 0 h 54"/>
                <a:gd name="T2" fmla="*/ 0 w 56"/>
                <a:gd name="T3" fmla="*/ 38 h 54"/>
                <a:gd name="T4" fmla="*/ 0 w 56"/>
                <a:gd name="T5" fmla="*/ 54 h 54"/>
                <a:gd name="T6" fmla="*/ 56 w 56"/>
                <a:gd name="T7" fmla="*/ 0 h 54"/>
                <a:gd name="T8" fmla="*/ 40 w 5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4">
                  <a:moveTo>
                    <a:pt x="40" y="0"/>
                  </a:moveTo>
                  <a:lnTo>
                    <a:pt x="0" y="38"/>
                  </a:lnTo>
                  <a:lnTo>
                    <a:pt x="0" y="54"/>
                  </a:lnTo>
                  <a:lnTo>
                    <a:pt x="56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1" name="Freeform 98"/>
            <p:cNvSpPr>
              <a:spLocks/>
            </p:cNvSpPr>
            <p:nvPr/>
          </p:nvSpPr>
          <p:spPr bwMode="auto">
            <a:xfrm>
              <a:off x="2452688" y="2136775"/>
              <a:ext cx="136525" cy="136525"/>
            </a:xfrm>
            <a:custGeom>
              <a:avLst/>
              <a:gdLst>
                <a:gd name="T0" fmla="*/ 72 w 86"/>
                <a:gd name="T1" fmla="*/ 0 h 86"/>
                <a:gd name="T2" fmla="*/ 0 w 86"/>
                <a:gd name="T3" fmla="*/ 70 h 86"/>
                <a:gd name="T4" fmla="*/ 0 w 86"/>
                <a:gd name="T5" fmla="*/ 86 h 86"/>
                <a:gd name="T6" fmla="*/ 86 w 86"/>
                <a:gd name="T7" fmla="*/ 0 h 86"/>
                <a:gd name="T8" fmla="*/ 72 w 86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2" y="0"/>
                  </a:moveTo>
                  <a:lnTo>
                    <a:pt x="0" y="70"/>
                  </a:lnTo>
                  <a:lnTo>
                    <a:pt x="0" y="86"/>
                  </a:lnTo>
                  <a:lnTo>
                    <a:pt x="86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2" name="Freeform 99"/>
            <p:cNvSpPr>
              <a:spLocks/>
            </p:cNvSpPr>
            <p:nvPr/>
          </p:nvSpPr>
          <p:spPr bwMode="auto">
            <a:xfrm>
              <a:off x="2560638" y="2451100"/>
              <a:ext cx="180975" cy="44450"/>
            </a:xfrm>
            <a:custGeom>
              <a:avLst/>
              <a:gdLst>
                <a:gd name="T0" fmla="*/ 114 w 114"/>
                <a:gd name="T1" fmla="*/ 10 h 28"/>
                <a:gd name="T2" fmla="*/ 114 w 114"/>
                <a:gd name="T3" fmla="*/ 10 h 28"/>
                <a:gd name="T4" fmla="*/ 112 w 114"/>
                <a:gd name="T5" fmla="*/ 6 h 28"/>
                <a:gd name="T6" fmla="*/ 110 w 114"/>
                <a:gd name="T7" fmla="*/ 2 h 28"/>
                <a:gd name="T8" fmla="*/ 106 w 114"/>
                <a:gd name="T9" fmla="*/ 0 h 28"/>
                <a:gd name="T10" fmla="*/ 102 w 114"/>
                <a:gd name="T11" fmla="*/ 0 h 28"/>
                <a:gd name="T12" fmla="*/ 12 w 114"/>
                <a:gd name="T13" fmla="*/ 0 h 28"/>
                <a:gd name="T14" fmla="*/ 12 w 114"/>
                <a:gd name="T15" fmla="*/ 0 h 28"/>
                <a:gd name="T16" fmla="*/ 8 w 114"/>
                <a:gd name="T17" fmla="*/ 0 h 28"/>
                <a:gd name="T18" fmla="*/ 4 w 114"/>
                <a:gd name="T19" fmla="*/ 2 h 28"/>
                <a:gd name="T20" fmla="*/ 2 w 114"/>
                <a:gd name="T21" fmla="*/ 6 h 28"/>
                <a:gd name="T22" fmla="*/ 0 w 114"/>
                <a:gd name="T23" fmla="*/ 10 h 28"/>
                <a:gd name="T24" fmla="*/ 0 w 114"/>
                <a:gd name="T25" fmla="*/ 16 h 28"/>
                <a:gd name="T26" fmla="*/ 0 w 114"/>
                <a:gd name="T27" fmla="*/ 16 h 28"/>
                <a:gd name="T28" fmla="*/ 2 w 114"/>
                <a:gd name="T29" fmla="*/ 20 h 28"/>
                <a:gd name="T30" fmla="*/ 4 w 114"/>
                <a:gd name="T31" fmla="*/ 24 h 28"/>
                <a:gd name="T32" fmla="*/ 8 w 114"/>
                <a:gd name="T33" fmla="*/ 26 h 28"/>
                <a:gd name="T34" fmla="*/ 12 w 114"/>
                <a:gd name="T35" fmla="*/ 28 h 28"/>
                <a:gd name="T36" fmla="*/ 102 w 114"/>
                <a:gd name="T37" fmla="*/ 28 h 28"/>
                <a:gd name="T38" fmla="*/ 102 w 114"/>
                <a:gd name="T39" fmla="*/ 28 h 28"/>
                <a:gd name="T40" fmla="*/ 106 w 114"/>
                <a:gd name="T41" fmla="*/ 26 h 28"/>
                <a:gd name="T42" fmla="*/ 110 w 114"/>
                <a:gd name="T43" fmla="*/ 24 h 28"/>
                <a:gd name="T44" fmla="*/ 112 w 114"/>
                <a:gd name="T45" fmla="*/ 20 h 28"/>
                <a:gd name="T46" fmla="*/ 114 w 114"/>
                <a:gd name="T47" fmla="*/ 16 h 28"/>
                <a:gd name="T48" fmla="*/ 114 w 114"/>
                <a:gd name="T4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28">
                  <a:moveTo>
                    <a:pt x="114" y="10"/>
                  </a:moveTo>
                  <a:lnTo>
                    <a:pt x="114" y="10"/>
                  </a:lnTo>
                  <a:lnTo>
                    <a:pt x="112" y="6"/>
                  </a:lnTo>
                  <a:lnTo>
                    <a:pt x="110" y="2"/>
                  </a:lnTo>
                  <a:lnTo>
                    <a:pt x="106" y="0"/>
                  </a:lnTo>
                  <a:lnTo>
                    <a:pt x="10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6" y="26"/>
                  </a:lnTo>
                  <a:lnTo>
                    <a:pt x="110" y="24"/>
                  </a:lnTo>
                  <a:lnTo>
                    <a:pt x="112" y="20"/>
                  </a:lnTo>
                  <a:lnTo>
                    <a:pt x="114" y="16"/>
                  </a:lnTo>
                  <a:lnTo>
                    <a:pt x="114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3" name="Freeform 100"/>
            <p:cNvSpPr>
              <a:spLocks/>
            </p:cNvSpPr>
            <p:nvPr/>
          </p:nvSpPr>
          <p:spPr bwMode="auto">
            <a:xfrm>
              <a:off x="2640013" y="2374900"/>
              <a:ext cx="22225" cy="25400"/>
            </a:xfrm>
            <a:custGeom>
              <a:avLst/>
              <a:gdLst>
                <a:gd name="T0" fmla="*/ 14 w 14"/>
                <a:gd name="T1" fmla="*/ 8 h 16"/>
                <a:gd name="T2" fmla="*/ 14 w 14"/>
                <a:gd name="T3" fmla="*/ 8 h 16"/>
                <a:gd name="T4" fmla="*/ 12 w 14"/>
                <a:gd name="T5" fmla="*/ 14 h 16"/>
                <a:gd name="T6" fmla="*/ 6 w 14"/>
                <a:gd name="T7" fmla="*/ 16 h 16"/>
                <a:gd name="T8" fmla="*/ 6 w 14"/>
                <a:gd name="T9" fmla="*/ 16 h 16"/>
                <a:gd name="T10" fmla="*/ 6 w 14"/>
                <a:gd name="T11" fmla="*/ 16 h 16"/>
                <a:gd name="T12" fmla="*/ 2 w 14"/>
                <a:gd name="T13" fmla="*/ 14 h 16"/>
                <a:gd name="T14" fmla="*/ 0 w 14"/>
                <a:gd name="T15" fmla="*/ 8 h 16"/>
                <a:gd name="T16" fmla="*/ 0 w 14"/>
                <a:gd name="T17" fmla="*/ 8 h 16"/>
                <a:gd name="T18" fmla="*/ 0 w 14"/>
                <a:gd name="T19" fmla="*/ 8 h 16"/>
                <a:gd name="T20" fmla="*/ 2 w 14"/>
                <a:gd name="T21" fmla="*/ 2 h 16"/>
                <a:gd name="T22" fmla="*/ 6 w 14"/>
                <a:gd name="T23" fmla="*/ 0 h 16"/>
                <a:gd name="T24" fmla="*/ 6 w 14"/>
                <a:gd name="T25" fmla="*/ 0 h 16"/>
                <a:gd name="T26" fmla="*/ 6 w 14"/>
                <a:gd name="T27" fmla="*/ 0 h 16"/>
                <a:gd name="T28" fmla="*/ 12 w 14"/>
                <a:gd name="T29" fmla="*/ 2 h 16"/>
                <a:gd name="T30" fmla="*/ 14 w 14"/>
                <a:gd name="T31" fmla="*/ 8 h 16"/>
                <a:gd name="T32" fmla="*/ 14 w 14"/>
                <a:gd name="T3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6">
                  <a:moveTo>
                    <a:pt x="14" y="8"/>
                  </a:moveTo>
                  <a:lnTo>
                    <a:pt x="14" y="8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44" name="グループ化 1343"/>
          <p:cNvGrpSpPr/>
          <p:nvPr/>
        </p:nvGrpSpPr>
        <p:grpSpPr>
          <a:xfrm>
            <a:off x="7615056" y="1222977"/>
            <a:ext cx="411883" cy="434926"/>
            <a:chOff x="2424113" y="1454150"/>
            <a:chExt cx="454025" cy="479425"/>
          </a:xfrm>
        </p:grpSpPr>
        <p:sp>
          <p:nvSpPr>
            <p:cNvPr id="1345" name="Freeform 101"/>
            <p:cNvSpPr>
              <a:spLocks/>
            </p:cNvSpPr>
            <p:nvPr/>
          </p:nvSpPr>
          <p:spPr bwMode="auto">
            <a:xfrm>
              <a:off x="2424113" y="1644650"/>
              <a:ext cx="454025" cy="288925"/>
            </a:xfrm>
            <a:custGeom>
              <a:avLst/>
              <a:gdLst>
                <a:gd name="T0" fmla="*/ 258 w 286"/>
                <a:gd name="T1" fmla="*/ 30 h 182"/>
                <a:gd name="T2" fmla="*/ 142 w 286"/>
                <a:gd name="T3" fmla="*/ 0 h 182"/>
                <a:gd name="T4" fmla="*/ 26 w 286"/>
                <a:gd name="T5" fmla="*/ 30 h 182"/>
                <a:gd name="T6" fmla="*/ 26 w 286"/>
                <a:gd name="T7" fmla="*/ 30 h 182"/>
                <a:gd name="T8" fmla="*/ 20 w 286"/>
                <a:gd name="T9" fmla="*/ 32 h 182"/>
                <a:gd name="T10" fmla="*/ 14 w 286"/>
                <a:gd name="T11" fmla="*/ 36 h 182"/>
                <a:gd name="T12" fmla="*/ 8 w 286"/>
                <a:gd name="T13" fmla="*/ 42 h 182"/>
                <a:gd name="T14" fmla="*/ 2 w 286"/>
                <a:gd name="T15" fmla="*/ 50 h 182"/>
                <a:gd name="T16" fmla="*/ 0 w 286"/>
                <a:gd name="T17" fmla="*/ 62 h 182"/>
                <a:gd name="T18" fmla="*/ 0 w 286"/>
                <a:gd name="T19" fmla="*/ 76 h 182"/>
                <a:gd name="T20" fmla="*/ 6 w 286"/>
                <a:gd name="T21" fmla="*/ 96 h 182"/>
                <a:gd name="T22" fmla="*/ 6 w 286"/>
                <a:gd name="T23" fmla="*/ 96 h 182"/>
                <a:gd name="T24" fmla="*/ 32 w 286"/>
                <a:gd name="T25" fmla="*/ 154 h 182"/>
                <a:gd name="T26" fmla="*/ 32 w 286"/>
                <a:gd name="T27" fmla="*/ 154 h 182"/>
                <a:gd name="T28" fmla="*/ 34 w 286"/>
                <a:gd name="T29" fmla="*/ 158 h 182"/>
                <a:gd name="T30" fmla="*/ 40 w 286"/>
                <a:gd name="T31" fmla="*/ 168 h 182"/>
                <a:gd name="T32" fmla="*/ 46 w 286"/>
                <a:gd name="T33" fmla="*/ 172 h 182"/>
                <a:gd name="T34" fmla="*/ 52 w 286"/>
                <a:gd name="T35" fmla="*/ 178 h 182"/>
                <a:gd name="T36" fmla="*/ 58 w 286"/>
                <a:gd name="T37" fmla="*/ 180 h 182"/>
                <a:gd name="T38" fmla="*/ 68 w 286"/>
                <a:gd name="T39" fmla="*/ 182 h 182"/>
                <a:gd name="T40" fmla="*/ 68 w 286"/>
                <a:gd name="T41" fmla="*/ 182 h 182"/>
                <a:gd name="T42" fmla="*/ 142 w 286"/>
                <a:gd name="T43" fmla="*/ 182 h 182"/>
                <a:gd name="T44" fmla="*/ 142 w 286"/>
                <a:gd name="T45" fmla="*/ 182 h 182"/>
                <a:gd name="T46" fmla="*/ 218 w 286"/>
                <a:gd name="T47" fmla="*/ 182 h 182"/>
                <a:gd name="T48" fmla="*/ 218 w 286"/>
                <a:gd name="T49" fmla="*/ 182 h 182"/>
                <a:gd name="T50" fmla="*/ 228 w 286"/>
                <a:gd name="T51" fmla="*/ 180 h 182"/>
                <a:gd name="T52" fmla="*/ 234 w 286"/>
                <a:gd name="T53" fmla="*/ 178 h 182"/>
                <a:gd name="T54" fmla="*/ 240 w 286"/>
                <a:gd name="T55" fmla="*/ 172 h 182"/>
                <a:gd name="T56" fmla="*/ 246 w 286"/>
                <a:gd name="T57" fmla="*/ 168 h 182"/>
                <a:gd name="T58" fmla="*/ 252 w 286"/>
                <a:gd name="T59" fmla="*/ 158 h 182"/>
                <a:gd name="T60" fmla="*/ 254 w 286"/>
                <a:gd name="T61" fmla="*/ 154 h 182"/>
                <a:gd name="T62" fmla="*/ 254 w 286"/>
                <a:gd name="T63" fmla="*/ 154 h 182"/>
                <a:gd name="T64" fmla="*/ 278 w 286"/>
                <a:gd name="T65" fmla="*/ 96 h 182"/>
                <a:gd name="T66" fmla="*/ 278 w 286"/>
                <a:gd name="T67" fmla="*/ 96 h 182"/>
                <a:gd name="T68" fmla="*/ 286 w 286"/>
                <a:gd name="T69" fmla="*/ 76 h 182"/>
                <a:gd name="T70" fmla="*/ 286 w 286"/>
                <a:gd name="T71" fmla="*/ 62 h 182"/>
                <a:gd name="T72" fmla="*/ 284 w 286"/>
                <a:gd name="T73" fmla="*/ 50 h 182"/>
                <a:gd name="T74" fmla="*/ 278 w 286"/>
                <a:gd name="T75" fmla="*/ 42 h 182"/>
                <a:gd name="T76" fmla="*/ 272 w 286"/>
                <a:gd name="T77" fmla="*/ 36 h 182"/>
                <a:gd name="T78" fmla="*/ 266 w 286"/>
                <a:gd name="T79" fmla="*/ 32 h 182"/>
                <a:gd name="T80" fmla="*/ 258 w 286"/>
                <a:gd name="T81" fmla="*/ 30 h 182"/>
                <a:gd name="T82" fmla="*/ 258 w 286"/>
                <a:gd name="T83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182">
                  <a:moveTo>
                    <a:pt x="258" y="30"/>
                  </a:moveTo>
                  <a:lnTo>
                    <a:pt x="142" y="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0" y="32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76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4" y="158"/>
                  </a:lnTo>
                  <a:lnTo>
                    <a:pt x="40" y="168"/>
                  </a:lnTo>
                  <a:lnTo>
                    <a:pt x="46" y="172"/>
                  </a:lnTo>
                  <a:lnTo>
                    <a:pt x="52" y="178"/>
                  </a:lnTo>
                  <a:lnTo>
                    <a:pt x="5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8" y="180"/>
                  </a:lnTo>
                  <a:lnTo>
                    <a:pt x="234" y="178"/>
                  </a:lnTo>
                  <a:lnTo>
                    <a:pt x="240" y="172"/>
                  </a:lnTo>
                  <a:lnTo>
                    <a:pt x="246" y="168"/>
                  </a:lnTo>
                  <a:lnTo>
                    <a:pt x="252" y="158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86" y="76"/>
                  </a:lnTo>
                  <a:lnTo>
                    <a:pt x="286" y="62"/>
                  </a:lnTo>
                  <a:lnTo>
                    <a:pt x="284" y="50"/>
                  </a:lnTo>
                  <a:lnTo>
                    <a:pt x="278" y="42"/>
                  </a:lnTo>
                  <a:lnTo>
                    <a:pt x="272" y="36"/>
                  </a:lnTo>
                  <a:lnTo>
                    <a:pt x="266" y="32"/>
                  </a:lnTo>
                  <a:lnTo>
                    <a:pt x="258" y="30"/>
                  </a:lnTo>
                  <a:lnTo>
                    <a:pt x="25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6" name="Freeform 102"/>
            <p:cNvSpPr>
              <a:spLocks/>
            </p:cNvSpPr>
            <p:nvPr/>
          </p:nvSpPr>
          <p:spPr bwMode="auto">
            <a:xfrm>
              <a:off x="2509838" y="1676400"/>
              <a:ext cx="139700" cy="190500"/>
            </a:xfrm>
            <a:custGeom>
              <a:avLst/>
              <a:gdLst>
                <a:gd name="T0" fmla="*/ 88 w 88"/>
                <a:gd name="T1" fmla="*/ 120 h 120"/>
                <a:gd name="T2" fmla="*/ 14 w 88"/>
                <a:gd name="T3" fmla="*/ 0 h 120"/>
                <a:gd name="T4" fmla="*/ 4 w 88"/>
                <a:gd name="T5" fmla="*/ 2 h 120"/>
                <a:gd name="T6" fmla="*/ 0 w 88"/>
                <a:gd name="T7" fmla="*/ 40 h 120"/>
                <a:gd name="T8" fmla="*/ 24 w 88"/>
                <a:gd name="T9" fmla="*/ 50 h 120"/>
                <a:gd name="T10" fmla="*/ 8 w 88"/>
                <a:gd name="T11" fmla="*/ 76 h 120"/>
                <a:gd name="T12" fmla="*/ 88 w 8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0">
                  <a:moveTo>
                    <a:pt x="88" y="120"/>
                  </a:moveTo>
                  <a:lnTo>
                    <a:pt x="14" y="0"/>
                  </a:lnTo>
                  <a:lnTo>
                    <a:pt x="4" y="2"/>
                  </a:lnTo>
                  <a:lnTo>
                    <a:pt x="0" y="40"/>
                  </a:lnTo>
                  <a:lnTo>
                    <a:pt x="24" y="50"/>
                  </a:lnTo>
                  <a:lnTo>
                    <a:pt x="8" y="76"/>
                  </a:lnTo>
                  <a:lnTo>
                    <a:pt x="88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7" name="Freeform 103"/>
            <p:cNvSpPr>
              <a:spLocks/>
            </p:cNvSpPr>
            <p:nvPr/>
          </p:nvSpPr>
          <p:spPr bwMode="auto">
            <a:xfrm>
              <a:off x="2649538" y="1676400"/>
              <a:ext cx="142875" cy="190500"/>
            </a:xfrm>
            <a:custGeom>
              <a:avLst/>
              <a:gdLst>
                <a:gd name="T0" fmla="*/ 0 w 90"/>
                <a:gd name="T1" fmla="*/ 120 h 120"/>
                <a:gd name="T2" fmla="*/ 76 w 90"/>
                <a:gd name="T3" fmla="*/ 0 h 120"/>
                <a:gd name="T4" fmla="*/ 86 w 90"/>
                <a:gd name="T5" fmla="*/ 2 h 120"/>
                <a:gd name="T6" fmla="*/ 90 w 90"/>
                <a:gd name="T7" fmla="*/ 40 h 120"/>
                <a:gd name="T8" fmla="*/ 66 w 90"/>
                <a:gd name="T9" fmla="*/ 50 h 120"/>
                <a:gd name="T10" fmla="*/ 82 w 90"/>
                <a:gd name="T11" fmla="*/ 76 h 120"/>
                <a:gd name="T12" fmla="*/ 0 w 9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0">
                  <a:moveTo>
                    <a:pt x="0" y="120"/>
                  </a:moveTo>
                  <a:lnTo>
                    <a:pt x="76" y="0"/>
                  </a:lnTo>
                  <a:lnTo>
                    <a:pt x="86" y="2"/>
                  </a:lnTo>
                  <a:lnTo>
                    <a:pt x="90" y="40"/>
                  </a:lnTo>
                  <a:lnTo>
                    <a:pt x="66" y="50"/>
                  </a:lnTo>
                  <a:lnTo>
                    <a:pt x="82" y="76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8" name="Freeform 104"/>
            <p:cNvSpPr>
              <a:spLocks/>
            </p:cNvSpPr>
            <p:nvPr/>
          </p:nvSpPr>
          <p:spPr bwMode="auto">
            <a:xfrm>
              <a:off x="2532063" y="1644650"/>
              <a:ext cx="238125" cy="222250"/>
            </a:xfrm>
            <a:custGeom>
              <a:avLst/>
              <a:gdLst>
                <a:gd name="T0" fmla="*/ 96 w 150"/>
                <a:gd name="T1" fmla="*/ 0 h 140"/>
                <a:gd name="T2" fmla="*/ 74 w 150"/>
                <a:gd name="T3" fmla="*/ 0 h 140"/>
                <a:gd name="T4" fmla="*/ 54 w 150"/>
                <a:gd name="T5" fmla="*/ 0 h 140"/>
                <a:gd name="T6" fmla="*/ 0 w 150"/>
                <a:gd name="T7" fmla="*/ 20 h 140"/>
                <a:gd name="T8" fmla="*/ 74 w 150"/>
                <a:gd name="T9" fmla="*/ 140 h 140"/>
                <a:gd name="T10" fmla="*/ 150 w 150"/>
                <a:gd name="T11" fmla="*/ 20 h 140"/>
                <a:gd name="T12" fmla="*/ 96 w 150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40">
                  <a:moveTo>
                    <a:pt x="96" y="0"/>
                  </a:moveTo>
                  <a:lnTo>
                    <a:pt x="74" y="0"/>
                  </a:lnTo>
                  <a:lnTo>
                    <a:pt x="54" y="0"/>
                  </a:lnTo>
                  <a:lnTo>
                    <a:pt x="0" y="20"/>
                  </a:lnTo>
                  <a:lnTo>
                    <a:pt x="74" y="140"/>
                  </a:lnTo>
                  <a:lnTo>
                    <a:pt x="150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49" name="Freeform 105"/>
            <p:cNvSpPr>
              <a:spLocks/>
            </p:cNvSpPr>
            <p:nvPr/>
          </p:nvSpPr>
          <p:spPr bwMode="auto">
            <a:xfrm>
              <a:off x="2544763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2 w 132"/>
                <a:gd name="T5" fmla="*/ 78 h 132"/>
                <a:gd name="T6" fmla="*/ 128 w 132"/>
                <a:gd name="T7" fmla="*/ 92 h 132"/>
                <a:gd name="T8" fmla="*/ 122 w 132"/>
                <a:gd name="T9" fmla="*/ 102 h 132"/>
                <a:gd name="T10" fmla="*/ 114 w 132"/>
                <a:gd name="T11" fmla="*/ 112 h 132"/>
                <a:gd name="T12" fmla="*/ 104 w 132"/>
                <a:gd name="T13" fmla="*/ 120 h 132"/>
                <a:gd name="T14" fmla="*/ 92 w 132"/>
                <a:gd name="T15" fmla="*/ 126 h 132"/>
                <a:gd name="T16" fmla="*/ 80 w 132"/>
                <a:gd name="T17" fmla="*/ 130 h 132"/>
                <a:gd name="T18" fmla="*/ 66 w 132"/>
                <a:gd name="T19" fmla="*/ 132 h 132"/>
                <a:gd name="T20" fmla="*/ 66 w 132"/>
                <a:gd name="T21" fmla="*/ 132 h 132"/>
                <a:gd name="T22" fmla="*/ 54 w 132"/>
                <a:gd name="T23" fmla="*/ 130 h 132"/>
                <a:gd name="T24" fmla="*/ 42 w 132"/>
                <a:gd name="T25" fmla="*/ 126 h 132"/>
                <a:gd name="T26" fmla="*/ 30 w 132"/>
                <a:gd name="T27" fmla="*/ 120 h 132"/>
                <a:gd name="T28" fmla="*/ 20 w 132"/>
                <a:gd name="T29" fmla="*/ 112 h 132"/>
                <a:gd name="T30" fmla="*/ 12 w 132"/>
                <a:gd name="T31" fmla="*/ 102 h 132"/>
                <a:gd name="T32" fmla="*/ 6 w 132"/>
                <a:gd name="T33" fmla="*/ 92 h 132"/>
                <a:gd name="T34" fmla="*/ 2 w 132"/>
                <a:gd name="T35" fmla="*/ 78 h 132"/>
                <a:gd name="T36" fmla="*/ 0 w 132"/>
                <a:gd name="T37" fmla="*/ 66 h 132"/>
                <a:gd name="T38" fmla="*/ 0 w 132"/>
                <a:gd name="T39" fmla="*/ 66 h 132"/>
                <a:gd name="T40" fmla="*/ 2 w 132"/>
                <a:gd name="T41" fmla="*/ 52 h 132"/>
                <a:gd name="T42" fmla="*/ 6 w 132"/>
                <a:gd name="T43" fmla="*/ 40 h 132"/>
                <a:gd name="T44" fmla="*/ 12 w 132"/>
                <a:gd name="T45" fmla="*/ 28 h 132"/>
                <a:gd name="T46" fmla="*/ 20 w 132"/>
                <a:gd name="T47" fmla="*/ 18 h 132"/>
                <a:gd name="T48" fmla="*/ 30 w 132"/>
                <a:gd name="T49" fmla="*/ 10 h 132"/>
                <a:gd name="T50" fmla="*/ 42 w 132"/>
                <a:gd name="T51" fmla="*/ 4 h 132"/>
                <a:gd name="T52" fmla="*/ 54 w 132"/>
                <a:gd name="T53" fmla="*/ 0 h 132"/>
                <a:gd name="T54" fmla="*/ 66 w 132"/>
                <a:gd name="T55" fmla="*/ 0 h 132"/>
                <a:gd name="T56" fmla="*/ 66 w 132"/>
                <a:gd name="T57" fmla="*/ 0 h 132"/>
                <a:gd name="T58" fmla="*/ 80 w 132"/>
                <a:gd name="T59" fmla="*/ 0 h 132"/>
                <a:gd name="T60" fmla="*/ 92 w 132"/>
                <a:gd name="T61" fmla="*/ 4 h 132"/>
                <a:gd name="T62" fmla="*/ 104 w 132"/>
                <a:gd name="T63" fmla="*/ 10 h 132"/>
                <a:gd name="T64" fmla="*/ 114 w 132"/>
                <a:gd name="T65" fmla="*/ 18 h 132"/>
                <a:gd name="T66" fmla="*/ 122 w 132"/>
                <a:gd name="T67" fmla="*/ 28 h 132"/>
                <a:gd name="T68" fmla="*/ 128 w 132"/>
                <a:gd name="T69" fmla="*/ 40 h 132"/>
                <a:gd name="T70" fmla="*/ 132 w 132"/>
                <a:gd name="T71" fmla="*/ 52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2" y="78"/>
                  </a:lnTo>
                  <a:lnTo>
                    <a:pt x="128" y="92"/>
                  </a:lnTo>
                  <a:lnTo>
                    <a:pt x="122" y="102"/>
                  </a:lnTo>
                  <a:lnTo>
                    <a:pt x="114" y="112"/>
                  </a:lnTo>
                  <a:lnTo>
                    <a:pt x="104" y="120"/>
                  </a:lnTo>
                  <a:lnTo>
                    <a:pt x="92" y="126"/>
                  </a:lnTo>
                  <a:lnTo>
                    <a:pt x="80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4" y="130"/>
                  </a:lnTo>
                  <a:lnTo>
                    <a:pt x="42" y="126"/>
                  </a:lnTo>
                  <a:lnTo>
                    <a:pt x="30" y="120"/>
                  </a:lnTo>
                  <a:lnTo>
                    <a:pt x="20" y="112"/>
                  </a:lnTo>
                  <a:lnTo>
                    <a:pt x="12" y="102"/>
                  </a:lnTo>
                  <a:lnTo>
                    <a:pt x="6" y="92"/>
                  </a:lnTo>
                  <a:lnTo>
                    <a:pt x="2" y="7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52"/>
                  </a:lnTo>
                  <a:lnTo>
                    <a:pt x="6" y="40"/>
                  </a:lnTo>
                  <a:lnTo>
                    <a:pt x="12" y="28"/>
                  </a:lnTo>
                  <a:lnTo>
                    <a:pt x="20" y="18"/>
                  </a:lnTo>
                  <a:lnTo>
                    <a:pt x="30" y="10"/>
                  </a:lnTo>
                  <a:lnTo>
                    <a:pt x="42" y="4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92" y="4"/>
                  </a:lnTo>
                  <a:lnTo>
                    <a:pt x="104" y="10"/>
                  </a:lnTo>
                  <a:lnTo>
                    <a:pt x="114" y="18"/>
                  </a:lnTo>
                  <a:lnTo>
                    <a:pt x="122" y="28"/>
                  </a:lnTo>
                  <a:lnTo>
                    <a:pt x="128" y="40"/>
                  </a:lnTo>
                  <a:lnTo>
                    <a:pt x="132" y="52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0" name="Freeform 106"/>
            <p:cNvSpPr>
              <a:spLocks/>
            </p:cNvSpPr>
            <p:nvPr/>
          </p:nvSpPr>
          <p:spPr bwMode="auto">
            <a:xfrm>
              <a:off x="2611438" y="1676400"/>
              <a:ext cx="79375" cy="190500"/>
            </a:xfrm>
            <a:custGeom>
              <a:avLst/>
              <a:gdLst>
                <a:gd name="T0" fmla="*/ 36 w 50"/>
                <a:gd name="T1" fmla="*/ 30 h 120"/>
                <a:gd name="T2" fmla="*/ 36 w 50"/>
                <a:gd name="T3" fmla="*/ 30 h 120"/>
                <a:gd name="T4" fmla="*/ 42 w 50"/>
                <a:gd name="T5" fmla="*/ 26 h 120"/>
                <a:gd name="T6" fmla="*/ 46 w 50"/>
                <a:gd name="T7" fmla="*/ 24 h 120"/>
                <a:gd name="T8" fmla="*/ 36 w 50"/>
                <a:gd name="T9" fmla="*/ 0 h 120"/>
                <a:gd name="T10" fmla="*/ 24 w 50"/>
                <a:gd name="T11" fmla="*/ 0 h 120"/>
                <a:gd name="T12" fmla="*/ 12 w 50"/>
                <a:gd name="T13" fmla="*/ 0 h 120"/>
                <a:gd name="T14" fmla="*/ 4 w 50"/>
                <a:gd name="T15" fmla="*/ 24 h 120"/>
                <a:gd name="T16" fmla="*/ 4 w 50"/>
                <a:gd name="T17" fmla="*/ 24 h 120"/>
                <a:gd name="T18" fmla="*/ 6 w 50"/>
                <a:gd name="T19" fmla="*/ 26 h 120"/>
                <a:gd name="T20" fmla="*/ 14 w 50"/>
                <a:gd name="T21" fmla="*/ 30 h 120"/>
                <a:gd name="T22" fmla="*/ 0 w 50"/>
                <a:gd name="T23" fmla="*/ 80 h 120"/>
                <a:gd name="T24" fmla="*/ 24 w 50"/>
                <a:gd name="T25" fmla="*/ 120 h 120"/>
                <a:gd name="T26" fmla="*/ 50 w 50"/>
                <a:gd name="T27" fmla="*/ 80 h 120"/>
                <a:gd name="T28" fmla="*/ 36 w 50"/>
                <a:gd name="T29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0">
                  <a:moveTo>
                    <a:pt x="36" y="30"/>
                  </a:moveTo>
                  <a:lnTo>
                    <a:pt x="36" y="30"/>
                  </a:lnTo>
                  <a:lnTo>
                    <a:pt x="42" y="26"/>
                  </a:lnTo>
                  <a:lnTo>
                    <a:pt x="46" y="24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14" y="30"/>
                  </a:lnTo>
                  <a:lnTo>
                    <a:pt x="0" y="80"/>
                  </a:lnTo>
                  <a:lnTo>
                    <a:pt x="24" y="120"/>
                  </a:lnTo>
                  <a:lnTo>
                    <a:pt x="50" y="80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51" name="グループ化 1350"/>
          <p:cNvGrpSpPr/>
          <p:nvPr/>
        </p:nvGrpSpPr>
        <p:grpSpPr>
          <a:xfrm>
            <a:off x="8700929" y="1222977"/>
            <a:ext cx="414764" cy="434926"/>
            <a:chOff x="3621088" y="1454150"/>
            <a:chExt cx="457200" cy="479425"/>
          </a:xfrm>
        </p:grpSpPr>
        <p:sp>
          <p:nvSpPr>
            <p:cNvPr id="1352" name="Freeform 107"/>
            <p:cNvSpPr>
              <a:spLocks/>
            </p:cNvSpPr>
            <p:nvPr/>
          </p:nvSpPr>
          <p:spPr bwMode="auto">
            <a:xfrm>
              <a:off x="3621088" y="1644650"/>
              <a:ext cx="457200" cy="288925"/>
            </a:xfrm>
            <a:custGeom>
              <a:avLst/>
              <a:gdLst>
                <a:gd name="T0" fmla="*/ 260 w 288"/>
                <a:gd name="T1" fmla="*/ 30 h 182"/>
                <a:gd name="T2" fmla="*/ 218 w 288"/>
                <a:gd name="T3" fmla="*/ 20 h 182"/>
                <a:gd name="T4" fmla="*/ 164 w 288"/>
                <a:gd name="T5" fmla="*/ 0 h 182"/>
                <a:gd name="T6" fmla="*/ 144 w 288"/>
                <a:gd name="T7" fmla="*/ 0 h 182"/>
                <a:gd name="T8" fmla="*/ 124 w 288"/>
                <a:gd name="T9" fmla="*/ 0 h 182"/>
                <a:gd name="T10" fmla="*/ 68 w 288"/>
                <a:gd name="T11" fmla="*/ 20 h 182"/>
                <a:gd name="T12" fmla="*/ 28 w 288"/>
                <a:gd name="T13" fmla="*/ 30 h 182"/>
                <a:gd name="T14" fmla="*/ 28 w 288"/>
                <a:gd name="T15" fmla="*/ 30 h 182"/>
                <a:gd name="T16" fmla="*/ 20 w 288"/>
                <a:gd name="T17" fmla="*/ 32 h 182"/>
                <a:gd name="T18" fmla="*/ 14 w 288"/>
                <a:gd name="T19" fmla="*/ 36 h 182"/>
                <a:gd name="T20" fmla="*/ 8 w 288"/>
                <a:gd name="T21" fmla="*/ 42 h 182"/>
                <a:gd name="T22" fmla="*/ 2 w 288"/>
                <a:gd name="T23" fmla="*/ 50 h 182"/>
                <a:gd name="T24" fmla="*/ 0 w 288"/>
                <a:gd name="T25" fmla="*/ 62 h 182"/>
                <a:gd name="T26" fmla="*/ 2 w 288"/>
                <a:gd name="T27" fmla="*/ 76 h 182"/>
                <a:gd name="T28" fmla="*/ 8 w 288"/>
                <a:gd name="T29" fmla="*/ 96 h 182"/>
                <a:gd name="T30" fmla="*/ 8 w 288"/>
                <a:gd name="T31" fmla="*/ 96 h 182"/>
                <a:gd name="T32" fmla="*/ 34 w 288"/>
                <a:gd name="T33" fmla="*/ 154 h 182"/>
                <a:gd name="T34" fmla="*/ 34 w 288"/>
                <a:gd name="T35" fmla="*/ 154 h 182"/>
                <a:gd name="T36" fmla="*/ 34 w 288"/>
                <a:gd name="T37" fmla="*/ 158 h 182"/>
                <a:gd name="T38" fmla="*/ 42 w 288"/>
                <a:gd name="T39" fmla="*/ 168 h 182"/>
                <a:gd name="T40" fmla="*/ 46 w 288"/>
                <a:gd name="T41" fmla="*/ 172 h 182"/>
                <a:gd name="T42" fmla="*/ 52 w 288"/>
                <a:gd name="T43" fmla="*/ 178 h 182"/>
                <a:gd name="T44" fmla="*/ 60 w 288"/>
                <a:gd name="T45" fmla="*/ 180 h 182"/>
                <a:gd name="T46" fmla="*/ 68 w 288"/>
                <a:gd name="T47" fmla="*/ 182 h 182"/>
                <a:gd name="T48" fmla="*/ 68 w 288"/>
                <a:gd name="T49" fmla="*/ 182 h 182"/>
                <a:gd name="T50" fmla="*/ 144 w 288"/>
                <a:gd name="T51" fmla="*/ 182 h 182"/>
                <a:gd name="T52" fmla="*/ 144 w 288"/>
                <a:gd name="T53" fmla="*/ 182 h 182"/>
                <a:gd name="T54" fmla="*/ 220 w 288"/>
                <a:gd name="T55" fmla="*/ 182 h 182"/>
                <a:gd name="T56" fmla="*/ 220 w 288"/>
                <a:gd name="T57" fmla="*/ 182 h 182"/>
                <a:gd name="T58" fmla="*/ 228 w 288"/>
                <a:gd name="T59" fmla="*/ 180 h 182"/>
                <a:gd name="T60" fmla="*/ 236 w 288"/>
                <a:gd name="T61" fmla="*/ 178 h 182"/>
                <a:gd name="T62" fmla="*/ 242 w 288"/>
                <a:gd name="T63" fmla="*/ 172 h 182"/>
                <a:gd name="T64" fmla="*/ 246 w 288"/>
                <a:gd name="T65" fmla="*/ 168 h 182"/>
                <a:gd name="T66" fmla="*/ 252 w 288"/>
                <a:gd name="T67" fmla="*/ 158 h 182"/>
                <a:gd name="T68" fmla="*/ 254 w 288"/>
                <a:gd name="T69" fmla="*/ 154 h 182"/>
                <a:gd name="T70" fmla="*/ 254 w 288"/>
                <a:gd name="T71" fmla="*/ 154 h 182"/>
                <a:gd name="T72" fmla="*/ 280 w 288"/>
                <a:gd name="T73" fmla="*/ 96 h 182"/>
                <a:gd name="T74" fmla="*/ 280 w 288"/>
                <a:gd name="T75" fmla="*/ 96 h 182"/>
                <a:gd name="T76" fmla="*/ 286 w 288"/>
                <a:gd name="T77" fmla="*/ 76 h 182"/>
                <a:gd name="T78" fmla="*/ 288 w 288"/>
                <a:gd name="T79" fmla="*/ 62 h 182"/>
                <a:gd name="T80" fmla="*/ 284 w 288"/>
                <a:gd name="T81" fmla="*/ 50 h 182"/>
                <a:gd name="T82" fmla="*/ 280 w 288"/>
                <a:gd name="T83" fmla="*/ 42 h 182"/>
                <a:gd name="T84" fmla="*/ 272 w 288"/>
                <a:gd name="T85" fmla="*/ 36 h 182"/>
                <a:gd name="T86" fmla="*/ 266 w 288"/>
                <a:gd name="T87" fmla="*/ 32 h 182"/>
                <a:gd name="T88" fmla="*/ 260 w 288"/>
                <a:gd name="T89" fmla="*/ 30 h 182"/>
                <a:gd name="T90" fmla="*/ 260 w 288"/>
                <a:gd name="T9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" h="182">
                  <a:moveTo>
                    <a:pt x="260" y="30"/>
                  </a:moveTo>
                  <a:lnTo>
                    <a:pt x="218" y="20"/>
                  </a:lnTo>
                  <a:lnTo>
                    <a:pt x="164" y="0"/>
                  </a:lnTo>
                  <a:lnTo>
                    <a:pt x="144" y="0"/>
                  </a:lnTo>
                  <a:lnTo>
                    <a:pt x="124" y="0"/>
                  </a:lnTo>
                  <a:lnTo>
                    <a:pt x="68" y="2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0" y="32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34" y="154"/>
                  </a:lnTo>
                  <a:lnTo>
                    <a:pt x="34" y="154"/>
                  </a:lnTo>
                  <a:lnTo>
                    <a:pt x="34" y="158"/>
                  </a:lnTo>
                  <a:lnTo>
                    <a:pt x="42" y="168"/>
                  </a:lnTo>
                  <a:lnTo>
                    <a:pt x="46" y="172"/>
                  </a:lnTo>
                  <a:lnTo>
                    <a:pt x="52" y="178"/>
                  </a:lnTo>
                  <a:lnTo>
                    <a:pt x="60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144" y="182"/>
                  </a:lnTo>
                  <a:lnTo>
                    <a:pt x="144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8" y="180"/>
                  </a:lnTo>
                  <a:lnTo>
                    <a:pt x="236" y="178"/>
                  </a:lnTo>
                  <a:lnTo>
                    <a:pt x="242" y="172"/>
                  </a:lnTo>
                  <a:lnTo>
                    <a:pt x="246" y="168"/>
                  </a:lnTo>
                  <a:lnTo>
                    <a:pt x="252" y="158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80" y="96"/>
                  </a:lnTo>
                  <a:lnTo>
                    <a:pt x="280" y="96"/>
                  </a:lnTo>
                  <a:lnTo>
                    <a:pt x="286" y="76"/>
                  </a:lnTo>
                  <a:lnTo>
                    <a:pt x="288" y="62"/>
                  </a:lnTo>
                  <a:lnTo>
                    <a:pt x="284" y="50"/>
                  </a:lnTo>
                  <a:lnTo>
                    <a:pt x="280" y="42"/>
                  </a:lnTo>
                  <a:lnTo>
                    <a:pt x="272" y="36"/>
                  </a:lnTo>
                  <a:lnTo>
                    <a:pt x="266" y="32"/>
                  </a:lnTo>
                  <a:lnTo>
                    <a:pt x="260" y="30"/>
                  </a:lnTo>
                  <a:lnTo>
                    <a:pt x="26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3" name="Freeform 108"/>
            <p:cNvSpPr>
              <a:spLocks/>
            </p:cNvSpPr>
            <p:nvPr/>
          </p:nvSpPr>
          <p:spPr bwMode="auto">
            <a:xfrm>
              <a:off x="3751263" y="1657350"/>
              <a:ext cx="69850" cy="69850"/>
            </a:xfrm>
            <a:custGeom>
              <a:avLst/>
              <a:gdLst>
                <a:gd name="T0" fmla="*/ 20 w 44"/>
                <a:gd name="T1" fmla="*/ 0 h 44"/>
                <a:gd name="T2" fmla="*/ 44 w 44"/>
                <a:gd name="T3" fmla="*/ 20 h 44"/>
                <a:gd name="T4" fmla="*/ 22 w 44"/>
                <a:gd name="T5" fmla="*/ 44 h 44"/>
                <a:gd name="T6" fmla="*/ 0 w 44"/>
                <a:gd name="T7" fmla="*/ 6 h 44"/>
                <a:gd name="T8" fmla="*/ 2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0" y="0"/>
                  </a:moveTo>
                  <a:lnTo>
                    <a:pt x="44" y="20"/>
                  </a:lnTo>
                  <a:lnTo>
                    <a:pt x="22" y="44"/>
                  </a:lnTo>
                  <a:lnTo>
                    <a:pt x="0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4" name="Freeform 109"/>
            <p:cNvSpPr>
              <a:spLocks/>
            </p:cNvSpPr>
            <p:nvPr/>
          </p:nvSpPr>
          <p:spPr bwMode="auto">
            <a:xfrm>
              <a:off x="3875088" y="1657350"/>
              <a:ext cx="73025" cy="69850"/>
            </a:xfrm>
            <a:custGeom>
              <a:avLst/>
              <a:gdLst>
                <a:gd name="T0" fmla="*/ 26 w 46"/>
                <a:gd name="T1" fmla="*/ 0 h 44"/>
                <a:gd name="T2" fmla="*/ 0 w 46"/>
                <a:gd name="T3" fmla="*/ 20 h 44"/>
                <a:gd name="T4" fmla="*/ 24 w 46"/>
                <a:gd name="T5" fmla="*/ 44 h 44"/>
                <a:gd name="T6" fmla="*/ 46 w 46"/>
                <a:gd name="T7" fmla="*/ 6 h 44"/>
                <a:gd name="T8" fmla="*/ 26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26" y="0"/>
                  </a:moveTo>
                  <a:lnTo>
                    <a:pt x="0" y="20"/>
                  </a:lnTo>
                  <a:lnTo>
                    <a:pt x="24" y="44"/>
                  </a:lnTo>
                  <a:lnTo>
                    <a:pt x="46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5" name="Freeform 110"/>
            <p:cNvSpPr>
              <a:spLocks/>
            </p:cNvSpPr>
            <p:nvPr/>
          </p:nvSpPr>
          <p:spPr bwMode="auto">
            <a:xfrm>
              <a:off x="3783013" y="1644650"/>
              <a:ext cx="133350" cy="123825"/>
            </a:xfrm>
            <a:custGeom>
              <a:avLst/>
              <a:gdLst>
                <a:gd name="T0" fmla="*/ 42 w 84"/>
                <a:gd name="T1" fmla="*/ 0 h 78"/>
                <a:gd name="T2" fmla="*/ 62 w 84"/>
                <a:gd name="T3" fmla="*/ 0 h 78"/>
                <a:gd name="T4" fmla="*/ 84 w 84"/>
                <a:gd name="T5" fmla="*/ 8 h 78"/>
                <a:gd name="T6" fmla="*/ 58 w 84"/>
                <a:gd name="T7" fmla="*/ 28 h 78"/>
                <a:gd name="T8" fmla="*/ 42 w 84"/>
                <a:gd name="T9" fmla="*/ 78 h 78"/>
                <a:gd name="T10" fmla="*/ 24 w 84"/>
                <a:gd name="T11" fmla="*/ 28 h 78"/>
                <a:gd name="T12" fmla="*/ 0 w 84"/>
                <a:gd name="T13" fmla="*/ 8 h 78"/>
                <a:gd name="T14" fmla="*/ 22 w 84"/>
                <a:gd name="T15" fmla="*/ 0 h 78"/>
                <a:gd name="T16" fmla="*/ 42 w 84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8">
                  <a:moveTo>
                    <a:pt x="42" y="0"/>
                  </a:moveTo>
                  <a:lnTo>
                    <a:pt x="62" y="0"/>
                  </a:lnTo>
                  <a:lnTo>
                    <a:pt x="84" y="8"/>
                  </a:lnTo>
                  <a:lnTo>
                    <a:pt x="58" y="28"/>
                  </a:lnTo>
                  <a:lnTo>
                    <a:pt x="42" y="78"/>
                  </a:lnTo>
                  <a:lnTo>
                    <a:pt x="24" y="28"/>
                  </a:lnTo>
                  <a:lnTo>
                    <a:pt x="0" y="8"/>
                  </a:lnTo>
                  <a:lnTo>
                    <a:pt x="2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6" name="Freeform 111"/>
            <p:cNvSpPr>
              <a:spLocks/>
            </p:cNvSpPr>
            <p:nvPr/>
          </p:nvSpPr>
          <p:spPr bwMode="auto">
            <a:xfrm>
              <a:off x="3744913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0 w 132"/>
                <a:gd name="T5" fmla="*/ 78 h 132"/>
                <a:gd name="T6" fmla="*/ 126 w 132"/>
                <a:gd name="T7" fmla="*/ 92 h 132"/>
                <a:gd name="T8" fmla="*/ 120 w 132"/>
                <a:gd name="T9" fmla="*/ 102 h 132"/>
                <a:gd name="T10" fmla="*/ 112 w 132"/>
                <a:gd name="T11" fmla="*/ 112 h 132"/>
                <a:gd name="T12" fmla="*/ 102 w 132"/>
                <a:gd name="T13" fmla="*/ 120 h 132"/>
                <a:gd name="T14" fmla="*/ 92 w 132"/>
                <a:gd name="T15" fmla="*/ 126 h 132"/>
                <a:gd name="T16" fmla="*/ 78 w 132"/>
                <a:gd name="T17" fmla="*/ 130 h 132"/>
                <a:gd name="T18" fmla="*/ 66 w 132"/>
                <a:gd name="T19" fmla="*/ 132 h 132"/>
                <a:gd name="T20" fmla="*/ 66 w 132"/>
                <a:gd name="T21" fmla="*/ 132 h 132"/>
                <a:gd name="T22" fmla="*/ 52 w 132"/>
                <a:gd name="T23" fmla="*/ 130 h 132"/>
                <a:gd name="T24" fmla="*/ 40 w 132"/>
                <a:gd name="T25" fmla="*/ 126 h 132"/>
                <a:gd name="T26" fmla="*/ 28 w 132"/>
                <a:gd name="T27" fmla="*/ 120 h 132"/>
                <a:gd name="T28" fmla="*/ 18 w 132"/>
                <a:gd name="T29" fmla="*/ 112 h 132"/>
                <a:gd name="T30" fmla="*/ 10 w 132"/>
                <a:gd name="T31" fmla="*/ 102 h 132"/>
                <a:gd name="T32" fmla="*/ 4 w 132"/>
                <a:gd name="T33" fmla="*/ 92 h 132"/>
                <a:gd name="T34" fmla="*/ 0 w 132"/>
                <a:gd name="T35" fmla="*/ 78 h 132"/>
                <a:gd name="T36" fmla="*/ 0 w 132"/>
                <a:gd name="T37" fmla="*/ 66 h 132"/>
                <a:gd name="T38" fmla="*/ 0 w 132"/>
                <a:gd name="T39" fmla="*/ 66 h 132"/>
                <a:gd name="T40" fmla="*/ 0 w 132"/>
                <a:gd name="T41" fmla="*/ 52 h 132"/>
                <a:gd name="T42" fmla="*/ 4 w 132"/>
                <a:gd name="T43" fmla="*/ 40 h 132"/>
                <a:gd name="T44" fmla="*/ 10 w 132"/>
                <a:gd name="T45" fmla="*/ 28 h 132"/>
                <a:gd name="T46" fmla="*/ 18 w 132"/>
                <a:gd name="T47" fmla="*/ 18 h 132"/>
                <a:gd name="T48" fmla="*/ 28 w 132"/>
                <a:gd name="T49" fmla="*/ 10 h 132"/>
                <a:gd name="T50" fmla="*/ 40 w 132"/>
                <a:gd name="T51" fmla="*/ 4 h 132"/>
                <a:gd name="T52" fmla="*/ 52 w 132"/>
                <a:gd name="T53" fmla="*/ 0 h 132"/>
                <a:gd name="T54" fmla="*/ 66 w 132"/>
                <a:gd name="T55" fmla="*/ 0 h 132"/>
                <a:gd name="T56" fmla="*/ 66 w 132"/>
                <a:gd name="T57" fmla="*/ 0 h 132"/>
                <a:gd name="T58" fmla="*/ 78 w 132"/>
                <a:gd name="T59" fmla="*/ 0 h 132"/>
                <a:gd name="T60" fmla="*/ 92 w 132"/>
                <a:gd name="T61" fmla="*/ 4 h 132"/>
                <a:gd name="T62" fmla="*/ 102 w 132"/>
                <a:gd name="T63" fmla="*/ 10 h 132"/>
                <a:gd name="T64" fmla="*/ 112 w 132"/>
                <a:gd name="T65" fmla="*/ 18 h 132"/>
                <a:gd name="T66" fmla="*/ 120 w 132"/>
                <a:gd name="T67" fmla="*/ 28 h 132"/>
                <a:gd name="T68" fmla="*/ 126 w 132"/>
                <a:gd name="T69" fmla="*/ 40 h 132"/>
                <a:gd name="T70" fmla="*/ 130 w 132"/>
                <a:gd name="T71" fmla="*/ 52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0" y="78"/>
                  </a:lnTo>
                  <a:lnTo>
                    <a:pt x="126" y="92"/>
                  </a:lnTo>
                  <a:lnTo>
                    <a:pt x="120" y="102"/>
                  </a:lnTo>
                  <a:lnTo>
                    <a:pt x="112" y="112"/>
                  </a:lnTo>
                  <a:lnTo>
                    <a:pt x="102" y="120"/>
                  </a:lnTo>
                  <a:lnTo>
                    <a:pt x="92" y="126"/>
                  </a:lnTo>
                  <a:lnTo>
                    <a:pt x="78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2" y="130"/>
                  </a:lnTo>
                  <a:lnTo>
                    <a:pt x="40" y="126"/>
                  </a:lnTo>
                  <a:lnTo>
                    <a:pt x="28" y="120"/>
                  </a:lnTo>
                  <a:lnTo>
                    <a:pt x="18" y="112"/>
                  </a:lnTo>
                  <a:lnTo>
                    <a:pt x="10" y="102"/>
                  </a:lnTo>
                  <a:lnTo>
                    <a:pt x="4" y="92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4" y="40"/>
                  </a:lnTo>
                  <a:lnTo>
                    <a:pt x="10" y="28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40" y="4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4"/>
                  </a:lnTo>
                  <a:lnTo>
                    <a:pt x="102" y="10"/>
                  </a:lnTo>
                  <a:lnTo>
                    <a:pt x="112" y="18"/>
                  </a:lnTo>
                  <a:lnTo>
                    <a:pt x="120" y="28"/>
                  </a:lnTo>
                  <a:lnTo>
                    <a:pt x="126" y="40"/>
                  </a:lnTo>
                  <a:lnTo>
                    <a:pt x="130" y="52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57" name="グループ化 1356"/>
          <p:cNvGrpSpPr/>
          <p:nvPr/>
        </p:nvGrpSpPr>
        <p:grpSpPr>
          <a:xfrm>
            <a:off x="2720128" y="1856200"/>
            <a:ext cx="414764" cy="463729"/>
            <a:chOff x="5418138" y="1422400"/>
            <a:chExt cx="457200" cy="511175"/>
          </a:xfrm>
        </p:grpSpPr>
        <p:sp>
          <p:nvSpPr>
            <p:cNvPr id="1358" name="Freeform 112"/>
            <p:cNvSpPr>
              <a:spLocks/>
            </p:cNvSpPr>
            <p:nvPr/>
          </p:nvSpPr>
          <p:spPr bwMode="auto">
            <a:xfrm>
              <a:off x="5418138" y="1644650"/>
              <a:ext cx="457200" cy="288925"/>
            </a:xfrm>
            <a:custGeom>
              <a:avLst/>
              <a:gdLst>
                <a:gd name="T0" fmla="*/ 260 w 288"/>
                <a:gd name="T1" fmla="*/ 30 h 182"/>
                <a:gd name="T2" fmla="*/ 218 w 288"/>
                <a:gd name="T3" fmla="*/ 20 h 182"/>
                <a:gd name="T4" fmla="*/ 164 w 288"/>
                <a:gd name="T5" fmla="*/ 0 h 182"/>
                <a:gd name="T6" fmla="*/ 144 w 288"/>
                <a:gd name="T7" fmla="*/ 0 h 182"/>
                <a:gd name="T8" fmla="*/ 124 w 288"/>
                <a:gd name="T9" fmla="*/ 0 h 182"/>
                <a:gd name="T10" fmla="*/ 68 w 288"/>
                <a:gd name="T11" fmla="*/ 20 h 182"/>
                <a:gd name="T12" fmla="*/ 28 w 288"/>
                <a:gd name="T13" fmla="*/ 30 h 182"/>
                <a:gd name="T14" fmla="*/ 28 w 288"/>
                <a:gd name="T15" fmla="*/ 30 h 182"/>
                <a:gd name="T16" fmla="*/ 20 w 288"/>
                <a:gd name="T17" fmla="*/ 32 h 182"/>
                <a:gd name="T18" fmla="*/ 14 w 288"/>
                <a:gd name="T19" fmla="*/ 36 h 182"/>
                <a:gd name="T20" fmla="*/ 8 w 288"/>
                <a:gd name="T21" fmla="*/ 42 h 182"/>
                <a:gd name="T22" fmla="*/ 2 w 288"/>
                <a:gd name="T23" fmla="*/ 50 h 182"/>
                <a:gd name="T24" fmla="*/ 0 w 288"/>
                <a:gd name="T25" fmla="*/ 62 h 182"/>
                <a:gd name="T26" fmla="*/ 2 w 288"/>
                <a:gd name="T27" fmla="*/ 76 h 182"/>
                <a:gd name="T28" fmla="*/ 8 w 288"/>
                <a:gd name="T29" fmla="*/ 96 h 182"/>
                <a:gd name="T30" fmla="*/ 8 w 288"/>
                <a:gd name="T31" fmla="*/ 96 h 182"/>
                <a:gd name="T32" fmla="*/ 34 w 288"/>
                <a:gd name="T33" fmla="*/ 154 h 182"/>
                <a:gd name="T34" fmla="*/ 34 w 288"/>
                <a:gd name="T35" fmla="*/ 154 h 182"/>
                <a:gd name="T36" fmla="*/ 34 w 288"/>
                <a:gd name="T37" fmla="*/ 158 h 182"/>
                <a:gd name="T38" fmla="*/ 42 w 288"/>
                <a:gd name="T39" fmla="*/ 168 h 182"/>
                <a:gd name="T40" fmla="*/ 46 w 288"/>
                <a:gd name="T41" fmla="*/ 172 h 182"/>
                <a:gd name="T42" fmla="*/ 52 w 288"/>
                <a:gd name="T43" fmla="*/ 178 h 182"/>
                <a:gd name="T44" fmla="*/ 60 w 288"/>
                <a:gd name="T45" fmla="*/ 180 h 182"/>
                <a:gd name="T46" fmla="*/ 68 w 288"/>
                <a:gd name="T47" fmla="*/ 182 h 182"/>
                <a:gd name="T48" fmla="*/ 68 w 288"/>
                <a:gd name="T49" fmla="*/ 182 h 182"/>
                <a:gd name="T50" fmla="*/ 144 w 288"/>
                <a:gd name="T51" fmla="*/ 182 h 182"/>
                <a:gd name="T52" fmla="*/ 144 w 288"/>
                <a:gd name="T53" fmla="*/ 182 h 182"/>
                <a:gd name="T54" fmla="*/ 220 w 288"/>
                <a:gd name="T55" fmla="*/ 182 h 182"/>
                <a:gd name="T56" fmla="*/ 220 w 288"/>
                <a:gd name="T57" fmla="*/ 182 h 182"/>
                <a:gd name="T58" fmla="*/ 228 w 288"/>
                <a:gd name="T59" fmla="*/ 180 h 182"/>
                <a:gd name="T60" fmla="*/ 236 w 288"/>
                <a:gd name="T61" fmla="*/ 178 h 182"/>
                <a:gd name="T62" fmla="*/ 242 w 288"/>
                <a:gd name="T63" fmla="*/ 172 h 182"/>
                <a:gd name="T64" fmla="*/ 246 w 288"/>
                <a:gd name="T65" fmla="*/ 168 h 182"/>
                <a:gd name="T66" fmla="*/ 252 w 288"/>
                <a:gd name="T67" fmla="*/ 158 h 182"/>
                <a:gd name="T68" fmla="*/ 254 w 288"/>
                <a:gd name="T69" fmla="*/ 154 h 182"/>
                <a:gd name="T70" fmla="*/ 254 w 288"/>
                <a:gd name="T71" fmla="*/ 154 h 182"/>
                <a:gd name="T72" fmla="*/ 280 w 288"/>
                <a:gd name="T73" fmla="*/ 96 h 182"/>
                <a:gd name="T74" fmla="*/ 280 w 288"/>
                <a:gd name="T75" fmla="*/ 96 h 182"/>
                <a:gd name="T76" fmla="*/ 286 w 288"/>
                <a:gd name="T77" fmla="*/ 76 h 182"/>
                <a:gd name="T78" fmla="*/ 288 w 288"/>
                <a:gd name="T79" fmla="*/ 62 h 182"/>
                <a:gd name="T80" fmla="*/ 284 w 288"/>
                <a:gd name="T81" fmla="*/ 50 h 182"/>
                <a:gd name="T82" fmla="*/ 280 w 288"/>
                <a:gd name="T83" fmla="*/ 42 h 182"/>
                <a:gd name="T84" fmla="*/ 272 w 288"/>
                <a:gd name="T85" fmla="*/ 36 h 182"/>
                <a:gd name="T86" fmla="*/ 266 w 288"/>
                <a:gd name="T87" fmla="*/ 32 h 182"/>
                <a:gd name="T88" fmla="*/ 260 w 288"/>
                <a:gd name="T89" fmla="*/ 30 h 182"/>
                <a:gd name="T90" fmla="*/ 260 w 288"/>
                <a:gd name="T9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" h="182">
                  <a:moveTo>
                    <a:pt x="260" y="30"/>
                  </a:moveTo>
                  <a:lnTo>
                    <a:pt x="218" y="20"/>
                  </a:lnTo>
                  <a:lnTo>
                    <a:pt x="164" y="0"/>
                  </a:lnTo>
                  <a:lnTo>
                    <a:pt x="144" y="0"/>
                  </a:lnTo>
                  <a:lnTo>
                    <a:pt x="124" y="0"/>
                  </a:lnTo>
                  <a:lnTo>
                    <a:pt x="68" y="2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0" y="32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34" y="154"/>
                  </a:lnTo>
                  <a:lnTo>
                    <a:pt x="34" y="154"/>
                  </a:lnTo>
                  <a:lnTo>
                    <a:pt x="34" y="158"/>
                  </a:lnTo>
                  <a:lnTo>
                    <a:pt x="42" y="168"/>
                  </a:lnTo>
                  <a:lnTo>
                    <a:pt x="46" y="172"/>
                  </a:lnTo>
                  <a:lnTo>
                    <a:pt x="52" y="178"/>
                  </a:lnTo>
                  <a:lnTo>
                    <a:pt x="60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144" y="182"/>
                  </a:lnTo>
                  <a:lnTo>
                    <a:pt x="144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8" y="180"/>
                  </a:lnTo>
                  <a:lnTo>
                    <a:pt x="236" y="178"/>
                  </a:lnTo>
                  <a:lnTo>
                    <a:pt x="242" y="172"/>
                  </a:lnTo>
                  <a:lnTo>
                    <a:pt x="246" y="168"/>
                  </a:lnTo>
                  <a:lnTo>
                    <a:pt x="252" y="158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80" y="96"/>
                  </a:lnTo>
                  <a:lnTo>
                    <a:pt x="280" y="96"/>
                  </a:lnTo>
                  <a:lnTo>
                    <a:pt x="286" y="76"/>
                  </a:lnTo>
                  <a:lnTo>
                    <a:pt x="288" y="62"/>
                  </a:lnTo>
                  <a:lnTo>
                    <a:pt x="284" y="50"/>
                  </a:lnTo>
                  <a:lnTo>
                    <a:pt x="280" y="42"/>
                  </a:lnTo>
                  <a:lnTo>
                    <a:pt x="272" y="36"/>
                  </a:lnTo>
                  <a:lnTo>
                    <a:pt x="266" y="32"/>
                  </a:lnTo>
                  <a:lnTo>
                    <a:pt x="260" y="30"/>
                  </a:lnTo>
                  <a:lnTo>
                    <a:pt x="26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59" name="Freeform 113"/>
            <p:cNvSpPr>
              <a:spLocks/>
            </p:cNvSpPr>
            <p:nvPr/>
          </p:nvSpPr>
          <p:spPr bwMode="auto">
            <a:xfrm>
              <a:off x="5548313" y="1657350"/>
              <a:ext cx="69850" cy="69850"/>
            </a:xfrm>
            <a:custGeom>
              <a:avLst/>
              <a:gdLst>
                <a:gd name="T0" fmla="*/ 20 w 44"/>
                <a:gd name="T1" fmla="*/ 0 h 44"/>
                <a:gd name="T2" fmla="*/ 44 w 44"/>
                <a:gd name="T3" fmla="*/ 20 h 44"/>
                <a:gd name="T4" fmla="*/ 22 w 44"/>
                <a:gd name="T5" fmla="*/ 44 h 44"/>
                <a:gd name="T6" fmla="*/ 0 w 44"/>
                <a:gd name="T7" fmla="*/ 6 h 44"/>
                <a:gd name="T8" fmla="*/ 2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0" y="0"/>
                  </a:moveTo>
                  <a:lnTo>
                    <a:pt x="44" y="20"/>
                  </a:lnTo>
                  <a:lnTo>
                    <a:pt x="22" y="44"/>
                  </a:lnTo>
                  <a:lnTo>
                    <a:pt x="0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0" name="Freeform 114"/>
            <p:cNvSpPr>
              <a:spLocks/>
            </p:cNvSpPr>
            <p:nvPr/>
          </p:nvSpPr>
          <p:spPr bwMode="auto">
            <a:xfrm>
              <a:off x="5672138" y="1657350"/>
              <a:ext cx="73025" cy="69850"/>
            </a:xfrm>
            <a:custGeom>
              <a:avLst/>
              <a:gdLst>
                <a:gd name="T0" fmla="*/ 26 w 46"/>
                <a:gd name="T1" fmla="*/ 0 h 44"/>
                <a:gd name="T2" fmla="*/ 0 w 46"/>
                <a:gd name="T3" fmla="*/ 20 h 44"/>
                <a:gd name="T4" fmla="*/ 24 w 46"/>
                <a:gd name="T5" fmla="*/ 44 h 44"/>
                <a:gd name="T6" fmla="*/ 46 w 46"/>
                <a:gd name="T7" fmla="*/ 6 h 44"/>
                <a:gd name="T8" fmla="*/ 26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26" y="0"/>
                  </a:moveTo>
                  <a:lnTo>
                    <a:pt x="0" y="20"/>
                  </a:lnTo>
                  <a:lnTo>
                    <a:pt x="24" y="44"/>
                  </a:lnTo>
                  <a:lnTo>
                    <a:pt x="46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1" name="Freeform 115"/>
            <p:cNvSpPr>
              <a:spLocks/>
            </p:cNvSpPr>
            <p:nvPr/>
          </p:nvSpPr>
          <p:spPr bwMode="auto">
            <a:xfrm>
              <a:off x="5580063" y="1644650"/>
              <a:ext cx="133350" cy="123825"/>
            </a:xfrm>
            <a:custGeom>
              <a:avLst/>
              <a:gdLst>
                <a:gd name="T0" fmla="*/ 42 w 84"/>
                <a:gd name="T1" fmla="*/ 0 h 78"/>
                <a:gd name="T2" fmla="*/ 62 w 84"/>
                <a:gd name="T3" fmla="*/ 0 h 78"/>
                <a:gd name="T4" fmla="*/ 84 w 84"/>
                <a:gd name="T5" fmla="*/ 8 h 78"/>
                <a:gd name="T6" fmla="*/ 58 w 84"/>
                <a:gd name="T7" fmla="*/ 28 h 78"/>
                <a:gd name="T8" fmla="*/ 42 w 84"/>
                <a:gd name="T9" fmla="*/ 78 h 78"/>
                <a:gd name="T10" fmla="*/ 24 w 84"/>
                <a:gd name="T11" fmla="*/ 28 h 78"/>
                <a:gd name="T12" fmla="*/ 0 w 84"/>
                <a:gd name="T13" fmla="*/ 8 h 78"/>
                <a:gd name="T14" fmla="*/ 22 w 84"/>
                <a:gd name="T15" fmla="*/ 0 h 78"/>
                <a:gd name="T16" fmla="*/ 42 w 84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8">
                  <a:moveTo>
                    <a:pt x="42" y="0"/>
                  </a:moveTo>
                  <a:lnTo>
                    <a:pt x="62" y="0"/>
                  </a:lnTo>
                  <a:lnTo>
                    <a:pt x="84" y="8"/>
                  </a:lnTo>
                  <a:lnTo>
                    <a:pt x="58" y="28"/>
                  </a:lnTo>
                  <a:lnTo>
                    <a:pt x="42" y="78"/>
                  </a:lnTo>
                  <a:lnTo>
                    <a:pt x="24" y="28"/>
                  </a:lnTo>
                  <a:lnTo>
                    <a:pt x="0" y="8"/>
                  </a:lnTo>
                  <a:lnTo>
                    <a:pt x="2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2" name="Freeform 116"/>
            <p:cNvSpPr>
              <a:spLocks/>
            </p:cNvSpPr>
            <p:nvPr/>
          </p:nvSpPr>
          <p:spPr bwMode="auto">
            <a:xfrm>
              <a:off x="5541963" y="1422400"/>
              <a:ext cx="209550" cy="241300"/>
            </a:xfrm>
            <a:custGeom>
              <a:avLst/>
              <a:gdLst>
                <a:gd name="T0" fmla="*/ 130 w 132"/>
                <a:gd name="T1" fmla="*/ 72 h 152"/>
                <a:gd name="T2" fmla="*/ 130 w 132"/>
                <a:gd name="T3" fmla="*/ 72 h 152"/>
                <a:gd name="T4" fmla="*/ 130 w 132"/>
                <a:gd name="T5" fmla="*/ 72 h 152"/>
                <a:gd name="T6" fmla="*/ 130 w 132"/>
                <a:gd name="T7" fmla="*/ 52 h 152"/>
                <a:gd name="T8" fmla="*/ 128 w 132"/>
                <a:gd name="T9" fmla="*/ 36 h 152"/>
                <a:gd name="T10" fmla="*/ 124 w 132"/>
                <a:gd name="T11" fmla="*/ 30 h 152"/>
                <a:gd name="T12" fmla="*/ 122 w 132"/>
                <a:gd name="T13" fmla="*/ 24 h 152"/>
                <a:gd name="T14" fmla="*/ 122 w 132"/>
                <a:gd name="T15" fmla="*/ 24 h 152"/>
                <a:gd name="T16" fmla="*/ 112 w 132"/>
                <a:gd name="T17" fmla="*/ 16 h 152"/>
                <a:gd name="T18" fmla="*/ 100 w 132"/>
                <a:gd name="T19" fmla="*/ 8 h 152"/>
                <a:gd name="T20" fmla="*/ 86 w 132"/>
                <a:gd name="T21" fmla="*/ 2 h 152"/>
                <a:gd name="T22" fmla="*/ 66 w 132"/>
                <a:gd name="T23" fmla="*/ 0 h 152"/>
                <a:gd name="T24" fmla="*/ 66 w 132"/>
                <a:gd name="T25" fmla="*/ 0 h 152"/>
                <a:gd name="T26" fmla="*/ 46 w 132"/>
                <a:gd name="T27" fmla="*/ 2 h 152"/>
                <a:gd name="T28" fmla="*/ 30 w 132"/>
                <a:gd name="T29" fmla="*/ 8 h 152"/>
                <a:gd name="T30" fmla="*/ 18 w 132"/>
                <a:gd name="T31" fmla="*/ 16 h 152"/>
                <a:gd name="T32" fmla="*/ 10 w 132"/>
                <a:gd name="T33" fmla="*/ 24 h 152"/>
                <a:gd name="T34" fmla="*/ 10 w 132"/>
                <a:gd name="T35" fmla="*/ 24 h 152"/>
                <a:gd name="T36" fmla="*/ 6 w 132"/>
                <a:gd name="T37" fmla="*/ 30 h 152"/>
                <a:gd name="T38" fmla="*/ 4 w 132"/>
                <a:gd name="T39" fmla="*/ 36 h 152"/>
                <a:gd name="T40" fmla="*/ 2 w 132"/>
                <a:gd name="T41" fmla="*/ 52 h 152"/>
                <a:gd name="T42" fmla="*/ 0 w 132"/>
                <a:gd name="T43" fmla="*/ 72 h 152"/>
                <a:gd name="T44" fmla="*/ 0 w 132"/>
                <a:gd name="T45" fmla="*/ 72 h 152"/>
                <a:gd name="T46" fmla="*/ 0 w 132"/>
                <a:gd name="T47" fmla="*/ 72 h 152"/>
                <a:gd name="T48" fmla="*/ 0 w 132"/>
                <a:gd name="T49" fmla="*/ 86 h 152"/>
                <a:gd name="T50" fmla="*/ 0 w 132"/>
                <a:gd name="T51" fmla="*/ 86 h 152"/>
                <a:gd name="T52" fmla="*/ 0 w 132"/>
                <a:gd name="T53" fmla="*/ 98 h 152"/>
                <a:gd name="T54" fmla="*/ 4 w 132"/>
                <a:gd name="T55" fmla="*/ 112 h 152"/>
                <a:gd name="T56" fmla="*/ 10 w 132"/>
                <a:gd name="T57" fmla="*/ 122 h 152"/>
                <a:gd name="T58" fmla="*/ 18 w 132"/>
                <a:gd name="T59" fmla="*/ 132 h 152"/>
                <a:gd name="T60" fmla="*/ 28 w 132"/>
                <a:gd name="T61" fmla="*/ 140 h 152"/>
                <a:gd name="T62" fmla="*/ 40 w 132"/>
                <a:gd name="T63" fmla="*/ 146 h 152"/>
                <a:gd name="T64" fmla="*/ 52 w 132"/>
                <a:gd name="T65" fmla="*/ 150 h 152"/>
                <a:gd name="T66" fmla="*/ 66 w 132"/>
                <a:gd name="T67" fmla="*/ 152 h 152"/>
                <a:gd name="T68" fmla="*/ 66 w 132"/>
                <a:gd name="T69" fmla="*/ 152 h 152"/>
                <a:gd name="T70" fmla="*/ 78 w 132"/>
                <a:gd name="T71" fmla="*/ 150 h 152"/>
                <a:gd name="T72" fmla="*/ 92 w 132"/>
                <a:gd name="T73" fmla="*/ 146 h 152"/>
                <a:gd name="T74" fmla="*/ 102 w 132"/>
                <a:gd name="T75" fmla="*/ 140 h 152"/>
                <a:gd name="T76" fmla="*/ 112 w 132"/>
                <a:gd name="T77" fmla="*/ 132 h 152"/>
                <a:gd name="T78" fmla="*/ 120 w 132"/>
                <a:gd name="T79" fmla="*/ 122 h 152"/>
                <a:gd name="T80" fmla="*/ 126 w 132"/>
                <a:gd name="T81" fmla="*/ 112 h 152"/>
                <a:gd name="T82" fmla="*/ 130 w 132"/>
                <a:gd name="T83" fmla="*/ 98 h 152"/>
                <a:gd name="T84" fmla="*/ 132 w 132"/>
                <a:gd name="T85" fmla="*/ 86 h 152"/>
                <a:gd name="T86" fmla="*/ 132 w 132"/>
                <a:gd name="T87" fmla="*/ 86 h 152"/>
                <a:gd name="T88" fmla="*/ 130 w 132"/>
                <a:gd name="T89" fmla="*/ 72 h 152"/>
                <a:gd name="T90" fmla="*/ 130 w 132"/>
                <a:gd name="T91" fmla="*/ 7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52">
                  <a:moveTo>
                    <a:pt x="130" y="72"/>
                  </a:moveTo>
                  <a:lnTo>
                    <a:pt x="130" y="72"/>
                  </a:lnTo>
                  <a:lnTo>
                    <a:pt x="130" y="72"/>
                  </a:lnTo>
                  <a:lnTo>
                    <a:pt x="130" y="52"/>
                  </a:lnTo>
                  <a:lnTo>
                    <a:pt x="128" y="36"/>
                  </a:lnTo>
                  <a:lnTo>
                    <a:pt x="124" y="30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12" y="16"/>
                  </a:lnTo>
                  <a:lnTo>
                    <a:pt x="100" y="8"/>
                  </a:lnTo>
                  <a:lnTo>
                    <a:pt x="86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6" y="2"/>
                  </a:lnTo>
                  <a:lnTo>
                    <a:pt x="30" y="8"/>
                  </a:lnTo>
                  <a:lnTo>
                    <a:pt x="18" y="16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6" y="30"/>
                  </a:lnTo>
                  <a:lnTo>
                    <a:pt x="4" y="36"/>
                  </a:lnTo>
                  <a:lnTo>
                    <a:pt x="2" y="5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98"/>
                  </a:lnTo>
                  <a:lnTo>
                    <a:pt x="4" y="112"/>
                  </a:lnTo>
                  <a:lnTo>
                    <a:pt x="10" y="122"/>
                  </a:lnTo>
                  <a:lnTo>
                    <a:pt x="18" y="132"/>
                  </a:lnTo>
                  <a:lnTo>
                    <a:pt x="28" y="140"/>
                  </a:lnTo>
                  <a:lnTo>
                    <a:pt x="40" y="146"/>
                  </a:lnTo>
                  <a:lnTo>
                    <a:pt x="52" y="150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78" y="150"/>
                  </a:lnTo>
                  <a:lnTo>
                    <a:pt x="92" y="146"/>
                  </a:lnTo>
                  <a:lnTo>
                    <a:pt x="102" y="140"/>
                  </a:lnTo>
                  <a:lnTo>
                    <a:pt x="112" y="132"/>
                  </a:lnTo>
                  <a:lnTo>
                    <a:pt x="120" y="122"/>
                  </a:lnTo>
                  <a:lnTo>
                    <a:pt x="126" y="112"/>
                  </a:lnTo>
                  <a:lnTo>
                    <a:pt x="130" y="98"/>
                  </a:lnTo>
                  <a:lnTo>
                    <a:pt x="132" y="86"/>
                  </a:lnTo>
                  <a:lnTo>
                    <a:pt x="132" y="86"/>
                  </a:lnTo>
                  <a:lnTo>
                    <a:pt x="130" y="72"/>
                  </a:lnTo>
                  <a:lnTo>
                    <a:pt x="130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3" name="Freeform 117"/>
            <p:cNvSpPr>
              <a:spLocks/>
            </p:cNvSpPr>
            <p:nvPr/>
          </p:nvSpPr>
          <p:spPr bwMode="auto">
            <a:xfrm>
              <a:off x="5541963" y="1498600"/>
              <a:ext cx="206375" cy="38100"/>
            </a:xfrm>
            <a:custGeom>
              <a:avLst/>
              <a:gdLst>
                <a:gd name="T0" fmla="*/ 66 w 130"/>
                <a:gd name="T1" fmla="*/ 18 h 24"/>
                <a:gd name="T2" fmla="*/ 66 w 130"/>
                <a:gd name="T3" fmla="*/ 18 h 24"/>
                <a:gd name="T4" fmla="*/ 96 w 130"/>
                <a:gd name="T5" fmla="*/ 18 h 24"/>
                <a:gd name="T6" fmla="*/ 114 w 130"/>
                <a:gd name="T7" fmla="*/ 20 h 24"/>
                <a:gd name="T8" fmla="*/ 130 w 130"/>
                <a:gd name="T9" fmla="*/ 24 h 24"/>
                <a:gd name="T10" fmla="*/ 130 w 130"/>
                <a:gd name="T11" fmla="*/ 24 h 24"/>
                <a:gd name="T12" fmla="*/ 128 w 130"/>
                <a:gd name="T13" fmla="*/ 20 h 24"/>
                <a:gd name="T14" fmla="*/ 124 w 130"/>
                <a:gd name="T15" fmla="*/ 16 h 24"/>
                <a:gd name="T16" fmla="*/ 118 w 130"/>
                <a:gd name="T17" fmla="*/ 12 h 24"/>
                <a:gd name="T18" fmla="*/ 110 w 130"/>
                <a:gd name="T19" fmla="*/ 8 h 24"/>
                <a:gd name="T20" fmla="*/ 100 w 130"/>
                <a:gd name="T21" fmla="*/ 4 h 24"/>
                <a:gd name="T22" fmla="*/ 84 w 130"/>
                <a:gd name="T23" fmla="*/ 0 h 24"/>
                <a:gd name="T24" fmla="*/ 66 w 130"/>
                <a:gd name="T25" fmla="*/ 0 h 24"/>
                <a:gd name="T26" fmla="*/ 66 w 130"/>
                <a:gd name="T27" fmla="*/ 0 h 24"/>
                <a:gd name="T28" fmla="*/ 46 w 130"/>
                <a:gd name="T29" fmla="*/ 0 h 24"/>
                <a:gd name="T30" fmla="*/ 32 w 130"/>
                <a:gd name="T31" fmla="*/ 4 h 24"/>
                <a:gd name="T32" fmla="*/ 20 w 130"/>
                <a:gd name="T33" fmla="*/ 8 h 24"/>
                <a:gd name="T34" fmla="*/ 12 w 130"/>
                <a:gd name="T35" fmla="*/ 12 h 24"/>
                <a:gd name="T36" fmla="*/ 6 w 130"/>
                <a:gd name="T37" fmla="*/ 16 h 24"/>
                <a:gd name="T38" fmla="*/ 4 w 130"/>
                <a:gd name="T39" fmla="*/ 20 h 24"/>
                <a:gd name="T40" fmla="*/ 0 w 130"/>
                <a:gd name="T41" fmla="*/ 24 h 24"/>
                <a:gd name="T42" fmla="*/ 0 w 130"/>
                <a:gd name="T43" fmla="*/ 24 h 24"/>
                <a:gd name="T44" fmla="*/ 16 w 130"/>
                <a:gd name="T45" fmla="*/ 20 h 24"/>
                <a:gd name="T46" fmla="*/ 36 w 130"/>
                <a:gd name="T47" fmla="*/ 18 h 24"/>
                <a:gd name="T48" fmla="*/ 66 w 130"/>
                <a:gd name="T49" fmla="*/ 18 h 24"/>
                <a:gd name="T50" fmla="*/ 66 w 130"/>
                <a:gd name="T51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4">
                  <a:moveTo>
                    <a:pt x="66" y="18"/>
                  </a:moveTo>
                  <a:lnTo>
                    <a:pt x="66" y="18"/>
                  </a:lnTo>
                  <a:lnTo>
                    <a:pt x="96" y="18"/>
                  </a:lnTo>
                  <a:lnTo>
                    <a:pt x="114" y="20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28" y="20"/>
                  </a:lnTo>
                  <a:lnTo>
                    <a:pt x="124" y="16"/>
                  </a:lnTo>
                  <a:lnTo>
                    <a:pt x="118" y="12"/>
                  </a:lnTo>
                  <a:lnTo>
                    <a:pt x="110" y="8"/>
                  </a:lnTo>
                  <a:lnTo>
                    <a:pt x="100" y="4"/>
                  </a:lnTo>
                  <a:lnTo>
                    <a:pt x="8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6" y="0"/>
                  </a:lnTo>
                  <a:lnTo>
                    <a:pt x="32" y="4"/>
                  </a:lnTo>
                  <a:lnTo>
                    <a:pt x="20" y="8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6" y="20"/>
                  </a:lnTo>
                  <a:lnTo>
                    <a:pt x="36" y="18"/>
                  </a:lnTo>
                  <a:lnTo>
                    <a:pt x="66" y="18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64" name="グループ化 1363"/>
          <p:cNvGrpSpPr/>
          <p:nvPr/>
        </p:nvGrpSpPr>
        <p:grpSpPr>
          <a:xfrm>
            <a:off x="6510607" y="1315753"/>
            <a:ext cx="434926" cy="273629"/>
            <a:chOff x="7202488" y="942975"/>
            <a:chExt cx="479425" cy="301625"/>
          </a:xfrm>
        </p:grpSpPr>
        <p:sp>
          <p:nvSpPr>
            <p:cNvPr id="1365" name="Freeform 118"/>
            <p:cNvSpPr>
              <a:spLocks/>
            </p:cNvSpPr>
            <p:nvPr/>
          </p:nvSpPr>
          <p:spPr bwMode="auto">
            <a:xfrm>
              <a:off x="7202488" y="942975"/>
              <a:ext cx="479425" cy="301625"/>
            </a:xfrm>
            <a:custGeom>
              <a:avLst/>
              <a:gdLst>
                <a:gd name="T0" fmla="*/ 302 w 302"/>
                <a:gd name="T1" fmla="*/ 152 h 190"/>
                <a:gd name="T2" fmla="*/ 302 w 302"/>
                <a:gd name="T3" fmla="*/ 152 h 190"/>
                <a:gd name="T4" fmla="*/ 302 w 302"/>
                <a:gd name="T5" fmla="*/ 160 h 190"/>
                <a:gd name="T6" fmla="*/ 300 w 302"/>
                <a:gd name="T7" fmla="*/ 166 h 190"/>
                <a:gd name="T8" fmla="*/ 296 w 302"/>
                <a:gd name="T9" fmla="*/ 172 h 190"/>
                <a:gd name="T10" fmla="*/ 292 w 302"/>
                <a:gd name="T11" fmla="*/ 178 h 190"/>
                <a:gd name="T12" fmla="*/ 286 w 302"/>
                <a:gd name="T13" fmla="*/ 182 h 190"/>
                <a:gd name="T14" fmla="*/ 280 w 302"/>
                <a:gd name="T15" fmla="*/ 186 h 190"/>
                <a:gd name="T16" fmla="*/ 272 w 302"/>
                <a:gd name="T17" fmla="*/ 188 h 190"/>
                <a:gd name="T18" fmla="*/ 264 w 302"/>
                <a:gd name="T19" fmla="*/ 190 h 190"/>
                <a:gd name="T20" fmla="*/ 38 w 302"/>
                <a:gd name="T21" fmla="*/ 190 h 190"/>
                <a:gd name="T22" fmla="*/ 38 w 302"/>
                <a:gd name="T23" fmla="*/ 190 h 190"/>
                <a:gd name="T24" fmla="*/ 30 w 302"/>
                <a:gd name="T25" fmla="*/ 188 h 190"/>
                <a:gd name="T26" fmla="*/ 24 w 302"/>
                <a:gd name="T27" fmla="*/ 186 h 190"/>
                <a:gd name="T28" fmla="*/ 18 w 302"/>
                <a:gd name="T29" fmla="*/ 182 h 190"/>
                <a:gd name="T30" fmla="*/ 12 w 302"/>
                <a:gd name="T31" fmla="*/ 178 h 190"/>
                <a:gd name="T32" fmla="*/ 8 w 302"/>
                <a:gd name="T33" fmla="*/ 172 h 190"/>
                <a:gd name="T34" fmla="*/ 4 w 302"/>
                <a:gd name="T35" fmla="*/ 166 h 190"/>
                <a:gd name="T36" fmla="*/ 2 w 302"/>
                <a:gd name="T37" fmla="*/ 160 h 190"/>
                <a:gd name="T38" fmla="*/ 0 w 302"/>
                <a:gd name="T39" fmla="*/ 152 h 190"/>
                <a:gd name="T40" fmla="*/ 0 w 302"/>
                <a:gd name="T41" fmla="*/ 38 h 190"/>
                <a:gd name="T42" fmla="*/ 0 w 302"/>
                <a:gd name="T43" fmla="*/ 38 h 190"/>
                <a:gd name="T44" fmla="*/ 2 w 302"/>
                <a:gd name="T45" fmla="*/ 30 h 190"/>
                <a:gd name="T46" fmla="*/ 4 w 302"/>
                <a:gd name="T47" fmla="*/ 24 h 190"/>
                <a:gd name="T48" fmla="*/ 8 w 302"/>
                <a:gd name="T49" fmla="*/ 18 h 190"/>
                <a:gd name="T50" fmla="*/ 12 w 302"/>
                <a:gd name="T51" fmla="*/ 12 h 190"/>
                <a:gd name="T52" fmla="*/ 18 w 302"/>
                <a:gd name="T53" fmla="*/ 8 h 190"/>
                <a:gd name="T54" fmla="*/ 24 w 302"/>
                <a:gd name="T55" fmla="*/ 4 h 190"/>
                <a:gd name="T56" fmla="*/ 30 w 302"/>
                <a:gd name="T57" fmla="*/ 2 h 190"/>
                <a:gd name="T58" fmla="*/ 38 w 302"/>
                <a:gd name="T59" fmla="*/ 0 h 190"/>
                <a:gd name="T60" fmla="*/ 264 w 302"/>
                <a:gd name="T61" fmla="*/ 0 h 190"/>
                <a:gd name="T62" fmla="*/ 264 w 302"/>
                <a:gd name="T63" fmla="*/ 0 h 190"/>
                <a:gd name="T64" fmla="*/ 272 w 302"/>
                <a:gd name="T65" fmla="*/ 2 h 190"/>
                <a:gd name="T66" fmla="*/ 280 w 302"/>
                <a:gd name="T67" fmla="*/ 4 h 190"/>
                <a:gd name="T68" fmla="*/ 286 w 302"/>
                <a:gd name="T69" fmla="*/ 8 h 190"/>
                <a:gd name="T70" fmla="*/ 292 w 302"/>
                <a:gd name="T71" fmla="*/ 12 h 190"/>
                <a:gd name="T72" fmla="*/ 296 w 302"/>
                <a:gd name="T73" fmla="*/ 18 h 190"/>
                <a:gd name="T74" fmla="*/ 300 w 302"/>
                <a:gd name="T75" fmla="*/ 24 h 190"/>
                <a:gd name="T76" fmla="*/ 302 w 302"/>
                <a:gd name="T77" fmla="*/ 30 h 190"/>
                <a:gd name="T78" fmla="*/ 302 w 302"/>
                <a:gd name="T79" fmla="*/ 38 h 190"/>
                <a:gd name="T80" fmla="*/ 302 w 302"/>
                <a:gd name="T8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90">
                  <a:moveTo>
                    <a:pt x="302" y="152"/>
                  </a:moveTo>
                  <a:lnTo>
                    <a:pt x="302" y="152"/>
                  </a:lnTo>
                  <a:lnTo>
                    <a:pt x="302" y="160"/>
                  </a:lnTo>
                  <a:lnTo>
                    <a:pt x="300" y="166"/>
                  </a:lnTo>
                  <a:lnTo>
                    <a:pt x="296" y="172"/>
                  </a:lnTo>
                  <a:lnTo>
                    <a:pt x="292" y="178"/>
                  </a:lnTo>
                  <a:lnTo>
                    <a:pt x="286" y="182"/>
                  </a:lnTo>
                  <a:lnTo>
                    <a:pt x="280" y="186"/>
                  </a:lnTo>
                  <a:lnTo>
                    <a:pt x="272" y="188"/>
                  </a:lnTo>
                  <a:lnTo>
                    <a:pt x="264" y="190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30" y="188"/>
                  </a:lnTo>
                  <a:lnTo>
                    <a:pt x="24" y="186"/>
                  </a:lnTo>
                  <a:lnTo>
                    <a:pt x="18" y="182"/>
                  </a:lnTo>
                  <a:lnTo>
                    <a:pt x="12" y="178"/>
                  </a:lnTo>
                  <a:lnTo>
                    <a:pt x="8" y="172"/>
                  </a:lnTo>
                  <a:lnTo>
                    <a:pt x="4" y="166"/>
                  </a:lnTo>
                  <a:lnTo>
                    <a:pt x="2" y="160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2"/>
                  </a:lnTo>
                  <a:lnTo>
                    <a:pt x="280" y="4"/>
                  </a:lnTo>
                  <a:lnTo>
                    <a:pt x="286" y="8"/>
                  </a:lnTo>
                  <a:lnTo>
                    <a:pt x="292" y="12"/>
                  </a:lnTo>
                  <a:lnTo>
                    <a:pt x="296" y="18"/>
                  </a:lnTo>
                  <a:lnTo>
                    <a:pt x="300" y="24"/>
                  </a:lnTo>
                  <a:lnTo>
                    <a:pt x="302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6" name="Freeform 119"/>
            <p:cNvSpPr>
              <a:spLocks/>
            </p:cNvSpPr>
            <p:nvPr/>
          </p:nvSpPr>
          <p:spPr bwMode="auto">
            <a:xfrm>
              <a:off x="7202488" y="942975"/>
              <a:ext cx="479425" cy="301625"/>
            </a:xfrm>
            <a:custGeom>
              <a:avLst/>
              <a:gdLst>
                <a:gd name="T0" fmla="*/ 302 w 302"/>
                <a:gd name="T1" fmla="*/ 152 h 190"/>
                <a:gd name="T2" fmla="*/ 302 w 302"/>
                <a:gd name="T3" fmla="*/ 152 h 190"/>
                <a:gd name="T4" fmla="*/ 302 w 302"/>
                <a:gd name="T5" fmla="*/ 160 h 190"/>
                <a:gd name="T6" fmla="*/ 300 w 302"/>
                <a:gd name="T7" fmla="*/ 166 h 190"/>
                <a:gd name="T8" fmla="*/ 296 w 302"/>
                <a:gd name="T9" fmla="*/ 172 h 190"/>
                <a:gd name="T10" fmla="*/ 292 w 302"/>
                <a:gd name="T11" fmla="*/ 178 h 190"/>
                <a:gd name="T12" fmla="*/ 286 w 302"/>
                <a:gd name="T13" fmla="*/ 182 h 190"/>
                <a:gd name="T14" fmla="*/ 280 w 302"/>
                <a:gd name="T15" fmla="*/ 186 h 190"/>
                <a:gd name="T16" fmla="*/ 272 w 302"/>
                <a:gd name="T17" fmla="*/ 188 h 190"/>
                <a:gd name="T18" fmla="*/ 264 w 302"/>
                <a:gd name="T19" fmla="*/ 190 h 190"/>
                <a:gd name="T20" fmla="*/ 38 w 302"/>
                <a:gd name="T21" fmla="*/ 190 h 190"/>
                <a:gd name="T22" fmla="*/ 38 w 302"/>
                <a:gd name="T23" fmla="*/ 190 h 190"/>
                <a:gd name="T24" fmla="*/ 30 w 302"/>
                <a:gd name="T25" fmla="*/ 188 h 190"/>
                <a:gd name="T26" fmla="*/ 24 w 302"/>
                <a:gd name="T27" fmla="*/ 186 h 190"/>
                <a:gd name="T28" fmla="*/ 18 w 302"/>
                <a:gd name="T29" fmla="*/ 182 h 190"/>
                <a:gd name="T30" fmla="*/ 12 w 302"/>
                <a:gd name="T31" fmla="*/ 178 h 190"/>
                <a:gd name="T32" fmla="*/ 8 w 302"/>
                <a:gd name="T33" fmla="*/ 172 h 190"/>
                <a:gd name="T34" fmla="*/ 4 w 302"/>
                <a:gd name="T35" fmla="*/ 166 h 190"/>
                <a:gd name="T36" fmla="*/ 2 w 302"/>
                <a:gd name="T37" fmla="*/ 160 h 190"/>
                <a:gd name="T38" fmla="*/ 0 w 302"/>
                <a:gd name="T39" fmla="*/ 152 h 190"/>
                <a:gd name="T40" fmla="*/ 0 w 302"/>
                <a:gd name="T41" fmla="*/ 38 h 190"/>
                <a:gd name="T42" fmla="*/ 0 w 302"/>
                <a:gd name="T43" fmla="*/ 38 h 190"/>
                <a:gd name="T44" fmla="*/ 2 w 302"/>
                <a:gd name="T45" fmla="*/ 30 h 190"/>
                <a:gd name="T46" fmla="*/ 4 w 302"/>
                <a:gd name="T47" fmla="*/ 24 h 190"/>
                <a:gd name="T48" fmla="*/ 8 w 302"/>
                <a:gd name="T49" fmla="*/ 18 h 190"/>
                <a:gd name="T50" fmla="*/ 12 w 302"/>
                <a:gd name="T51" fmla="*/ 12 h 190"/>
                <a:gd name="T52" fmla="*/ 18 w 302"/>
                <a:gd name="T53" fmla="*/ 8 h 190"/>
                <a:gd name="T54" fmla="*/ 24 w 302"/>
                <a:gd name="T55" fmla="*/ 4 h 190"/>
                <a:gd name="T56" fmla="*/ 30 w 302"/>
                <a:gd name="T57" fmla="*/ 2 h 190"/>
                <a:gd name="T58" fmla="*/ 38 w 302"/>
                <a:gd name="T59" fmla="*/ 0 h 190"/>
                <a:gd name="T60" fmla="*/ 264 w 302"/>
                <a:gd name="T61" fmla="*/ 0 h 190"/>
                <a:gd name="T62" fmla="*/ 264 w 302"/>
                <a:gd name="T63" fmla="*/ 0 h 190"/>
                <a:gd name="T64" fmla="*/ 272 w 302"/>
                <a:gd name="T65" fmla="*/ 2 h 190"/>
                <a:gd name="T66" fmla="*/ 280 w 302"/>
                <a:gd name="T67" fmla="*/ 4 h 190"/>
                <a:gd name="T68" fmla="*/ 286 w 302"/>
                <a:gd name="T69" fmla="*/ 8 h 190"/>
                <a:gd name="T70" fmla="*/ 292 w 302"/>
                <a:gd name="T71" fmla="*/ 12 h 190"/>
                <a:gd name="T72" fmla="*/ 296 w 302"/>
                <a:gd name="T73" fmla="*/ 18 h 190"/>
                <a:gd name="T74" fmla="*/ 300 w 302"/>
                <a:gd name="T75" fmla="*/ 24 h 190"/>
                <a:gd name="T76" fmla="*/ 302 w 302"/>
                <a:gd name="T77" fmla="*/ 30 h 190"/>
                <a:gd name="T78" fmla="*/ 302 w 302"/>
                <a:gd name="T79" fmla="*/ 38 h 190"/>
                <a:gd name="T80" fmla="*/ 302 w 302"/>
                <a:gd name="T8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2" h="190">
                  <a:moveTo>
                    <a:pt x="302" y="152"/>
                  </a:moveTo>
                  <a:lnTo>
                    <a:pt x="302" y="152"/>
                  </a:lnTo>
                  <a:lnTo>
                    <a:pt x="302" y="160"/>
                  </a:lnTo>
                  <a:lnTo>
                    <a:pt x="300" y="166"/>
                  </a:lnTo>
                  <a:lnTo>
                    <a:pt x="296" y="172"/>
                  </a:lnTo>
                  <a:lnTo>
                    <a:pt x="292" y="178"/>
                  </a:lnTo>
                  <a:lnTo>
                    <a:pt x="286" y="182"/>
                  </a:lnTo>
                  <a:lnTo>
                    <a:pt x="280" y="186"/>
                  </a:lnTo>
                  <a:lnTo>
                    <a:pt x="272" y="188"/>
                  </a:lnTo>
                  <a:lnTo>
                    <a:pt x="264" y="190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30" y="188"/>
                  </a:lnTo>
                  <a:lnTo>
                    <a:pt x="24" y="186"/>
                  </a:lnTo>
                  <a:lnTo>
                    <a:pt x="18" y="182"/>
                  </a:lnTo>
                  <a:lnTo>
                    <a:pt x="12" y="178"/>
                  </a:lnTo>
                  <a:lnTo>
                    <a:pt x="8" y="172"/>
                  </a:lnTo>
                  <a:lnTo>
                    <a:pt x="4" y="166"/>
                  </a:lnTo>
                  <a:lnTo>
                    <a:pt x="2" y="160"/>
                  </a:lnTo>
                  <a:lnTo>
                    <a:pt x="0" y="15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72" y="2"/>
                  </a:lnTo>
                  <a:lnTo>
                    <a:pt x="280" y="4"/>
                  </a:lnTo>
                  <a:lnTo>
                    <a:pt x="286" y="8"/>
                  </a:lnTo>
                  <a:lnTo>
                    <a:pt x="292" y="12"/>
                  </a:lnTo>
                  <a:lnTo>
                    <a:pt x="296" y="18"/>
                  </a:lnTo>
                  <a:lnTo>
                    <a:pt x="300" y="24"/>
                  </a:lnTo>
                  <a:lnTo>
                    <a:pt x="302" y="30"/>
                  </a:lnTo>
                  <a:lnTo>
                    <a:pt x="302" y="38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7" name="Freeform 120"/>
            <p:cNvSpPr>
              <a:spLocks/>
            </p:cNvSpPr>
            <p:nvPr/>
          </p:nvSpPr>
          <p:spPr bwMode="auto">
            <a:xfrm>
              <a:off x="7234238" y="974725"/>
              <a:ext cx="419100" cy="238125"/>
            </a:xfrm>
            <a:custGeom>
              <a:avLst/>
              <a:gdLst>
                <a:gd name="T0" fmla="*/ 18 w 264"/>
                <a:gd name="T1" fmla="*/ 150 h 150"/>
                <a:gd name="T2" fmla="*/ 18 w 264"/>
                <a:gd name="T3" fmla="*/ 150 h 150"/>
                <a:gd name="T4" fmla="*/ 12 w 264"/>
                <a:gd name="T5" fmla="*/ 148 h 150"/>
                <a:gd name="T6" fmla="*/ 6 w 264"/>
                <a:gd name="T7" fmla="*/ 144 h 150"/>
                <a:gd name="T8" fmla="*/ 2 w 264"/>
                <a:gd name="T9" fmla="*/ 138 h 150"/>
                <a:gd name="T10" fmla="*/ 0 w 264"/>
                <a:gd name="T11" fmla="*/ 132 h 150"/>
                <a:gd name="T12" fmla="*/ 0 w 264"/>
                <a:gd name="T13" fmla="*/ 18 h 150"/>
                <a:gd name="T14" fmla="*/ 0 w 264"/>
                <a:gd name="T15" fmla="*/ 18 h 150"/>
                <a:gd name="T16" fmla="*/ 2 w 264"/>
                <a:gd name="T17" fmla="*/ 10 h 150"/>
                <a:gd name="T18" fmla="*/ 6 w 264"/>
                <a:gd name="T19" fmla="*/ 4 h 150"/>
                <a:gd name="T20" fmla="*/ 12 w 264"/>
                <a:gd name="T21" fmla="*/ 0 h 150"/>
                <a:gd name="T22" fmla="*/ 18 w 264"/>
                <a:gd name="T23" fmla="*/ 0 h 150"/>
                <a:gd name="T24" fmla="*/ 244 w 264"/>
                <a:gd name="T25" fmla="*/ 0 h 150"/>
                <a:gd name="T26" fmla="*/ 244 w 264"/>
                <a:gd name="T27" fmla="*/ 0 h 150"/>
                <a:gd name="T28" fmla="*/ 252 w 264"/>
                <a:gd name="T29" fmla="*/ 0 h 150"/>
                <a:gd name="T30" fmla="*/ 258 w 264"/>
                <a:gd name="T31" fmla="*/ 4 h 150"/>
                <a:gd name="T32" fmla="*/ 262 w 264"/>
                <a:gd name="T33" fmla="*/ 10 h 150"/>
                <a:gd name="T34" fmla="*/ 264 w 264"/>
                <a:gd name="T35" fmla="*/ 18 h 150"/>
                <a:gd name="T36" fmla="*/ 264 w 264"/>
                <a:gd name="T37" fmla="*/ 132 h 150"/>
                <a:gd name="T38" fmla="*/ 264 w 264"/>
                <a:gd name="T39" fmla="*/ 132 h 150"/>
                <a:gd name="T40" fmla="*/ 262 w 264"/>
                <a:gd name="T41" fmla="*/ 138 h 150"/>
                <a:gd name="T42" fmla="*/ 258 w 264"/>
                <a:gd name="T43" fmla="*/ 144 h 150"/>
                <a:gd name="T44" fmla="*/ 252 w 264"/>
                <a:gd name="T45" fmla="*/ 148 h 150"/>
                <a:gd name="T46" fmla="*/ 244 w 264"/>
                <a:gd name="T47" fmla="*/ 150 h 150"/>
                <a:gd name="T48" fmla="*/ 18 w 264"/>
                <a:gd name="T4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150">
                  <a:moveTo>
                    <a:pt x="18" y="150"/>
                  </a:moveTo>
                  <a:lnTo>
                    <a:pt x="18" y="150"/>
                  </a:lnTo>
                  <a:lnTo>
                    <a:pt x="12" y="148"/>
                  </a:lnTo>
                  <a:lnTo>
                    <a:pt x="6" y="144"/>
                  </a:lnTo>
                  <a:lnTo>
                    <a:pt x="2" y="138"/>
                  </a:lnTo>
                  <a:lnTo>
                    <a:pt x="0" y="13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58" y="4"/>
                  </a:lnTo>
                  <a:lnTo>
                    <a:pt x="262" y="10"/>
                  </a:lnTo>
                  <a:lnTo>
                    <a:pt x="264" y="18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62" y="138"/>
                  </a:lnTo>
                  <a:lnTo>
                    <a:pt x="258" y="144"/>
                  </a:lnTo>
                  <a:lnTo>
                    <a:pt x="252" y="148"/>
                  </a:lnTo>
                  <a:lnTo>
                    <a:pt x="244" y="150"/>
                  </a:lnTo>
                  <a:lnTo>
                    <a:pt x="18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8" name="Rectangle 121"/>
            <p:cNvSpPr>
              <a:spLocks noChangeArrowheads="1"/>
            </p:cNvSpPr>
            <p:nvPr/>
          </p:nvSpPr>
          <p:spPr bwMode="auto">
            <a:xfrm>
              <a:off x="7523163" y="984250"/>
              <a:ext cx="98425" cy="476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69" name="Rectangle 122"/>
            <p:cNvSpPr>
              <a:spLocks noChangeArrowheads="1"/>
            </p:cNvSpPr>
            <p:nvPr/>
          </p:nvSpPr>
          <p:spPr bwMode="auto">
            <a:xfrm>
              <a:off x="7246938" y="1044575"/>
              <a:ext cx="393700" cy="98425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0" name="Freeform 123"/>
            <p:cNvSpPr>
              <a:spLocks/>
            </p:cNvSpPr>
            <p:nvPr/>
          </p:nvSpPr>
          <p:spPr bwMode="auto">
            <a:xfrm>
              <a:off x="7265988" y="1181100"/>
              <a:ext cx="187325" cy="19050"/>
            </a:xfrm>
            <a:custGeom>
              <a:avLst/>
              <a:gdLst>
                <a:gd name="T0" fmla="*/ 112 w 118"/>
                <a:gd name="T1" fmla="*/ 12 h 12"/>
                <a:gd name="T2" fmla="*/ 6 w 118"/>
                <a:gd name="T3" fmla="*/ 12 h 12"/>
                <a:gd name="T4" fmla="*/ 6 w 118"/>
                <a:gd name="T5" fmla="*/ 12 h 12"/>
                <a:gd name="T6" fmla="*/ 2 w 118"/>
                <a:gd name="T7" fmla="*/ 10 h 12"/>
                <a:gd name="T8" fmla="*/ 0 w 118"/>
                <a:gd name="T9" fmla="*/ 6 h 12"/>
                <a:gd name="T10" fmla="*/ 0 w 118"/>
                <a:gd name="T11" fmla="*/ 6 h 12"/>
                <a:gd name="T12" fmla="*/ 2 w 118"/>
                <a:gd name="T13" fmla="*/ 2 h 12"/>
                <a:gd name="T14" fmla="*/ 6 w 118"/>
                <a:gd name="T15" fmla="*/ 0 h 12"/>
                <a:gd name="T16" fmla="*/ 112 w 118"/>
                <a:gd name="T17" fmla="*/ 0 h 12"/>
                <a:gd name="T18" fmla="*/ 112 w 118"/>
                <a:gd name="T19" fmla="*/ 0 h 12"/>
                <a:gd name="T20" fmla="*/ 116 w 118"/>
                <a:gd name="T21" fmla="*/ 2 h 12"/>
                <a:gd name="T22" fmla="*/ 118 w 118"/>
                <a:gd name="T23" fmla="*/ 6 h 12"/>
                <a:gd name="T24" fmla="*/ 118 w 118"/>
                <a:gd name="T25" fmla="*/ 6 h 12"/>
                <a:gd name="T26" fmla="*/ 116 w 118"/>
                <a:gd name="T27" fmla="*/ 10 h 12"/>
                <a:gd name="T28" fmla="*/ 112 w 118"/>
                <a:gd name="T29" fmla="*/ 12 h 12"/>
                <a:gd name="T30" fmla="*/ 112 w 118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">
                  <a:moveTo>
                    <a:pt x="112" y="12"/>
                  </a:move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6" y="2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10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1" name="Freeform 124"/>
            <p:cNvSpPr>
              <a:spLocks/>
            </p:cNvSpPr>
            <p:nvPr/>
          </p:nvSpPr>
          <p:spPr bwMode="auto">
            <a:xfrm>
              <a:off x="7265988" y="1149350"/>
              <a:ext cx="187325" cy="22225"/>
            </a:xfrm>
            <a:custGeom>
              <a:avLst/>
              <a:gdLst>
                <a:gd name="T0" fmla="*/ 112 w 118"/>
                <a:gd name="T1" fmla="*/ 14 h 14"/>
                <a:gd name="T2" fmla="*/ 6 w 118"/>
                <a:gd name="T3" fmla="*/ 14 h 14"/>
                <a:gd name="T4" fmla="*/ 6 w 118"/>
                <a:gd name="T5" fmla="*/ 14 h 14"/>
                <a:gd name="T6" fmla="*/ 2 w 118"/>
                <a:gd name="T7" fmla="*/ 12 h 14"/>
                <a:gd name="T8" fmla="*/ 0 w 118"/>
                <a:gd name="T9" fmla="*/ 8 h 14"/>
                <a:gd name="T10" fmla="*/ 0 w 118"/>
                <a:gd name="T11" fmla="*/ 8 h 14"/>
                <a:gd name="T12" fmla="*/ 2 w 118"/>
                <a:gd name="T13" fmla="*/ 2 h 14"/>
                <a:gd name="T14" fmla="*/ 6 w 118"/>
                <a:gd name="T15" fmla="*/ 0 h 14"/>
                <a:gd name="T16" fmla="*/ 112 w 118"/>
                <a:gd name="T17" fmla="*/ 0 h 14"/>
                <a:gd name="T18" fmla="*/ 112 w 118"/>
                <a:gd name="T19" fmla="*/ 0 h 14"/>
                <a:gd name="T20" fmla="*/ 116 w 118"/>
                <a:gd name="T21" fmla="*/ 2 h 14"/>
                <a:gd name="T22" fmla="*/ 118 w 118"/>
                <a:gd name="T23" fmla="*/ 8 h 14"/>
                <a:gd name="T24" fmla="*/ 118 w 118"/>
                <a:gd name="T25" fmla="*/ 8 h 14"/>
                <a:gd name="T26" fmla="*/ 116 w 118"/>
                <a:gd name="T27" fmla="*/ 12 h 14"/>
                <a:gd name="T28" fmla="*/ 112 w 118"/>
                <a:gd name="T29" fmla="*/ 14 h 14"/>
                <a:gd name="T30" fmla="*/ 112 w 118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4">
                  <a:moveTo>
                    <a:pt x="112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6" y="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6" y="12"/>
                  </a:lnTo>
                  <a:lnTo>
                    <a:pt x="112" y="14"/>
                  </a:lnTo>
                  <a:lnTo>
                    <a:pt x="112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72" name="グループ化 1371"/>
          <p:cNvGrpSpPr/>
          <p:nvPr/>
        </p:nvGrpSpPr>
        <p:grpSpPr>
          <a:xfrm>
            <a:off x="5828996" y="3909984"/>
            <a:ext cx="434926" cy="434926"/>
            <a:chOff x="4808538" y="4448175"/>
            <a:chExt cx="479425" cy="479425"/>
          </a:xfrm>
        </p:grpSpPr>
        <p:sp>
          <p:nvSpPr>
            <p:cNvPr id="1373" name="Freeform 125"/>
            <p:cNvSpPr>
              <a:spLocks/>
            </p:cNvSpPr>
            <p:nvPr/>
          </p:nvSpPr>
          <p:spPr bwMode="auto">
            <a:xfrm>
              <a:off x="4808538" y="4448175"/>
              <a:ext cx="479425" cy="479425"/>
            </a:xfrm>
            <a:custGeom>
              <a:avLst/>
              <a:gdLst>
                <a:gd name="T0" fmla="*/ 302 w 302"/>
                <a:gd name="T1" fmla="*/ 150 h 302"/>
                <a:gd name="T2" fmla="*/ 298 w 302"/>
                <a:gd name="T3" fmla="*/ 182 h 302"/>
                <a:gd name="T4" fmla="*/ 290 w 302"/>
                <a:gd name="T5" fmla="*/ 210 h 302"/>
                <a:gd name="T6" fmla="*/ 276 w 302"/>
                <a:gd name="T7" fmla="*/ 236 h 302"/>
                <a:gd name="T8" fmla="*/ 256 w 302"/>
                <a:gd name="T9" fmla="*/ 258 h 302"/>
                <a:gd name="T10" fmla="*/ 234 w 302"/>
                <a:gd name="T11" fmla="*/ 276 h 302"/>
                <a:gd name="T12" fmla="*/ 210 w 302"/>
                <a:gd name="T13" fmla="*/ 290 h 302"/>
                <a:gd name="T14" fmla="*/ 180 w 302"/>
                <a:gd name="T15" fmla="*/ 298 h 302"/>
                <a:gd name="T16" fmla="*/ 150 w 302"/>
                <a:gd name="T17" fmla="*/ 302 h 302"/>
                <a:gd name="T18" fmla="*/ 134 w 302"/>
                <a:gd name="T19" fmla="*/ 302 h 302"/>
                <a:gd name="T20" fmla="*/ 106 w 302"/>
                <a:gd name="T21" fmla="*/ 296 h 302"/>
                <a:gd name="T22" fmla="*/ 78 w 302"/>
                <a:gd name="T23" fmla="*/ 284 h 302"/>
                <a:gd name="T24" fmla="*/ 54 w 302"/>
                <a:gd name="T25" fmla="*/ 268 h 302"/>
                <a:gd name="T26" fmla="*/ 34 w 302"/>
                <a:gd name="T27" fmla="*/ 246 h 302"/>
                <a:gd name="T28" fmla="*/ 18 w 302"/>
                <a:gd name="T29" fmla="*/ 222 h 302"/>
                <a:gd name="T30" fmla="*/ 6 w 302"/>
                <a:gd name="T31" fmla="*/ 196 h 302"/>
                <a:gd name="T32" fmla="*/ 0 w 302"/>
                <a:gd name="T33" fmla="*/ 166 h 302"/>
                <a:gd name="T34" fmla="*/ 0 w 302"/>
                <a:gd name="T35" fmla="*/ 150 h 302"/>
                <a:gd name="T36" fmla="*/ 2 w 302"/>
                <a:gd name="T37" fmla="*/ 120 h 302"/>
                <a:gd name="T38" fmla="*/ 12 w 302"/>
                <a:gd name="T39" fmla="*/ 92 h 302"/>
                <a:gd name="T40" fmla="*/ 26 w 302"/>
                <a:gd name="T41" fmla="*/ 66 h 302"/>
                <a:gd name="T42" fmla="*/ 44 w 302"/>
                <a:gd name="T43" fmla="*/ 44 h 302"/>
                <a:gd name="T44" fmla="*/ 66 w 302"/>
                <a:gd name="T45" fmla="*/ 26 h 302"/>
                <a:gd name="T46" fmla="*/ 92 w 302"/>
                <a:gd name="T47" fmla="*/ 12 h 302"/>
                <a:gd name="T48" fmla="*/ 120 w 302"/>
                <a:gd name="T49" fmla="*/ 4 h 302"/>
                <a:gd name="T50" fmla="*/ 150 w 302"/>
                <a:gd name="T51" fmla="*/ 0 h 302"/>
                <a:gd name="T52" fmla="*/ 166 w 302"/>
                <a:gd name="T53" fmla="*/ 0 h 302"/>
                <a:gd name="T54" fmla="*/ 196 w 302"/>
                <a:gd name="T55" fmla="*/ 6 h 302"/>
                <a:gd name="T56" fmla="*/ 222 w 302"/>
                <a:gd name="T57" fmla="*/ 18 h 302"/>
                <a:gd name="T58" fmla="*/ 246 w 302"/>
                <a:gd name="T59" fmla="*/ 34 h 302"/>
                <a:gd name="T60" fmla="*/ 266 w 302"/>
                <a:gd name="T61" fmla="*/ 54 h 302"/>
                <a:gd name="T62" fmla="*/ 282 w 302"/>
                <a:gd name="T63" fmla="*/ 78 h 302"/>
                <a:gd name="T64" fmla="*/ 294 w 302"/>
                <a:gd name="T65" fmla="*/ 106 h 302"/>
                <a:gd name="T66" fmla="*/ 300 w 302"/>
                <a:gd name="T67" fmla="*/ 136 h 302"/>
                <a:gd name="T68" fmla="*/ 302 w 302"/>
                <a:gd name="T69" fmla="*/ 15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2" h="302">
                  <a:moveTo>
                    <a:pt x="302" y="150"/>
                  </a:moveTo>
                  <a:lnTo>
                    <a:pt x="302" y="150"/>
                  </a:lnTo>
                  <a:lnTo>
                    <a:pt x="300" y="166"/>
                  </a:lnTo>
                  <a:lnTo>
                    <a:pt x="298" y="182"/>
                  </a:lnTo>
                  <a:lnTo>
                    <a:pt x="294" y="196"/>
                  </a:lnTo>
                  <a:lnTo>
                    <a:pt x="290" y="210"/>
                  </a:lnTo>
                  <a:lnTo>
                    <a:pt x="282" y="222"/>
                  </a:lnTo>
                  <a:lnTo>
                    <a:pt x="276" y="236"/>
                  </a:lnTo>
                  <a:lnTo>
                    <a:pt x="266" y="246"/>
                  </a:lnTo>
                  <a:lnTo>
                    <a:pt x="256" y="258"/>
                  </a:lnTo>
                  <a:lnTo>
                    <a:pt x="246" y="268"/>
                  </a:lnTo>
                  <a:lnTo>
                    <a:pt x="234" y="276"/>
                  </a:lnTo>
                  <a:lnTo>
                    <a:pt x="222" y="284"/>
                  </a:lnTo>
                  <a:lnTo>
                    <a:pt x="210" y="290"/>
                  </a:lnTo>
                  <a:lnTo>
                    <a:pt x="196" y="296"/>
                  </a:lnTo>
                  <a:lnTo>
                    <a:pt x="180" y="298"/>
                  </a:lnTo>
                  <a:lnTo>
                    <a:pt x="166" y="302"/>
                  </a:lnTo>
                  <a:lnTo>
                    <a:pt x="150" y="302"/>
                  </a:lnTo>
                  <a:lnTo>
                    <a:pt x="150" y="302"/>
                  </a:lnTo>
                  <a:lnTo>
                    <a:pt x="134" y="302"/>
                  </a:lnTo>
                  <a:lnTo>
                    <a:pt x="120" y="298"/>
                  </a:lnTo>
                  <a:lnTo>
                    <a:pt x="106" y="296"/>
                  </a:lnTo>
                  <a:lnTo>
                    <a:pt x="92" y="290"/>
                  </a:lnTo>
                  <a:lnTo>
                    <a:pt x="78" y="284"/>
                  </a:lnTo>
                  <a:lnTo>
                    <a:pt x="66" y="276"/>
                  </a:lnTo>
                  <a:lnTo>
                    <a:pt x="54" y="268"/>
                  </a:lnTo>
                  <a:lnTo>
                    <a:pt x="44" y="258"/>
                  </a:lnTo>
                  <a:lnTo>
                    <a:pt x="34" y="246"/>
                  </a:lnTo>
                  <a:lnTo>
                    <a:pt x="26" y="236"/>
                  </a:lnTo>
                  <a:lnTo>
                    <a:pt x="18" y="222"/>
                  </a:lnTo>
                  <a:lnTo>
                    <a:pt x="12" y="210"/>
                  </a:lnTo>
                  <a:lnTo>
                    <a:pt x="6" y="196"/>
                  </a:lnTo>
                  <a:lnTo>
                    <a:pt x="2" y="182"/>
                  </a:lnTo>
                  <a:lnTo>
                    <a:pt x="0" y="16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0" y="136"/>
                  </a:lnTo>
                  <a:lnTo>
                    <a:pt x="2" y="120"/>
                  </a:lnTo>
                  <a:lnTo>
                    <a:pt x="6" y="106"/>
                  </a:lnTo>
                  <a:lnTo>
                    <a:pt x="12" y="92"/>
                  </a:lnTo>
                  <a:lnTo>
                    <a:pt x="18" y="78"/>
                  </a:lnTo>
                  <a:lnTo>
                    <a:pt x="26" y="66"/>
                  </a:lnTo>
                  <a:lnTo>
                    <a:pt x="34" y="54"/>
                  </a:lnTo>
                  <a:lnTo>
                    <a:pt x="44" y="44"/>
                  </a:lnTo>
                  <a:lnTo>
                    <a:pt x="54" y="34"/>
                  </a:lnTo>
                  <a:lnTo>
                    <a:pt x="66" y="26"/>
                  </a:lnTo>
                  <a:lnTo>
                    <a:pt x="78" y="18"/>
                  </a:lnTo>
                  <a:lnTo>
                    <a:pt x="92" y="12"/>
                  </a:lnTo>
                  <a:lnTo>
                    <a:pt x="106" y="6"/>
                  </a:lnTo>
                  <a:lnTo>
                    <a:pt x="120" y="4"/>
                  </a:lnTo>
                  <a:lnTo>
                    <a:pt x="134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66" y="0"/>
                  </a:lnTo>
                  <a:lnTo>
                    <a:pt x="180" y="4"/>
                  </a:lnTo>
                  <a:lnTo>
                    <a:pt x="196" y="6"/>
                  </a:lnTo>
                  <a:lnTo>
                    <a:pt x="210" y="12"/>
                  </a:lnTo>
                  <a:lnTo>
                    <a:pt x="222" y="18"/>
                  </a:lnTo>
                  <a:lnTo>
                    <a:pt x="234" y="26"/>
                  </a:lnTo>
                  <a:lnTo>
                    <a:pt x="246" y="34"/>
                  </a:lnTo>
                  <a:lnTo>
                    <a:pt x="256" y="44"/>
                  </a:lnTo>
                  <a:lnTo>
                    <a:pt x="266" y="54"/>
                  </a:lnTo>
                  <a:lnTo>
                    <a:pt x="276" y="66"/>
                  </a:lnTo>
                  <a:lnTo>
                    <a:pt x="282" y="78"/>
                  </a:lnTo>
                  <a:lnTo>
                    <a:pt x="290" y="92"/>
                  </a:lnTo>
                  <a:lnTo>
                    <a:pt x="294" y="106"/>
                  </a:lnTo>
                  <a:lnTo>
                    <a:pt x="298" y="120"/>
                  </a:lnTo>
                  <a:lnTo>
                    <a:pt x="300" y="136"/>
                  </a:lnTo>
                  <a:lnTo>
                    <a:pt x="302" y="150"/>
                  </a:lnTo>
                  <a:lnTo>
                    <a:pt x="302" y="15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4" name="Freeform 126"/>
            <p:cNvSpPr>
              <a:spLocks/>
            </p:cNvSpPr>
            <p:nvPr/>
          </p:nvSpPr>
          <p:spPr bwMode="auto">
            <a:xfrm>
              <a:off x="4818063" y="4460875"/>
              <a:ext cx="457200" cy="454025"/>
            </a:xfrm>
            <a:custGeom>
              <a:avLst/>
              <a:gdLst>
                <a:gd name="T0" fmla="*/ 144 w 288"/>
                <a:gd name="T1" fmla="*/ 286 h 286"/>
                <a:gd name="T2" fmla="*/ 116 w 288"/>
                <a:gd name="T3" fmla="*/ 284 h 286"/>
                <a:gd name="T4" fmla="*/ 88 w 288"/>
                <a:gd name="T5" fmla="*/ 276 h 286"/>
                <a:gd name="T6" fmla="*/ 64 w 288"/>
                <a:gd name="T7" fmla="*/ 262 h 286"/>
                <a:gd name="T8" fmla="*/ 42 w 288"/>
                <a:gd name="T9" fmla="*/ 244 h 286"/>
                <a:gd name="T10" fmla="*/ 26 w 288"/>
                <a:gd name="T11" fmla="*/ 224 h 286"/>
                <a:gd name="T12" fmla="*/ 12 w 288"/>
                <a:gd name="T13" fmla="*/ 198 h 286"/>
                <a:gd name="T14" fmla="*/ 4 w 288"/>
                <a:gd name="T15" fmla="*/ 172 h 286"/>
                <a:gd name="T16" fmla="*/ 0 w 288"/>
                <a:gd name="T17" fmla="*/ 142 h 286"/>
                <a:gd name="T18" fmla="*/ 2 w 288"/>
                <a:gd name="T19" fmla="*/ 128 h 286"/>
                <a:gd name="T20" fmla="*/ 8 w 288"/>
                <a:gd name="T21" fmla="*/ 100 h 286"/>
                <a:gd name="T22" fmla="*/ 18 w 288"/>
                <a:gd name="T23" fmla="*/ 74 h 286"/>
                <a:gd name="T24" fmla="*/ 34 w 288"/>
                <a:gd name="T25" fmla="*/ 52 h 286"/>
                <a:gd name="T26" fmla="*/ 54 w 288"/>
                <a:gd name="T27" fmla="*/ 32 h 286"/>
                <a:gd name="T28" fmla="*/ 76 w 288"/>
                <a:gd name="T29" fmla="*/ 16 h 286"/>
                <a:gd name="T30" fmla="*/ 102 w 288"/>
                <a:gd name="T31" fmla="*/ 6 h 286"/>
                <a:gd name="T32" fmla="*/ 130 w 288"/>
                <a:gd name="T33" fmla="*/ 0 h 286"/>
                <a:gd name="T34" fmla="*/ 144 w 288"/>
                <a:gd name="T35" fmla="*/ 0 h 286"/>
                <a:gd name="T36" fmla="*/ 174 w 288"/>
                <a:gd name="T37" fmla="*/ 2 h 286"/>
                <a:gd name="T38" fmla="*/ 200 w 288"/>
                <a:gd name="T39" fmla="*/ 10 h 286"/>
                <a:gd name="T40" fmla="*/ 224 w 288"/>
                <a:gd name="T41" fmla="*/ 24 h 286"/>
                <a:gd name="T42" fmla="*/ 246 w 288"/>
                <a:gd name="T43" fmla="*/ 42 h 286"/>
                <a:gd name="T44" fmla="*/ 264 w 288"/>
                <a:gd name="T45" fmla="*/ 62 h 286"/>
                <a:gd name="T46" fmla="*/ 276 w 288"/>
                <a:gd name="T47" fmla="*/ 88 h 286"/>
                <a:gd name="T48" fmla="*/ 284 w 288"/>
                <a:gd name="T49" fmla="*/ 114 h 286"/>
                <a:gd name="T50" fmla="*/ 288 w 288"/>
                <a:gd name="T51" fmla="*/ 142 h 286"/>
                <a:gd name="T52" fmla="*/ 286 w 288"/>
                <a:gd name="T53" fmla="*/ 158 h 286"/>
                <a:gd name="T54" fmla="*/ 282 w 288"/>
                <a:gd name="T55" fmla="*/ 186 h 286"/>
                <a:gd name="T56" fmla="*/ 270 w 288"/>
                <a:gd name="T57" fmla="*/ 212 h 286"/>
                <a:gd name="T58" fmla="*/ 254 w 288"/>
                <a:gd name="T59" fmla="*/ 234 h 286"/>
                <a:gd name="T60" fmla="*/ 236 w 288"/>
                <a:gd name="T61" fmla="*/ 254 h 286"/>
                <a:gd name="T62" fmla="*/ 212 w 288"/>
                <a:gd name="T63" fmla="*/ 268 h 286"/>
                <a:gd name="T64" fmla="*/ 186 w 288"/>
                <a:gd name="T65" fmla="*/ 280 h 286"/>
                <a:gd name="T66" fmla="*/ 158 w 288"/>
                <a:gd name="T67" fmla="*/ 286 h 286"/>
                <a:gd name="T68" fmla="*/ 144 w 288"/>
                <a:gd name="T6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" h="286">
                  <a:moveTo>
                    <a:pt x="144" y="286"/>
                  </a:moveTo>
                  <a:lnTo>
                    <a:pt x="144" y="286"/>
                  </a:lnTo>
                  <a:lnTo>
                    <a:pt x="130" y="286"/>
                  </a:lnTo>
                  <a:lnTo>
                    <a:pt x="116" y="284"/>
                  </a:lnTo>
                  <a:lnTo>
                    <a:pt x="102" y="280"/>
                  </a:lnTo>
                  <a:lnTo>
                    <a:pt x="88" y="276"/>
                  </a:lnTo>
                  <a:lnTo>
                    <a:pt x="76" y="268"/>
                  </a:lnTo>
                  <a:lnTo>
                    <a:pt x="64" y="262"/>
                  </a:lnTo>
                  <a:lnTo>
                    <a:pt x="54" y="254"/>
                  </a:lnTo>
                  <a:lnTo>
                    <a:pt x="42" y="244"/>
                  </a:lnTo>
                  <a:lnTo>
                    <a:pt x="34" y="234"/>
                  </a:lnTo>
                  <a:lnTo>
                    <a:pt x="26" y="224"/>
                  </a:lnTo>
                  <a:lnTo>
                    <a:pt x="18" y="212"/>
                  </a:lnTo>
                  <a:lnTo>
                    <a:pt x="12" y="198"/>
                  </a:lnTo>
                  <a:lnTo>
                    <a:pt x="8" y="186"/>
                  </a:lnTo>
                  <a:lnTo>
                    <a:pt x="4" y="172"/>
                  </a:lnTo>
                  <a:lnTo>
                    <a:pt x="2" y="158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" y="128"/>
                  </a:lnTo>
                  <a:lnTo>
                    <a:pt x="4" y="114"/>
                  </a:lnTo>
                  <a:lnTo>
                    <a:pt x="8" y="100"/>
                  </a:lnTo>
                  <a:lnTo>
                    <a:pt x="12" y="88"/>
                  </a:lnTo>
                  <a:lnTo>
                    <a:pt x="18" y="74"/>
                  </a:lnTo>
                  <a:lnTo>
                    <a:pt x="26" y="62"/>
                  </a:lnTo>
                  <a:lnTo>
                    <a:pt x="34" y="52"/>
                  </a:lnTo>
                  <a:lnTo>
                    <a:pt x="42" y="42"/>
                  </a:lnTo>
                  <a:lnTo>
                    <a:pt x="54" y="32"/>
                  </a:lnTo>
                  <a:lnTo>
                    <a:pt x="64" y="24"/>
                  </a:lnTo>
                  <a:lnTo>
                    <a:pt x="76" y="16"/>
                  </a:lnTo>
                  <a:lnTo>
                    <a:pt x="88" y="10"/>
                  </a:lnTo>
                  <a:lnTo>
                    <a:pt x="102" y="6"/>
                  </a:lnTo>
                  <a:lnTo>
                    <a:pt x="116" y="2"/>
                  </a:lnTo>
                  <a:lnTo>
                    <a:pt x="130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58" y="0"/>
                  </a:lnTo>
                  <a:lnTo>
                    <a:pt x="174" y="2"/>
                  </a:lnTo>
                  <a:lnTo>
                    <a:pt x="186" y="6"/>
                  </a:lnTo>
                  <a:lnTo>
                    <a:pt x="200" y="10"/>
                  </a:lnTo>
                  <a:lnTo>
                    <a:pt x="212" y="16"/>
                  </a:lnTo>
                  <a:lnTo>
                    <a:pt x="224" y="24"/>
                  </a:lnTo>
                  <a:lnTo>
                    <a:pt x="236" y="32"/>
                  </a:lnTo>
                  <a:lnTo>
                    <a:pt x="246" y="42"/>
                  </a:lnTo>
                  <a:lnTo>
                    <a:pt x="254" y="52"/>
                  </a:lnTo>
                  <a:lnTo>
                    <a:pt x="264" y="62"/>
                  </a:lnTo>
                  <a:lnTo>
                    <a:pt x="270" y="74"/>
                  </a:lnTo>
                  <a:lnTo>
                    <a:pt x="276" y="88"/>
                  </a:lnTo>
                  <a:lnTo>
                    <a:pt x="282" y="100"/>
                  </a:lnTo>
                  <a:lnTo>
                    <a:pt x="284" y="114"/>
                  </a:lnTo>
                  <a:lnTo>
                    <a:pt x="286" y="128"/>
                  </a:lnTo>
                  <a:lnTo>
                    <a:pt x="288" y="142"/>
                  </a:lnTo>
                  <a:lnTo>
                    <a:pt x="288" y="142"/>
                  </a:lnTo>
                  <a:lnTo>
                    <a:pt x="286" y="158"/>
                  </a:lnTo>
                  <a:lnTo>
                    <a:pt x="284" y="172"/>
                  </a:lnTo>
                  <a:lnTo>
                    <a:pt x="282" y="186"/>
                  </a:lnTo>
                  <a:lnTo>
                    <a:pt x="276" y="198"/>
                  </a:lnTo>
                  <a:lnTo>
                    <a:pt x="270" y="212"/>
                  </a:lnTo>
                  <a:lnTo>
                    <a:pt x="264" y="224"/>
                  </a:lnTo>
                  <a:lnTo>
                    <a:pt x="254" y="234"/>
                  </a:lnTo>
                  <a:lnTo>
                    <a:pt x="246" y="244"/>
                  </a:lnTo>
                  <a:lnTo>
                    <a:pt x="236" y="254"/>
                  </a:lnTo>
                  <a:lnTo>
                    <a:pt x="224" y="262"/>
                  </a:lnTo>
                  <a:lnTo>
                    <a:pt x="212" y="268"/>
                  </a:lnTo>
                  <a:lnTo>
                    <a:pt x="200" y="276"/>
                  </a:lnTo>
                  <a:lnTo>
                    <a:pt x="186" y="280"/>
                  </a:lnTo>
                  <a:lnTo>
                    <a:pt x="174" y="284"/>
                  </a:lnTo>
                  <a:lnTo>
                    <a:pt x="158" y="286"/>
                  </a:lnTo>
                  <a:lnTo>
                    <a:pt x="144" y="286"/>
                  </a:lnTo>
                  <a:lnTo>
                    <a:pt x="144" y="2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5" name="Freeform 127"/>
            <p:cNvSpPr>
              <a:spLocks/>
            </p:cNvSpPr>
            <p:nvPr/>
          </p:nvSpPr>
          <p:spPr bwMode="auto">
            <a:xfrm>
              <a:off x="5018088" y="4657725"/>
              <a:ext cx="60325" cy="60325"/>
            </a:xfrm>
            <a:custGeom>
              <a:avLst/>
              <a:gdLst>
                <a:gd name="T0" fmla="*/ 38 w 38"/>
                <a:gd name="T1" fmla="*/ 18 h 38"/>
                <a:gd name="T2" fmla="*/ 38 w 38"/>
                <a:gd name="T3" fmla="*/ 18 h 38"/>
                <a:gd name="T4" fmla="*/ 36 w 38"/>
                <a:gd name="T5" fmla="*/ 26 h 38"/>
                <a:gd name="T6" fmla="*/ 32 w 38"/>
                <a:gd name="T7" fmla="*/ 32 h 38"/>
                <a:gd name="T8" fmla="*/ 26 w 38"/>
                <a:gd name="T9" fmla="*/ 36 h 38"/>
                <a:gd name="T10" fmla="*/ 18 w 38"/>
                <a:gd name="T11" fmla="*/ 38 h 38"/>
                <a:gd name="T12" fmla="*/ 18 w 38"/>
                <a:gd name="T13" fmla="*/ 38 h 38"/>
                <a:gd name="T14" fmla="*/ 10 w 38"/>
                <a:gd name="T15" fmla="*/ 36 h 38"/>
                <a:gd name="T16" fmla="*/ 4 w 38"/>
                <a:gd name="T17" fmla="*/ 32 h 38"/>
                <a:gd name="T18" fmla="*/ 0 w 38"/>
                <a:gd name="T19" fmla="*/ 26 h 38"/>
                <a:gd name="T20" fmla="*/ 0 w 38"/>
                <a:gd name="T21" fmla="*/ 18 h 38"/>
                <a:gd name="T22" fmla="*/ 0 w 38"/>
                <a:gd name="T23" fmla="*/ 18 h 38"/>
                <a:gd name="T24" fmla="*/ 0 w 38"/>
                <a:gd name="T25" fmla="*/ 12 h 38"/>
                <a:gd name="T26" fmla="*/ 4 w 38"/>
                <a:gd name="T27" fmla="*/ 6 h 38"/>
                <a:gd name="T28" fmla="*/ 10 w 38"/>
                <a:gd name="T29" fmla="*/ 2 h 38"/>
                <a:gd name="T30" fmla="*/ 18 w 38"/>
                <a:gd name="T31" fmla="*/ 0 h 38"/>
                <a:gd name="T32" fmla="*/ 18 w 38"/>
                <a:gd name="T33" fmla="*/ 0 h 38"/>
                <a:gd name="T34" fmla="*/ 26 w 38"/>
                <a:gd name="T35" fmla="*/ 2 h 38"/>
                <a:gd name="T36" fmla="*/ 32 w 38"/>
                <a:gd name="T37" fmla="*/ 6 h 38"/>
                <a:gd name="T38" fmla="*/ 36 w 38"/>
                <a:gd name="T39" fmla="*/ 12 h 38"/>
                <a:gd name="T40" fmla="*/ 38 w 38"/>
                <a:gd name="T41" fmla="*/ 18 h 38"/>
                <a:gd name="T42" fmla="*/ 38 w 38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18"/>
                  </a:moveTo>
                  <a:lnTo>
                    <a:pt x="38" y="18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32" y="6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6" name="Freeform 128"/>
            <p:cNvSpPr>
              <a:spLocks/>
            </p:cNvSpPr>
            <p:nvPr/>
          </p:nvSpPr>
          <p:spPr bwMode="auto">
            <a:xfrm>
              <a:off x="5027613" y="4670425"/>
              <a:ext cx="38100" cy="34925"/>
            </a:xfrm>
            <a:custGeom>
              <a:avLst/>
              <a:gdLst>
                <a:gd name="T0" fmla="*/ 12 w 24"/>
                <a:gd name="T1" fmla="*/ 22 h 22"/>
                <a:gd name="T2" fmla="*/ 12 w 24"/>
                <a:gd name="T3" fmla="*/ 22 h 22"/>
                <a:gd name="T4" fmla="*/ 8 w 24"/>
                <a:gd name="T5" fmla="*/ 22 h 22"/>
                <a:gd name="T6" fmla="*/ 4 w 24"/>
                <a:gd name="T7" fmla="*/ 18 h 22"/>
                <a:gd name="T8" fmla="*/ 2 w 24"/>
                <a:gd name="T9" fmla="*/ 16 h 22"/>
                <a:gd name="T10" fmla="*/ 0 w 24"/>
                <a:gd name="T11" fmla="*/ 10 h 22"/>
                <a:gd name="T12" fmla="*/ 0 w 24"/>
                <a:gd name="T13" fmla="*/ 10 h 22"/>
                <a:gd name="T14" fmla="*/ 2 w 24"/>
                <a:gd name="T15" fmla="*/ 6 h 22"/>
                <a:gd name="T16" fmla="*/ 4 w 24"/>
                <a:gd name="T17" fmla="*/ 2 h 22"/>
                <a:gd name="T18" fmla="*/ 8 w 24"/>
                <a:gd name="T19" fmla="*/ 0 h 22"/>
                <a:gd name="T20" fmla="*/ 12 w 24"/>
                <a:gd name="T21" fmla="*/ 0 h 22"/>
                <a:gd name="T22" fmla="*/ 12 w 24"/>
                <a:gd name="T23" fmla="*/ 0 h 22"/>
                <a:gd name="T24" fmla="*/ 16 w 24"/>
                <a:gd name="T25" fmla="*/ 0 h 22"/>
                <a:gd name="T26" fmla="*/ 20 w 24"/>
                <a:gd name="T27" fmla="*/ 2 h 22"/>
                <a:gd name="T28" fmla="*/ 22 w 24"/>
                <a:gd name="T29" fmla="*/ 6 h 22"/>
                <a:gd name="T30" fmla="*/ 24 w 24"/>
                <a:gd name="T31" fmla="*/ 10 h 22"/>
                <a:gd name="T32" fmla="*/ 24 w 24"/>
                <a:gd name="T33" fmla="*/ 10 h 22"/>
                <a:gd name="T34" fmla="*/ 22 w 24"/>
                <a:gd name="T35" fmla="*/ 16 h 22"/>
                <a:gd name="T36" fmla="*/ 20 w 24"/>
                <a:gd name="T37" fmla="*/ 18 h 22"/>
                <a:gd name="T38" fmla="*/ 16 w 24"/>
                <a:gd name="T39" fmla="*/ 22 h 22"/>
                <a:gd name="T40" fmla="*/ 12 w 24"/>
                <a:gd name="T41" fmla="*/ 22 h 22"/>
                <a:gd name="T42" fmla="*/ 12 w 24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22">
                  <a:moveTo>
                    <a:pt x="12" y="22"/>
                  </a:moveTo>
                  <a:lnTo>
                    <a:pt x="12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6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6"/>
                  </a:lnTo>
                  <a:lnTo>
                    <a:pt x="20" y="18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7" name="Freeform 129"/>
            <p:cNvSpPr>
              <a:spLocks/>
            </p:cNvSpPr>
            <p:nvPr/>
          </p:nvSpPr>
          <p:spPr bwMode="auto">
            <a:xfrm>
              <a:off x="4986338" y="4492625"/>
              <a:ext cx="120650" cy="117475"/>
            </a:xfrm>
            <a:custGeom>
              <a:avLst/>
              <a:gdLst>
                <a:gd name="T0" fmla="*/ 76 w 76"/>
                <a:gd name="T1" fmla="*/ 36 h 74"/>
                <a:gd name="T2" fmla="*/ 76 w 76"/>
                <a:gd name="T3" fmla="*/ 36 h 74"/>
                <a:gd name="T4" fmla="*/ 76 w 76"/>
                <a:gd name="T5" fmla="*/ 44 h 74"/>
                <a:gd name="T6" fmla="*/ 74 w 76"/>
                <a:gd name="T7" fmla="*/ 52 h 74"/>
                <a:gd name="T8" fmla="*/ 70 w 76"/>
                <a:gd name="T9" fmla="*/ 58 h 74"/>
                <a:gd name="T10" fmla="*/ 64 w 76"/>
                <a:gd name="T11" fmla="*/ 64 h 74"/>
                <a:gd name="T12" fmla="*/ 60 w 76"/>
                <a:gd name="T13" fmla="*/ 68 h 74"/>
                <a:gd name="T14" fmla="*/ 52 w 76"/>
                <a:gd name="T15" fmla="*/ 72 h 74"/>
                <a:gd name="T16" fmla="*/ 46 w 76"/>
                <a:gd name="T17" fmla="*/ 74 h 74"/>
                <a:gd name="T18" fmla="*/ 38 w 76"/>
                <a:gd name="T19" fmla="*/ 74 h 74"/>
                <a:gd name="T20" fmla="*/ 38 w 76"/>
                <a:gd name="T21" fmla="*/ 74 h 74"/>
                <a:gd name="T22" fmla="*/ 30 w 76"/>
                <a:gd name="T23" fmla="*/ 74 h 74"/>
                <a:gd name="T24" fmla="*/ 24 w 76"/>
                <a:gd name="T25" fmla="*/ 72 h 74"/>
                <a:gd name="T26" fmla="*/ 18 w 76"/>
                <a:gd name="T27" fmla="*/ 68 h 74"/>
                <a:gd name="T28" fmla="*/ 12 w 76"/>
                <a:gd name="T29" fmla="*/ 64 h 74"/>
                <a:gd name="T30" fmla="*/ 6 w 76"/>
                <a:gd name="T31" fmla="*/ 58 h 74"/>
                <a:gd name="T32" fmla="*/ 4 w 76"/>
                <a:gd name="T33" fmla="*/ 52 h 74"/>
                <a:gd name="T34" fmla="*/ 2 w 76"/>
                <a:gd name="T35" fmla="*/ 44 h 74"/>
                <a:gd name="T36" fmla="*/ 0 w 76"/>
                <a:gd name="T37" fmla="*/ 36 h 74"/>
                <a:gd name="T38" fmla="*/ 0 w 76"/>
                <a:gd name="T39" fmla="*/ 36 h 74"/>
                <a:gd name="T40" fmla="*/ 2 w 76"/>
                <a:gd name="T41" fmla="*/ 30 h 74"/>
                <a:gd name="T42" fmla="*/ 4 w 76"/>
                <a:gd name="T43" fmla="*/ 22 h 74"/>
                <a:gd name="T44" fmla="*/ 6 w 76"/>
                <a:gd name="T45" fmla="*/ 16 h 74"/>
                <a:gd name="T46" fmla="*/ 12 w 76"/>
                <a:gd name="T47" fmla="*/ 10 h 74"/>
                <a:gd name="T48" fmla="*/ 18 w 76"/>
                <a:gd name="T49" fmla="*/ 6 h 74"/>
                <a:gd name="T50" fmla="*/ 24 w 76"/>
                <a:gd name="T51" fmla="*/ 2 h 74"/>
                <a:gd name="T52" fmla="*/ 30 w 76"/>
                <a:gd name="T53" fmla="*/ 0 h 74"/>
                <a:gd name="T54" fmla="*/ 38 w 76"/>
                <a:gd name="T55" fmla="*/ 0 h 74"/>
                <a:gd name="T56" fmla="*/ 38 w 76"/>
                <a:gd name="T57" fmla="*/ 0 h 74"/>
                <a:gd name="T58" fmla="*/ 46 w 76"/>
                <a:gd name="T59" fmla="*/ 0 h 74"/>
                <a:gd name="T60" fmla="*/ 52 w 76"/>
                <a:gd name="T61" fmla="*/ 2 h 74"/>
                <a:gd name="T62" fmla="*/ 60 w 76"/>
                <a:gd name="T63" fmla="*/ 6 h 74"/>
                <a:gd name="T64" fmla="*/ 64 w 76"/>
                <a:gd name="T65" fmla="*/ 10 h 74"/>
                <a:gd name="T66" fmla="*/ 70 w 76"/>
                <a:gd name="T67" fmla="*/ 16 h 74"/>
                <a:gd name="T68" fmla="*/ 74 w 76"/>
                <a:gd name="T69" fmla="*/ 22 h 74"/>
                <a:gd name="T70" fmla="*/ 76 w 76"/>
                <a:gd name="T71" fmla="*/ 30 h 74"/>
                <a:gd name="T72" fmla="*/ 76 w 76"/>
                <a:gd name="T73" fmla="*/ 36 h 74"/>
                <a:gd name="T74" fmla="*/ 76 w 76"/>
                <a:gd name="T75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74">
                  <a:moveTo>
                    <a:pt x="76" y="36"/>
                  </a:moveTo>
                  <a:lnTo>
                    <a:pt x="76" y="36"/>
                  </a:lnTo>
                  <a:lnTo>
                    <a:pt x="76" y="44"/>
                  </a:lnTo>
                  <a:lnTo>
                    <a:pt x="74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60" y="68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18" y="68"/>
                  </a:lnTo>
                  <a:lnTo>
                    <a:pt x="12" y="64"/>
                  </a:lnTo>
                  <a:lnTo>
                    <a:pt x="6" y="58"/>
                  </a:lnTo>
                  <a:lnTo>
                    <a:pt x="4" y="52"/>
                  </a:lnTo>
                  <a:lnTo>
                    <a:pt x="2" y="4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30"/>
                  </a:lnTo>
                  <a:lnTo>
                    <a:pt x="4" y="22"/>
                  </a:lnTo>
                  <a:lnTo>
                    <a:pt x="6" y="16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60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4" y="22"/>
                  </a:lnTo>
                  <a:lnTo>
                    <a:pt x="76" y="30"/>
                  </a:lnTo>
                  <a:lnTo>
                    <a:pt x="76" y="36"/>
                  </a:lnTo>
                  <a:lnTo>
                    <a:pt x="76" y="36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8" name="Freeform 130"/>
            <p:cNvSpPr>
              <a:spLocks/>
            </p:cNvSpPr>
            <p:nvPr/>
          </p:nvSpPr>
          <p:spPr bwMode="auto">
            <a:xfrm>
              <a:off x="4999038" y="4502150"/>
              <a:ext cx="95250" cy="95250"/>
            </a:xfrm>
            <a:custGeom>
              <a:avLst/>
              <a:gdLst>
                <a:gd name="T0" fmla="*/ 30 w 60"/>
                <a:gd name="T1" fmla="*/ 60 h 60"/>
                <a:gd name="T2" fmla="*/ 30 w 60"/>
                <a:gd name="T3" fmla="*/ 60 h 60"/>
                <a:gd name="T4" fmla="*/ 24 w 60"/>
                <a:gd name="T5" fmla="*/ 60 h 60"/>
                <a:gd name="T6" fmla="*/ 18 w 60"/>
                <a:gd name="T7" fmla="*/ 58 h 60"/>
                <a:gd name="T8" fmla="*/ 8 w 60"/>
                <a:gd name="T9" fmla="*/ 52 h 60"/>
                <a:gd name="T10" fmla="*/ 2 w 60"/>
                <a:gd name="T11" fmla="*/ 42 h 60"/>
                <a:gd name="T12" fmla="*/ 0 w 60"/>
                <a:gd name="T13" fmla="*/ 36 h 60"/>
                <a:gd name="T14" fmla="*/ 0 w 60"/>
                <a:gd name="T15" fmla="*/ 30 h 60"/>
                <a:gd name="T16" fmla="*/ 0 w 60"/>
                <a:gd name="T17" fmla="*/ 30 h 60"/>
                <a:gd name="T18" fmla="*/ 0 w 60"/>
                <a:gd name="T19" fmla="*/ 24 h 60"/>
                <a:gd name="T20" fmla="*/ 2 w 60"/>
                <a:gd name="T21" fmla="*/ 18 h 60"/>
                <a:gd name="T22" fmla="*/ 8 w 60"/>
                <a:gd name="T23" fmla="*/ 10 h 60"/>
                <a:gd name="T24" fmla="*/ 18 w 60"/>
                <a:gd name="T25" fmla="*/ 2 h 60"/>
                <a:gd name="T26" fmla="*/ 24 w 60"/>
                <a:gd name="T27" fmla="*/ 2 h 60"/>
                <a:gd name="T28" fmla="*/ 30 w 60"/>
                <a:gd name="T29" fmla="*/ 0 h 60"/>
                <a:gd name="T30" fmla="*/ 30 w 60"/>
                <a:gd name="T31" fmla="*/ 0 h 60"/>
                <a:gd name="T32" fmla="*/ 36 w 60"/>
                <a:gd name="T33" fmla="*/ 2 h 60"/>
                <a:gd name="T34" fmla="*/ 42 w 60"/>
                <a:gd name="T35" fmla="*/ 2 h 60"/>
                <a:gd name="T36" fmla="*/ 52 w 60"/>
                <a:gd name="T37" fmla="*/ 10 h 60"/>
                <a:gd name="T38" fmla="*/ 58 w 60"/>
                <a:gd name="T39" fmla="*/ 18 h 60"/>
                <a:gd name="T40" fmla="*/ 60 w 60"/>
                <a:gd name="T41" fmla="*/ 24 h 60"/>
                <a:gd name="T42" fmla="*/ 60 w 60"/>
                <a:gd name="T43" fmla="*/ 30 h 60"/>
                <a:gd name="T44" fmla="*/ 60 w 60"/>
                <a:gd name="T45" fmla="*/ 30 h 60"/>
                <a:gd name="T46" fmla="*/ 60 w 60"/>
                <a:gd name="T47" fmla="*/ 36 h 60"/>
                <a:gd name="T48" fmla="*/ 58 w 60"/>
                <a:gd name="T49" fmla="*/ 42 h 60"/>
                <a:gd name="T50" fmla="*/ 52 w 60"/>
                <a:gd name="T51" fmla="*/ 52 h 60"/>
                <a:gd name="T52" fmla="*/ 42 w 60"/>
                <a:gd name="T53" fmla="*/ 58 h 60"/>
                <a:gd name="T54" fmla="*/ 36 w 60"/>
                <a:gd name="T55" fmla="*/ 60 h 60"/>
                <a:gd name="T56" fmla="*/ 30 w 60"/>
                <a:gd name="T57" fmla="*/ 60 h 60"/>
                <a:gd name="T58" fmla="*/ 30 w 60"/>
                <a:gd name="T5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79" name="Freeform 131"/>
            <p:cNvSpPr>
              <a:spLocks/>
            </p:cNvSpPr>
            <p:nvPr/>
          </p:nvSpPr>
          <p:spPr bwMode="auto">
            <a:xfrm>
              <a:off x="4856163" y="4584700"/>
              <a:ext cx="120650" cy="120650"/>
            </a:xfrm>
            <a:custGeom>
              <a:avLst/>
              <a:gdLst>
                <a:gd name="T0" fmla="*/ 50 w 76"/>
                <a:gd name="T1" fmla="*/ 2 h 76"/>
                <a:gd name="T2" fmla="*/ 50 w 76"/>
                <a:gd name="T3" fmla="*/ 2 h 76"/>
                <a:gd name="T4" fmla="*/ 56 w 76"/>
                <a:gd name="T5" fmla="*/ 6 h 76"/>
                <a:gd name="T6" fmla="*/ 62 w 76"/>
                <a:gd name="T7" fmla="*/ 10 h 76"/>
                <a:gd name="T8" fmla="*/ 68 w 76"/>
                <a:gd name="T9" fmla="*/ 16 h 76"/>
                <a:gd name="T10" fmla="*/ 72 w 76"/>
                <a:gd name="T11" fmla="*/ 22 h 76"/>
                <a:gd name="T12" fmla="*/ 74 w 76"/>
                <a:gd name="T13" fmla="*/ 28 h 76"/>
                <a:gd name="T14" fmla="*/ 76 w 76"/>
                <a:gd name="T15" fmla="*/ 36 h 76"/>
                <a:gd name="T16" fmla="*/ 76 w 76"/>
                <a:gd name="T17" fmla="*/ 42 h 76"/>
                <a:gd name="T18" fmla="*/ 74 w 76"/>
                <a:gd name="T19" fmla="*/ 50 h 76"/>
                <a:gd name="T20" fmla="*/ 74 w 76"/>
                <a:gd name="T21" fmla="*/ 50 h 76"/>
                <a:gd name="T22" fmla="*/ 72 w 76"/>
                <a:gd name="T23" fmla="*/ 56 h 76"/>
                <a:gd name="T24" fmla="*/ 66 w 76"/>
                <a:gd name="T25" fmla="*/ 64 h 76"/>
                <a:gd name="T26" fmla="*/ 62 w 76"/>
                <a:gd name="T27" fmla="*/ 68 h 76"/>
                <a:gd name="T28" fmla="*/ 56 w 76"/>
                <a:gd name="T29" fmla="*/ 72 h 76"/>
                <a:gd name="T30" fmla="*/ 48 w 76"/>
                <a:gd name="T31" fmla="*/ 74 h 76"/>
                <a:gd name="T32" fmla="*/ 42 w 76"/>
                <a:gd name="T33" fmla="*/ 76 h 76"/>
                <a:gd name="T34" fmla="*/ 34 w 76"/>
                <a:gd name="T35" fmla="*/ 76 h 76"/>
                <a:gd name="T36" fmla="*/ 26 w 76"/>
                <a:gd name="T37" fmla="*/ 74 h 76"/>
                <a:gd name="T38" fmla="*/ 26 w 76"/>
                <a:gd name="T39" fmla="*/ 74 h 76"/>
                <a:gd name="T40" fmla="*/ 20 w 76"/>
                <a:gd name="T41" fmla="*/ 72 h 76"/>
                <a:gd name="T42" fmla="*/ 14 w 76"/>
                <a:gd name="T43" fmla="*/ 66 h 76"/>
                <a:gd name="T44" fmla="*/ 8 w 76"/>
                <a:gd name="T45" fmla="*/ 62 h 76"/>
                <a:gd name="T46" fmla="*/ 4 w 76"/>
                <a:gd name="T47" fmla="*/ 56 h 76"/>
                <a:gd name="T48" fmla="*/ 2 w 76"/>
                <a:gd name="T49" fmla="*/ 48 h 76"/>
                <a:gd name="T50" fmla="*/ 0 w 76"/>
                <a:gd name="T51" fmla="*/ 42 h 76"/>
                <a:gd name="T52" fmla="*/ 0 w 76"/>
                <a:gd name="T53" fmla="*/ 34 h 76"/>
                <a:gd name="T54" fmla="*/ 2 w 76"/>
                <a:gd name="T55" fmla="*/ 26 h 76"/>
                <a:gd name="T56" fmla="*/ 2 w 76"/>
                <a:gd name="T57" fmla="*/ 26 h 76"/>
                <a:gd name="T58" fmla="*/ 6 w 76"/>
                <a:gd name="T59" fmla="*/ 20 h 76"/>
                <a:gd name="T60" fmla="*/ 10 w 76"/>
                <a:gd name="T61" fmla="*/ 14 h 76"/>
                <a:gd name="T62" fmla="*/ 16 w 76"/>
                <a:gd name="T63" fmla="*/ 8 h 76"/>
                <a:gd name="T64" fmla="*/ 22 w 76"/>
                <a:gd name="T65" fmla="*/ 4 h 76"/>
                <a:gd name="T66" fmla="*/ 28 w 76"/>
                <a:gd name="T67" fmla="*/ 2 h 76"/>
                <a:gd name="T68" fmla="*/ 36 w 76"/>
                <a:gd name="T69" fmla="*/ 0 h 76"/>
                <a:gd name="T70" fmla="*/ 42 w 76"/>
                <a:gd name="T71" fmla="*/ 0 h 76"/>
                <a:gd name="T72" fmla="*/ 50 w 76"/>
                <a:gd name="T73" fmla="*/ 2 h 76"/>
                <a:gd name="T74" fmla="*/ 50 w 76"/>
                <a:gd name="T75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76">
                  <a:moveTo>
                    <a:pt x="50" y="2"/>
                  </a:move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68" y="16"/>
                  </a:lnTo>
                  <a:lnTo>
                    <a:pt x="72" y="22"/>
                  </a:lnTo>
                  <a:lnTo>
                    <a:pt x="74" y="28"/>
                  </a:lnTo>
                  <a:lnTo>
                    <a:pt x="76" y="36"/>
                  </a:lnTo>
                  <a:lnTo>
                    <a:pt x="76" y="42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2" y="56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6" y="72"/>
                  </a:lnTo>
                  <a:lnTo>
                    <a:pt x="48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0" y="72"/>
                  </a:lnTo>
                  <a:lnTo>
                    <a:pt x="14" y="66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0" name="Freeform 132"/>
            <p:cNvSpPr>
              <a:spLocks/>
            </p:cNvSpPr>
            <p:nvPr/>
          </p:nvSpPr>
          <p:spPr bwMode="auto">
            <a:xfrm>
              <a:off x="4868863" y="4597400"/>
              <a:ext cx="95250" cy="95250"/>
            </a:xfrm>
            <a:custGeom>
              <a:avLst/>
              <a:gdLst>
                <a:gd name="T0" fmla="*/ 58 w 60"/>
                <a:gd name="T1" fmla="*/ 40 h 60"/>
                <a:gd name="T2" fmla="*/ 58 w 60"/>
                <a:gd name="T3" fmla="*/ 40 h 60"/>
                <a:gd name="T4" fmla="*/ 56 w 60"/>
                <a:gd name="T5" fmla="*/ 46 h 60"/>
                <a:gd name="T6" fmla="*/ 54 w 60"/>
                <a:gd name="T7" fmla="*/ 50 h 60"/>
                <a:gd name="T8" fmla="*/ 44 w 60"/>
                <a:gd name="T9" fmla="*/ 58 h 60"/>
                <a:gd name="T10" fmla="*/ 32 w 60"/>
                <a:gd name="T11" fmla="*/ 60 h 60"/>
                <a:gd name="T12" fmla="*/ 26 w 60"/>
                <a:gd name="T13" fmla="*/ 60 h 60"/>
                <a:gd name="T14" fmla="*/ 20 w 60"/>
                <a:gd name="T15" fmla="*/ 58 h 60"/>
                <a:gd name="T16" fmla="*/ 20 w 60"/>
                <a:gd name="T17" fmla="*/ 58 h 60"/>
                <a:gd name="T18" fmla="*/ 16 w 60"/>
                <a:gd name="T19" fmla="*/ 56 h 60"/>
                <a:gd name="T20" fmla="*/ 10 w 60"/>
                <a:gd name="T21" fmla="*/ 54 h 60"/>
                <a:gd name="T22" fmla="*/ 4 w 60"/>
                <a:gd name="T23" fmla="*/ 44 h 60"/>
                <a:gd name="T24" fmla="*/ 0 w 60"/>
                <a:gd name="T25" fmla="*/ 32 h 60"/>
                <a:gd name="T26" fmla="*/ 0 w 60"/>
                <a:gd name="T27" fmla="*/ 26 h 60"/>
                <a:gd name="T28" fmla="*/ 2 w 60"/>
                <a:gd name="T29" fmla="*/ 20 h 60"/>
                <a:gd name="T30" fmla="*/ 2 w 60"/>
                <a:gd name="T31" fmla="*/ 20 h 60"/>
                <a:gd name="T32" fmla="*/ 4 w 60"/>
                <a:gd name="T33" fmla="*/ 16 h 60"/>
                <a:gd name="T34" fmla="*/ 8 w 60"/>
                <a:gd name="T35" fmla="*/ 10 h 60"/>
                <a:gd name="T36" fmla="*/ 16 w 60"/>
                <a:gd name="T37" fmla="*/ 4 h 60"/>
                <a:gd name="T38" fmla="*/ 28 w 60"/>
                <a:gd name="T39" fmla="*/ 0 h 60"/>
                <a:gd name="T40" fmla="*/ 34 w 60"/>
                <a:gd name="T41" fmla="*/ 0 h 60"/>
                <a:gd name="T42" fmla="*/ 40 w 60"/>
                <a:gd name="T43" fmla="*/ 2 h 60"/>
                <a:gd name="T44" fmla="*/ 40 w 60"/>
                <a:gd name="T45" fmla="*/ 2 h 60"/>
                <a:gd name="T46" fmla="*/ 46 w 60"/>
                <a:gd name="T47" fmla="*/ 4 h 60"/>
                <a:gd name="T48" fmla="*/ 50 w 60"/>
                <a:gd name="T49" fmla="*/ 8 h 60"/>
                <a:gd name="T50" fmla="*/ 58 w 60"/>
                <a:gd name="T51" fmla="*/ 16 h 60"/>
                <a:gd name="T52" fmla="*/ 60 w 60"/>
                <a:gd name="T53" fmla="*/ 28 h 60"/>
                <a:gd name="T54" fmla="*/ 60 w 60"/>
                <a:gd name="T55" fmla="*/ 34 h 60"/>
                <a:gd name="T56" fmla="*/ 58 w 60"/>
                <a:gd name="T57" fmla="*/ 40 h 60"/>
                <a:gd name="T58" fmla="*/ 58 w 60"/>
                <a:gd name="T59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60">
                  <a:moveTo>
                    <a:pt x="58" y="40"/>
                  </a:moveTo>
                  <a:lnTo>
                    <a:pt x="58" y="40"/>
                  </a:lnTo>
                  <a:lnTo>
                    <a:pt x="56" y="46"/>
                  </a:lnTo>
                  <a:lnTo>
                    <a:pt x="54" y="50"/>
                  </a:lnTo>
                  <a:lnTo>
                    <a:pt x="44" y="58"/>
                  </a:lnTo>
                  <a:lnTo>
                    <a:pt x="32" y="60"/>
                  </a:lnTo>
                  <a:lnTo>
                    <a:pt x="26" y="60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16" y="56"/>
                  </a:lnTo>
                  <a:lnTo>
                    <a:pt x="10" y="54"/>
                  </a:lnTo>
                  <a:lnTo>
                    <a:pt x="4" y="44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8" y="10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4"/>
                  </a:lnTo>
                  <a:lnTo>
                    <a:pt x="50" y="8"/>
                  </a:lnTo>
                  <a:lnTo>
                    <a:pt x="58" y="16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0"/>
                  </a:lnTo>
                  <a:lnTo>
                    <a:pt x="58" y="4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1" name="Freeform 133"/>
            <p:cNvSpPr>
              <a:spLocks/>
            </p:cNvSpPr>
            <p:nvPr/>
          </p:nvSpPr>
          <p:spPr bwMode="auto">
            <a:xfrm>
              <a:off x="4906963" y="4737100"/>
              <a:ext cx="120650" cy="120650"/>
            </a:xfrm>
            <a:custGeom>
              <a:avLst/>
              <a:gdLst>
                <a:gd name="T0" fmla="*/ 8 w 76"/>
                <a:gd name="T1" fmla="*/ 16 h 76"/>
                <a:gd name="T2" fmla="*/ 8 w 76"/>
                <a:gd name="T3" fmla="*/ 16 h 76"/>
                <a:gd name="T4" fmla="*/ 12 w 76"/>
                <a:gd name="T5" fmla="*/ 10 h 76"/>
                <a:gd name="T6" fmla="*/ 18 w 76"/>
                <a:gd name="T7" fmla="*/ 6 h 76"/>
                <a:gd name="T8" fmla="*/ 24 w 76"/>
                <a:gd name="T9" fmla="*/ 4 h 76"/>
                <a:gd name="T10" fmla="*/ 32 w 76"/>
                <a:gd name="T11" fmla="*/ 2 h 76"/>
                <a:gd name="T12" fmla="*/ 38 w 76"/>
                <a:gd name="T13" fmla="*/ 0 h 76"/>
                <a:gd name="T14" fmla="*/ 46 w 76"/>
                <a:gd name="T15" fmla="*/ 2 h 76"/>
                <a:gd name="T16" fmla="*/ 54 w 76"/>
                <a:gd name="T17" fmla="*/ 4 h 76"/>
                <a:gd name="T18" fmla="*/ 60 w 76"/>
                <a:gd name="T19" fmla="*/ 8 h 76"/>
                <a:gd name="T20" fmla="*/ 60 w 76"/>
                <a:gd name="T21" fmla="*/ 8 h 76"/>
                <a:gd name="T22" fmla="*/ 66 w 76"/>
                <a:gd name="T23" fmla="*/ 14 h 76"/>
                <a:gd name="T24" fmla="*/ 70 w 76"/>
                <a:gd name="T25" fmla="*/ 20 h 76"/>
                <a:gd name="T26" fmla="*/ 74 w 76"/>
                <a:gd name="T27" fmla="*/ 26 h 76"/>
                <a:gd name="T28" fmla="*/ 74 w 76"/>
                <a:gd name="T29" fmla="*/ 32 h 76"/>
                <a:gd name="T30" fmla="*/ 76 w 76"/>
                <a:gd name="T31" fmla="*/ 40 h 76"/>
                <a:gd name="T32" fmla="*/ 74 w 76"/>
                <a:gd name="T33" fmla="*/ 48 h 76"/>
                <a:gd name="T34" fmla="*/ 72 w 76"/>
                <a:gd name="T35" fmla="*/ 54 h 76"/>
                <a:gd name="T36" fmla="*/ 68 w 76"/>
                <a:gd name="T37" fmla="*/ 60 h 76"/>
                <a:gd name="T38" fmla="*/ 68 w 76"/>
                <a:gd name="T39" fmla="*/ 60 h 76"/>
                <a:gd name="T40" fmla="*/ 64 w 76"/>
                <a:gd name="T41" fmla="*/ 66 h 76"/>
                <a:gd name="T42" fmla="*/ 58 w 76"/>
                <a:gd name="T43" fmla="*/ 70 h 76"/>
                <a:gd name="T44" fmla="*/ 50 w 76"/>
                <a:gd name="T45" fmla="*/ 74 h 76"/>
                <a:gd name="T46" fmla="*/ 44 w 76"/>
                <a:gd name="T47" fmla="*/ 76 h 76"/>
                <a:gd name="T48" fmla="*/ 36 w 76"/>
                <a:gd name="T49" fmla="*/ 76 h 76"/>
                <a:gd name="T50" fmla="*/ 30 w 76"/>
                <a:gd name="T51" fmla="*/ 76 h 76"/>
                <a:gd name="T52" fmla="*/ 22 w 76"/>
                <a:gd name="T53" fmla="*/ 74 h 76"/>
                <a:gd name="T54" fmla="*/ 16 w 76"/>
                <a:gd name="T55" fmla="*/ 70 h 76"/>
                <a:gd name="T56" fmla="*/ 16 w 76"/>
                <a:gd name="T57" fmla="*/ 70 h 76"/>
                <a:gd name="T58" fmla="*/ 10 w 76"/>
                <a:gd name="T59" fmla="*/ 64 h 76"/>
                <a:gd name="T60" fmla="*/ 6 w 76"/>
                <a:gd name="T61" fmla="*/ 58 h 76"/>
                <a:gd name="T62" fmla="*/ 2 w 76"/>
                <a:gd name="T63" fmla="*/ 52 h 76"/>
                <a:gd name="T64" fmla="*/ 0 w 76"/>
                <a:gd name="T65" fmla="*/ 44 h 76"/>
                <a:gd name="T66" fmla="*/ 0 w 76"/>
                <a:gd name="T67" fmla="*/ 38 h 76"/>
                <a:gd name="T68" fmla="*/ 0 w 76"/>
                <a:gd name="T69" fmla="*/ 30 h 76"/>
                <a:gd name="T70" fmla="*/ 4 w 76"/>
                <a:gd name="T71" fmla="*/ 24 h 76"/>
                <a:gd name="T72" fmla="*/ 8 w 76"/>
                <a:gd name="T73" fmla="*/ 16 h 76"/>
                <a:gd name="T74" fmla="*/ 8 w 76"/>
                <a:gd name="T75" fmla="*/ 1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76">
                  <a:moveTo>
                    <a:pt x="8" y="16"/>
                  </a:moveTo>
                  <a:lnTo>
                    <a:pt x="8" y="16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6" y="14"/>
                  </a:lnTo>
                  <a:lnTo>
                    <a:pt x="70" y="20"/>
                  </a:lnTo>
                  <a:lnTo>
                    <a:pt x="74" y="26"/>
                  </a:lnTo>
                  <a:lnTo>
                    <a:pt x="74" y="32"/>
                  </a:lnTo>
                  <a:lnTo>
                    <a:pt x="76" y="40"/>
                  </a:lnTo>
                  <a:lnTo>
                    <a:pt x="74" y="48"/>
                  </a:lnTo>
                  <a:lnTo>
                    <a:pt x="72" y="54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4" y="66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44" y="76"/>
                  </a:lnTo>
                  <a:lnTo>
                    <a:pt x="36" y="76"/>
                  </a:lnTo>
                  <a:lnTo>
                    <a:pt x="30" y="76"/>
                  </a:lnTo>
                  <a:lnTo>
                    <a:pt x="22" y="74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4" y="24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2" name="Freeform 134"/>
            <p:cNvSpPr>
              <a:spLocks/>
            </p:cNvSpPr>
            <p:nvPr/>
          </p:nvSpPr>
          <p:spPr bwMode="auto">
            <a:xfrm>
              <a:off x="4919663" y="4749800"/>
              <a:ext cx="95250" cy="95250"/>
            </a:xfrm>
            <a:custGeom>
              <a:avLst/>
              <a:gdLst>
                <a:gd name="T0" fmla="*/ 48 w 60"/>
                <a:gd name="T1" fmla="*/ 6 h 60"/>
                <a:gd name="T2" fmla="*/ 48 w 60"/>
                <a:gd name="T3" fmla="*/ 6 h 60"/>
                <a:gd name="T4" fmla="*/ 52 w 60"/>
                <a:gd name="T5" fmla="*/ 10 h 60"/>
                <a:gd name="T6" fmla="*/ 56 w 60"/>
                <a:gd name="T7" fmla="*/ 16 h 60"/>
                <a:gd name="T8" fmla="*/ 60 w 60"/>
                <a:gd name="T9" fmla="*/ 26 h 60"/>
                <a:gd name="T10" fmla="*/ 58 w 60"/>
                <a:gd name="T11" fmla="*/ 38 h 60"/>
                <a:gd name="T12" fmla="*/ 58 w 60"/>
                <a:gd name="T13" fmla="*/ 44 h 60"/>
                <a:gd name="T14" fmla="*/ 54 w 60"/>
                <a:gd name="T15" fmla="*/ 48 h 60"/>
                <a:gd name="T16" fmla="*/ 54 w 60"/>
                <a:gd name="T17" fmla="*/ 48 h 60"/>
                <a:gd name="T18" fmla="*/ 50 w 60"/>
                <a:gd name="T19" fmla="*/ 52 h 60"/>
                <a:gd name="T20" fmla="*/ 46 w 60"/>
                <a:gd name="T21" fmla="*/ 56 h 60"/>
                <a:gd name="T22" fmla="*/ 34 w 60"/>
                <a:gd name="T23" fmla="*/ 60 h 60"/>
                <a:gd name="T24" fmla="*/ 22 w 60"/>
                <a:gd name="T25" fmla="*/ 60 h 60"/>
                <a:gd name="T26" fmla="*/ 18 w 60"/>
                <a:gd name="T27" fmla="*/ 58 h 60"/>
                <a:gd name="T28" fmla="*/ 12 w 60"/>
                <a:gd name="T29" fmla="*/ 56 h 60"/>
                <a:gd name="T30" fmla="*/ 12 w 60"/>
                <a:gd name="T31" fmla="*/ 56 h 60"/>
                <a:gd name="T32" fmla="*/ 8 w 60"/>
                <a:gd name="T33" fmla="*/ 50 h 60"/>
                <a:gd name="T34" fmla="*/ 4 w 60"/>
                <a:gd name="T35" fmla="*/ 46 h 60"/>
                <a:gd name="T36" fmla="*/ 0 w 60"/>
                <a:gd name="T37" fmla="*/ 36 h 60"/>
                <a:gd name="T38" fmla="*/ 0 w 60"/>
                <a:gd name="T39" fmla="*/ 24 h 60"/>
                <a:gd name="T40" fmla="*/ 2 w 60"/>
                <a:gd name="T41" fmla="*/ 18 h 60"/>
                <a:gd name="T42" fmla="*/ 6 w 60"/>
                <a:gd name="T43" fmla="*/ 12 h 60"/>
                <a:gd name="T44" fmla="*/ 6 w 60"/>
                <a:gd name="T45" fmla="*/ 12 h 60"/>
                <a:gd name="T46" fmla="*/ 10 w 60"/>
                <a:gd name="T47" fmla="*/ 8 h 60"/>
                <a:gd name="T48" fmla="*/ 14 w 60"/>
                <a:gd name="T49" fmla="*/ 4 h 60"/>
                <a:gd name="T50" fmla="*/ 24 w 60"/>
                <a:gd name="T51" fmla="*/ 0 h 60"/>
                <a:gd name="T52" fmla="*/ 36 w 60"/>
                <a:gd name="T53" fmla="*/ 2 h 60"/>
                <a:gd name="T54" fmla="*/ 42 w 60"/>
                <a:gd name="T55" fmla="*/ 4 h 60"/>
                <a:gd name="T56" fmla="*/ 48 w 60"/>
                <a:gd name="T57" fmla="*/ 6 h 60"/>
                <a:gd name="T58" fmla="*/ 48 w 60"/>
                <a:gd name="T5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60">
                  <a:moveTo>
                    <a:pt x="48" y="6"/>
                  </a:moveTo>
                  <a:lnTo>
                    <a:pt x="48" y="6"/>
                  </a:lnTo>
                  <a:lnTo>
                    <a:pt x="52" y="10"/>
                  </a:lnTo>
                  <a:lnTo>
                    <a:pt x="56" y="16"/>
                  </a:lnTo>
                  <a:lnTo>
                    <a:pt x="60" y="26"/>
                  </a:lnTo>
                  <a:lnTo>
                    <a:pt x="58" y="38"/>
                  </a:lnTo>
                  <a:lnTo>
                    <a:pt x="58" y="44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0" y="52"/>
                  </a:lnTo>
                  <a:lnTo>
                    <a:pt x="46" y="56"/>
                  </a:lnTo>
                  <a:lnTo>
                    <a:pt x="34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24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48" y="6"/>
                  </a:lnTo>
                  <a:lnTo>
                    <a:pt x="48" y="6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3" name="Freeform 135"/>
            <p:cNvSpPr>
              <a:spLocks/>
            </p:cNvSpPr>
            <p:nvPr/>
          </p:nvSpPr>
          <p:spPr bwMode="auto">
            <a:xfrm>
              <a:off x="5068888" y="4737100"/>
              <a:ext cx="117475" cy="120650"/>
            </a:xfrm>
            <a:custGeom>
              <a:avLst/>
              <a:gdLst>
                <a:gd name="T0" fmla="*/ 6 w 74"/>
                <a:gd name="T1" fmla="*/ 60 h 76"/>
                <a:gd name="T2" fmla="*/ 6 w 74"/>
                <a:gd name="T3" fmla="*/ 60 h 76"/>
                <a:gd name="T4" fmla="*/ 2 w 74"/>
                <a:gd name="T5" fmla="*/ 54 h 76"/>
                <a:gd name="T6" fmla="*/ 0 w 74"/>
                <a:gd name="T7" fmla="*/ 48 h 76"/>
                <a:gd name="T8" fmla="*/ 0 w 74"/>
                <a:gd name="T9" fmla="*/ 40 h 76"/>
                <a:gd name="T10" fmla="*/ 0 w 74"/>
                <a:gd name="T11" fmla="*/ 32 h 76"/>
                <a:gd name="T12" fmla="*/ 2 w 74"/>
                <a:gd name="T13" fmla="*/ 26 h 76"/>
                <a:gd name="T14" fmla="*/ 4 w 74"/>
                <a:gd name="T15" fmla="*/ 20 h 76"/>
                <a:gd name="T16" fmla="*/ 10 w 74"/>
                <a:gd name="T17" fmla="*/ 14 h 76"/>
                <a:gd name="T18" fmla="*/ 14 w 74"/>
                <a:gd name="T19" fmla="*/ 8 h 76"/>
                <a:gd name="T20" fmla="*/ 14 w 74"/>
                <a:gd name="T21" fmla="*/ 8 h 76"/>
                <a:gd name="T22" fmla="*/ 22 w 74"/>
                <a:gd name="T23" fmla="*/ 4 h 76"/>
                <a:gd name="T24" fmla="*/ 28 w 74"/>
                <a:gd name="T25" fmla="*/ 2 h 76"/>
                <a:gd name="T26" fmla="*/ 36 w 74"/>
                <a:gd name="T27" fmla="*/ 0 h 76"/>
                <a:gd name="T28" fmla="*/ 42 w 74"/>
                <a:gd name="T29" fmla="*/ 2 h 76"/>
                <a:gd name="T30" fmla="*/ 50 w 74"/>
                <a:gd name="T31" fmla="*/ 4 h 76"/>
                <a:gd name="T32" fmla="*/ 56 w 74"/>
                <a:gd name="T33" fmla="*/ 6 h 76"/>
                <a:gd name="T34" fmla="*/ 62 w 74"/>
                <a:gd name="T35" fmla="*/ 10 h 76"/>
                <a:gd name="T36" fmla="*/ 68 w 74"/>
                <a:gd name="T37" fmla="*/ 16 h 76"/>
                <a:gd name="T38" fmla="*/ 68 w 74"/>
                <a:gd name="T39" fmla="*/ 16 h 76"/>
                <a:gd name="T40" fmla="*/ 72 w 74"/>
                <a:gd name="T41" fmla="*/ 24 h 76"/>
                <a:gd name="T42" fmla="*/ 74 w 74"/>
                <a:gd name="T43" fmla="*/ 30 h 76"/>
                <a:gd name="T44" fmla="*/ 74 w 74"/>
                <a:gd name="T45" fmla="*/ 38 h 76"/>
                <a:gd name="T46" fmla="*/ 74 w 74"/>
                <a:gd name="T47" fmla="*/ 44 h 76"/>
                <a:gd name="T48" fmla="*/ 72 w 74"/>
                <a:gd name="T49" fmla="*/ 52 h 76"/>
                <a:gd name="T50" fmla="*/ 70 w 74"/>
                <a:gd name="T51" fmla="*/ 58 h 76"/>
                <a:gd name="T52" fmla="*/ 64 w 74"/>
                <a:gd name="T53" fmla="*/ 64 h 76"/>
                <a:gd name="T54" fmla="*/ 60 w 74"/>
                <a:gd name="T55" fmla="*/ 70 h 76"/>
                <a:gd name="T56" fmla="*/ 60 w 74"/>
                <a:gd name="T57" fmla="*/ 70 h 76"/>
                <a:gd name="T58" fmla="*/ 52 w 74"/>
                <a:gd name="T59" fmla="*/ 74 h 76"/>
                <a:gd name="T60" fmla="*/ 46 w 74"/>
                <a:gd name="T61" fmla="*/ 76 h 76"/>
                <a:gd name="T62" fmla="*/ 38 w 74"/>
                <a:gd name="T63" fmla="*/ 76 h 76"/>
                <a:gd name="T64" fmla="*/ 30 w 74"/>
                <a:gd name="T65" fmla="*/ 76 h 76"/>
                <a:gd name="T66" fmla="*/ 24 w 74"/>
                <a:gd name="T67" fmla="*/ 74 h 76"/>
                <a:gd name="T68" fmla="*/ 18 w 74"/>
                <a:gd name="T69" fmla="*/ 70 h 76"/>
                <a:gd name="T70" fmla="*/ 12 w 74"/>
                <a:gd name="T71" fmla="*/ 66 h 76"/>
                <a:gd name="T72" fmla="*/ 6 w 74"/>
                <a:gd name="T73" fmla="*/ 60 h 76"/>
                <a:gd name="T74" fmla="*/ 6 w 74"/>
                <a:gd name="T75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76">
                  <a:moveTo>
                    <a:pt x="6" y="60"/>
                  </a:move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4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72" y="24"/>
                  </a:lnTo>
                  <a:lnTo>
                    <a:pt x="74" y="30"/>
                  </a:lnTo>
                  <a:lnTo>
                    <a:pt x="74" y="38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4"/>
                  </a:lnTo>
                  <a:lnTo>
                    <a:pt x="18" y="70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6" y="60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4" name="Freeform 136"/>
            <p:cNvSpPr>
              <a:spLocks/>
            </p:cNvSpPr>
            <p:nvPr/>
          </p:nvSpPr>
          <p:spPr bwMode="auto">
            <a:xfrm>
              <a:off x="5081588" y="4749800"/>
              <a:ext cx="92075" cy="95250"/>
            </a:xfrm>
            <a:custGeom>
              <a:avLst/>
              <a:gdLst>
                <a:gd name="T0" fmla="*/ 12 w 58"/>
                <a:gd name="T1" fmla="*/ 6 h 60"/>
                <a:gd name="T2" fmla="*/ 12 w 58"/>
                <a:gd name="T3" fmla="*/ 6 h 60"/>
                <a:gd name="T4" fmla="*/ 16 w 58"/>
                <a:gd name="T5" fmla="*/ 4 h 60"/>
                <a:gd name="T6" fmla="*/ 22 w 58"/>
                <a:gd name="T7" fmla="*/ 2 h 60"/>
                <a:gd name="T8" fmla="*/ 34 w 58"/>
                <a:gd name="T9" fmla="*/ 0 h 60"/>
                <a:gd name="T10" fmla="*/ 44 w 58"/>
                <a:gd name="T11" fmla="*/ 4 h 60"/>
                <a:gd name="T12" fmla="*/ 50 w 58"/>
                <a:gd name="T13" fmla="*/ 8 h 60"/>
                <a:gd name="T14" fmla="*/ 54 w 58"/>
                <a:gd name="T15" fmla="*/ 12 h 60"/>
                <a:gd name="T16" fmla="*/ 54 w 58"/>
                <a:gd name="T17" fmla="*/ 12 h 60"/>
                <a:gd name="T18" fmla="*/ 56 w 58"/>
                <a:gd name="T19" fmla="*/ 18 h 60"/>
                <a:gd name="T20" fmla="*/ 58 w 58"/>
                <a:gd name="T21" fmla="*/ 24 h 60"/>
                <a:gd name="T22" fmla="*/ 58 w 58"/>
                <a:gd name="T23" fmla="*/ 36 h 60"/>
                <a:gd name="T24" fmla="*/ 54 w 58"/>
                <a:gd name="T25" fmla="*/ 46 h 60"/>
                <a:gd name="T26" fmla="*/ 52 w 58"/>
                <a:gd name="T27" fmla="*/ 52 h 60"/>
                <a:gd name="T28" fmla="*/ 46 w 58"/>
                <a:gd name="T29" fmla="*/ 56 h 60"/>
                <a:gd name="T30" fmla="*/ 46 w 58"/>
                <a:gd name="T31" fmla="*/ 56 h 60"/>
                <a:gd name="T32" fmla="*/ 42 w 58"/>
                <a:gd name="T33" fmla="*/ 58 h 60"/>
                <a:gd name="T34" fmla="*/ 36 w 58"/>
                <a:gd name="T35" fmla="*/ 60 h 60"/>
                <a:gd name="T36" fmla="*/ 24 w 58"/>
                <a:gd name="T37" fmla="*/ 60 h 60"/>
                <a:gd name="T38" fmla="*/ 14 w 58"/>
                <a:gd name="T39" fmla="*/ 56 h 60"/>
                <a:gd name="T40" fmla="*/ 8 w 58"/>
                <a:gd name="T41" fmla="*/ 52 h 60"/>
                <a:gd name="T42" fmla="*/ 4 w 58"/>
                <a:gd name="T43" fmla="*/ 48 h 60"/>
                <a:gd name="T44" fmla="*/ 4 w 58"/>
                <a:gd name="T45" fmla="*/ 48 h 60"/>
                <a:gd name="T46" fmla="*/ 2 w 58"/>
                <a:gd name="T47" fmla="*/ 44 h 60"/>
                <a:gd name="T48" fmla="*/ 0 w 58"/>
                <a:gd name="T49" fmla="*/ 38 h 60"/>
                <a:gd name="T50" fmla="*/ 0 w 58"/>
                <a:gd name="T51" fmla="*/ 26 h 60"/>
                <a:gd name="T52" fmla="*/ 4 w 58"/>
                <a:gd name="T53" fmla="*/ 16 h 60"/>
                <a:gd name="T54" fmla="*/ 6 w 58"/>
                <a:gd name="T55" fmla="*/ 10 h 60"/>
                <a:gd name="T56" fmla="*/ 12 w 58"/>
                <a:gd name="T57" fmla="*/ 6 h 60"/>
                <a:gd name="T58" fmla="*/ 12 w 58"/>
                <a:gd name="T5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60">
                  <a:moveTo>
                    <a:pt x="12" y="6"/>
                  </a:moveTo>
                  <a:lnTo>
                    <a:pt x="12" y="6"/>
                  </a:lnTo>
                  <a:lnTo>
                    <a:pt x="16" y="4"/>
                  </a:lnTo>
                  <a:lnTo>
                    <a:pt x="22" y="2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50" y="8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58" y="36"/>
                  </a:lnTo>
                  <a:lnTo>
                    <a:pt x="54" y="46"/>
                  </a:lnTo>
                  <a:lnTo>
                    <a:pt x="52" y="52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24" y="60"/>
                  </a:lnTo>
                  <a:lnTo>
                    <a:pt x="14" y="56"/>
                  </a:lnTo>
                  <a:lnTo>
                    <a:pt x="8" y="52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26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5" name="Freeform 137"/>
            <p:cNvSpPr>
              <a:spLocks/>
            </p:cNvSpPr>
            <p:nvPr/>
          </p:nvSpPr>
          <p:spPr bwMode="auto">
            <a:xfrm>
              <a:off x="5116513" y="4584700"/>
              <a:ext cx="120650" cy="120650"/>
            </a:xfrm>
            <a:custGeom>
              <a:avLst/>
              <a:gdLst>
                <a:gd name="T0" fmla="*/ 50 w 76"/>
                <a:gd name="T1" fmla="*/ 74 h 76"/>
                <a:gd name="T2" fmla="*/ 50 w 76"/>
                <a:gd name="T3" fmla="*/ 74 h 76"/>
                <a:gd name="T4" fmla="*/ 42 w 76"/>
                <a:gd name="T5" fmla="*/ 76 h 76"/>
                <a:gd name="T6" fmla="*/ 34 w 76"/>
                <a:gd name="T7" fmla="*/ 76 h 76"/>
                <a:gd name="T8" fmla="*/ 28 w 76"/>
                <a:gd name="T9" fmla="*/ 74 h 76"/>
                <a:gd name="T10" fmla="*/ 22 w 76"/>
                <a:gd name="T11" fmla="*/ 72 h 76"/>
                <a:gd name="T12" fmla="*/ 14 w 76"/>
                <a:gd name="T13" fmla="*/ 68 h 76"/>
                <a:gd name="T14" fmla="*/ 10 w 76"/>
                <a:gd name="T15" fmla="*/ 64 h 76"/>
                <a:gd name="T16" fmla="*/ 6 w 76"/>
                <a:gd name="T17" fmla="*/ 56 h 76"/>
                <a:gd name="T18" fmla="*/ 2 w 76"/>
                <a:gd name="T19" fmla="*/ 50 h 76"/>
                <a:gd name="T20" fmla="*/ 2 w 76"/>
                <a:gd name="T21" fmla="*/ 50 h 76"/>
                <a:gd name="T22" fmla="*/ 0 w 76"/>
                <a:gd name="T23" fmla="*/ 42 h 76"/>
                <a:gd name="T24" fmla="*/ 0 w 76"/>
                <a:gd name="T25" fmla="*/ 36 h 76"/>
                <a:gd name="T26" fmla="*/ 2 w 76"/>
                <a:gd name="T27" fmla="*/ 28 h 76"/>
                <a:gd name="T28" fmla="*/ 4 w 76"/>
                <a:gd name="T29" fmla="*/ 22 h 76"/>
                <a:gd name="T30" fmla="*/ 8 w 76"/>
                <a:gd name="T31" fmla="*/ 16 h 76"/>
                <a:gd name="T32" fmla="*/ 14 w 76"/>
                <a:gd name="T33" fmla="*/ 10 h 76"/>
                <a:gd name="T34" fmla="*/ 20 w 76"/>
                <a:gd name="T35" fmla="*/ 6 h 76"/>
                <a:gd name="T36" fmla="*/ 26 w 76"/>
                <a:gd name="T37" fmla="*/ 2 h 76"/>
                <a:gd name="T38" fmla="*/ 26 w 76"/>
                <a:gd name="T39" fmla="*/ 2 h 76"/>
                <a:gd name="T40" fmla="*/ 34 w 76"/>
                <a:gd name="T41" fmla="*/ 0 h 76"/>
                <a:gd name="T42" fmla="*/ 42 w 76"/>
                <a:gd name="T43" fmla="*/ 0 h 76"/>
                <a:gd name="T44" fmla="*/ 48 w 76"/>
                <a:gd name="T45" fmla="*/ 2 h 76"/>
                <a:gd name="T46" fmla="*/ 56 w 76"/>
                <a:gd name="T47" fmla="*/ 4 h 76"/>
                <a:gd name="T48" fmla="*/ 62 w 76"/>
                <a:gd name="T49" fmla="*/ 8 h 76"/>
                <a:gd name="T50" fmla="*/ 66 w 76"/>
                <a:gd name="T51" fmla="*/ 14 h 76"/>
                <a:gd name="T52" fmla="*/ 72 w 76"/>
                <a:gd name="T53" fmla="*/ 20 h 76"/>
                <a:gd name="T54" fmla="*/ 74 w 76"/>
                <a:gd name="T55" fmla="*/ 26 h 76"/>
                <a:gd name="T56" fmla="*/ 74 w 76"/>
                <a:gd name="T57" fmla="*/ 26 h 76"/>
                <a:gd name="T58" fmla="*/ 76 w 76"/>
                <a:gd name="T59" fmla="*/ 34 h 76"/>
                <a:gd name="T60" fmla="*/ 76 w 76"/>
                <a:gd name="T61" fmla="*/ 42 h 76"/>
                <a:gd name="T62" fmla="*/ 74 w 76"/>
                <a:gd name="T63" fmla="*/ 48 h 76"/>
                <a:gd name="T64" fmla="*/ 72 w 76"/>
                <a:gd name="T65" fmla="*/ 56 h 76"/>
                <a:gd name="T66" fmla="*/ 68 w 76"/>
                <a:gd name="T67" fmla="*/ 62 h 76"/>
                <a:gd name="T68" fmla="*/ 62 w 76"/>
                <a:gd name="T69" fmla="*/ 66 h 76"/>
                <a:gd name="T70" fmla="*/ 56 w 76"/>
                <a:gd name="T71" fmla="*/ 72 h 76"/>
                <a:gd name="T72" fmla="*/ 50 w 76"/>
                <a:gd name="T73" fmla="*/ 74 h 76"/>
                <a:gd name="T74" fmla="*/ 50 w 76"/>
                <a:gd name="T75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76">
                  <a:moveTo>
                    <a:pt x="50" y="74"/>
                  </a:moveTo>
                  <a:lnTo>
                    <a:pt x="50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8" y="74"/>
                  </a:lnTo>
                  <a:lnTo>
                    <a:pt x="22" y="72"/>
                  </a:lnTo>
                  <a:lnTo>
                    <a:pt x="14" y="68"/>
                  </a:lnTo>
                  <a:lnTo>
                    <a:pt x="10" y="64"/>
                  </a:lnTo>
                  <a:lnTo>
                    <a:pt x="6" y="56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4" y="10"/>
                  </a:lnTo>
                  <a:lnTo>
                    <a:pt x="20" y="6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6" y="14"/>
                  </a:lnTo>
                  <a:lnTo>
                    <a:pt x="72" y="20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6" y="34"/>
                  </a:lnTo>
                  <a:lnTo>
                    <a:pt x="76" y="42"/>
                  </a:lnTo>
                  <a:lnTo>
                    <a:pt x="74" y="48"/>
                  </a:lnTo>
                  <a:lnTo>
                    <a:pt x="72" y="56"/>
                  </a:lnTo>
                  <a:lnTo>
                    <a:pt x="68" y="62"/>
                  </a:lnTo>
                  <a:lnTo>
                    <a:pt x="62" y="66"/>
                  </a:lnTo>
                  <a:lnTo>
                    <a:pt x="56" y="72"/>
                  </a:lnTo>
                  <a:lnTo>
                    <a:pt x="50" y="74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6" name="Freeform 138"/>
            <p:cNvSpPr>
              <a:spLocks/>
            </p:cNvSpPr>
            <p:nvPr/>
          </p:nvSpPr>
          <p:spPr bwMode="auto">
            <a:xfrm>
              <a:off x="5129213" y="4597400"/>
              <a:ext cx="95250" cy="95250"/>
            </a:xfrm>
            <a:custGeom>
              <a:avLst/>
              <a:gdLst>
                <a:gd name="T0" fmla="*/ 2 w 60"/>
                <a:gd name="T1" fmla="*/ 40 h 60"/>
                <a:gd name="T2" fmla="*/ 2 w 60"/>
                <a:gd name="T3" fmla="*/ 40 h 60"/>
                <a:gd name="T4" fmla="*/ 0 w 60"/>
                <a:gd name="T5" fmla="*/ 34 h 60"/>
                <a:gd name="T6" fmla="*/ 0 w 60"/>
                <a:gd name="T7" fmla="*/ 28 h 60"/>
                <a:gd name="T8" fmla="*/ 4 w 60"/>
                <a:gd name="T9" fmla="*/ 16 h 60"/>
                <a:gd name="T10" fmla="*/ 10 w 60"/>
                <a:gd name="T11" fmla="*/ 8 h 60"/>
                <a:gd name="T12" fmla="*/ 16 w 60"/>
                <a:gd name="T13" fmla="*/ 4 h 60"/>
                <a:gd name="T14" fmla="*/ 20 w 60"/>
                <a:gd name="T15" fmla="*/ 2 h 60"/>
                <a:gd name="T16" fmla="*/ 20 w 60"/>
                <a:gd name="T17" fmla="*/ 2 h 60"/>
                <a:gd name="T18" fmla="*/ 26 w 60"/>
                <a:gd name="T19" fmla="*/ 0 h 60"/>
                <a:gd name="T20" fmla="*/ 32 w 60"/>
                <a:gd name="T21" fmla="*/ 0 h 60"/>
                <a:gd name="T22" fmla="*/ 44 w 60"/>
                <a:gd name="T23" fmla="*/ 4 h 60"/>
                <a:gd name="T24" fmla="*/ 54 w 60"/>
                <a:gd name="T25" fmla="*/ 10 h 60"/>
                <a:gd name="T26" fmla="*/ 56 w 60"/>
                <a:gd name="T27" fmla="*/ 16 h 60"/>
                <a:gd name="T28" fmla="*/ 58 w 60"/>
                <a:gd name="T29" fmla="*/ 20 h 60"/>
                <a:gd name="T30" fmla="*/ 58 w 60"/>
                <a:gd name="T31" fmla="*/ 20 h 60"/>
                <a:gd name="T32" fmla="*/ 60 w 60"/>
                <a:gd name="T33" fmla="*/ 26 h 60"/>
                <a:gd name="T34" fmla="*/ 60 w 60"/>
                <a:gd name="T35" fmla="*/ 32 h 60"/>
                <a:gd name="T36" fmla="*/ 58 w 60"/>
                <a:gd name="T37" fmla="*/ 44 h 60"/>
                <a:gd name="T38" fmla="*/ 50 w 60"/>
                <a:gd name="T39" fmla="*/ 54 h 60"/>
                <a:gd name="T40" fmla="*/ 46 w 60"/>
                <a:gd name="T41" fmla="*/ 56 h 60"/>
                <a:gd name="T42" fmla="*/ 40 w 60"/>
                <a:gd name="T43" fmla="*/ 60 h 60"/>
                <a:gd name="T44" fmla="*/ 40 w 60"/>
                <a:gd name="T45" fmla="*/ 60 h 60"/>
                <a:gd name="T46" fmla="*/ 34 w 60"/>
                <a:gd name="T47" fmla="*/ 60 h 60"/>
                <a:gd name="T48" fmla="*/ 28 w 60"/>
                <a:gd name="T49" fmla="*/ 60 h 60"/>
                <a:gd name="T50" fmla="*/ 16 w 60"/>
                <a:gd name="T51" fmla="*/ 58 h 60"/>
                <a:gd name="T52" fmla="*/ 8 w 60"/>
                <a:gd name="T53" fmla="*/ 50 h 60"/>
                <a:gd name="T54" fmla="*/ 4 w 60"/>
                <a:gd name="T55" fmla="*/ 46 h 60"/>
                <a:gd name="T56" fmla="*/ 2 w 60"/>
                <a:gd name="T57" fmla="*/ 40 h 60"/>
                <a:gd name="T58" fmla="*/ 2 w 60"/>
                <a:gd name="T59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60">
                  <a:moveTo>
                    <a:pt x="2" y="40"/>
                  </a:move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0" y="8"/>
                  </a:lnTo>
                  <a:lnTo>
                    <a:pt x="16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" y="4"/>
                  </a:lnTo>
                  <a:lnTo>
                    <a:pt x="54" y="10"/>
                  </a:lnTo>
                  <a:lnTo>
                    <a:pt x="56" y="16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58" y="44"/>
                  </a:lnTo>
                  <a:lnTo>
                    <a:pt x="50" y="54"/>
                  </a:lnTo>
                  <a:lnTo>
                    <a:pt x="46" y="56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4" y="60"/>
                  </a:lnTo>
                  <a:lnTo>
                    <a:pt x="28" y="60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2" y="4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87" name="グループ化 1386"/>
          <p:cNvGrpSpPr/>
          <p:nvPr/>
        </p:nvGrpSpPr>
        <p:grpSpPr>
          <a:xfrm>
            <a:off x="7037703" y="1217823"/>
            <a:ext cx="452207" cy="452207"/>
            <a:chOff x="7783513" y="835025"/>
            <a:chExt cx="498475" cy="498475"/>
          </a:xfrm>
        </p:grpSpPr>
        <p:sp>
          <p:nvSpPr>
            <p:cNvPr id="1388" name="Freeform 139"/>
            <p:cNvSpPr>
              <a:spLocks noEditPoints="1"/>
            </p:cNvSpPr>
            <p:nvPr/>
          </p:nvSpPr>
          <p:spPr bwMode="auto">
            <a:xfrm>
              <a:off x="7942263" y="993775"/>
              <a:ext cx="339725" cy="339725"/>
            </a:xfrm>
            <a:custGeom>
              <a:avLst/>
              <a:gdLst>
                <a:gd name="T0" fmla="*/ 204 w 214"/>
                <a:gd name="T1" fmla="*/ 108 h 214"/>
                <a:gd name="T2" fmla="*/ 108 w 214"/>
                <a:gd name="T3" fmla="*/ 204 h 214"/>
                <a:gd name="T4" fmla="*/ 108 w 214"/>
                <a:gd name="T5" fmla="*/ 204 h 214"/>
                <a:gd name="T6" fmla="*/ 104 w 214"/>
                <a:gd name="T7" fmla="*/ 208 h 214"/>
                <a:gd name="T8" fmla="*/ 98 w 214"/>
                <a:gd name="T9" fmla="*/ 212 h 214"/>
                <a:gd name="T10" fmla="*/ 92 w 214"/>
                <a:gd name="T11" fmla="*/ 214 h 214"/>
                <a:gd name="T12" fmla="*/ 86 w 214"/>
                <a:gd name="T13" fmla="*/ 214 h 214"/>
                <a:gd name="T14" fmla="*/ 80 w 214"/>
                <a:gd name="T15" fmla="*/ 214 h 214"/>
                <a:gd name="T16" fmla="*/ 74 w 214"/>
                <a:gd name="T17" fmla="*/ 212 h 214"/>
                <a:gd name="T18" fmla="*/ 68 w 214"/>
                <a:gd name="T19" fmla="*/ 208 h 214"/>
                <a:gd name="T20" fmla="*/ 64 w 214"/>
                <a:gd name="T21" fmla="*/ 204 h 214"/>
                <a:gd name="T22" fmla="*/ 10 w 214"/>
                <a:gd name="T23" fmla="*/ 152 h 214"/>
                <a:gd name="T24" fmla="*/ 10 w 214"/>
                <a:gd name="T25" fmla="*/ 152 h 214"/>
                <a:gd name="T26" fmla="*/ 6 w 214"/>
                <a:gd name="T27" fmla="*/ 146 h 214"/>
                <a:gd name="T28" fmla="*/ 2 w 214"/>
                <a:gd name="T29" fmla="*/ 140 h 214"/>
                <a:gd name="T30" fmla="*/ 0 w 214"/>
                <a:gd name="T31" fmla="*/ 134 h 214"/>
                <a:gd name="T32" fmla="*/ 0 w 214"/>
                <a:gd name="T33" fmla="*/ 128 h 214"/>
                <a:gd name="T34" fmla="*/ 0 w 214"/>
                <a:gd name="T35" fmla="*/ 122 h 214"/>
                <a:gd name="T36" fmla="*/ 2 w 214"/>
                <a:gd name="T37" fmla="*/ 116 h 214"/>
                <a:gd name="T38" fmla="*/ 6 w 214"/>
                <a:gd name="T39" fmla="*/ 110 h 214"/>
                <a:gd name="T40" fmla="*/ 10 w 214"/>
                <a:gd name="T41" fmla="*/ 106 h 214"/>
                <a:gd name="T42" fmla="*/ 106 w 214"/>
                <a:gd name="T43" fmla="*/ 10 h 214"/>
                <a:gd name="T44" fmla="*/ 106 w 214"/>
                <a:gd name="T45" fmla="*/ 10 h 214"/>
                <a:gd name="T46" fmla="*/ 110 w 214"/>
                <a:gd name="T47" fmla="*/ 6 h 214"/>
                <a:gd name="T48" fmla="*/ 116 w 214"/>
                <a:gd name="T49" fmla="*/ 2 h 214"/>
                <a:gd name="T50" fmla="*/ 122 w 214"/>
                <a:gd name="T51" fmla="*/ 0 h 214"/>
                <a:gd name="T52" fmla="*/ 128 w 214"/>
                <a:gd name="T53" fmla="*/ 0 h 214"/>
                <a:gd name="T54" fmla="*/ 134 w 214"/>
                <a:gd name="T55" fmla="*/ 0 h 214"/>
                <a:gd name="T56" fmla="*/ 140 w 214"/>
                <a:gd name="T57" fmla="*/ 2 h 214"/>
                <a:gd name="T58" fmla="*/ 146 w 214"/>
                <a:gd name="T59" fmla="*/ 6 h 214"/>
                <a:gd name="T60" fmla="*/ 152 w 214"/>
                <a:gd name="T61" fmla="*/ 10 h 214"/>
                <a:gd name="T62" fmla="*/ 204 w 214"/>
                <a:gd name="T63" fmla="*/ 62 h 214"/>
                <a:gd name="T64" fmla="*/ 204 w 214"/>
                <a:gd name="T65" fmla="*/ 62 h 214"/>
                <a:gd name="T66" fmla="*/ 208 w 214"/>
                <a:gd name="T67" fmla="*/ 68 h 214"/>
                <a:gd name="T68" fmla="*/ 212 w 214"/>
                <a:gd name="T69" fmla="*/ 74 h 214"/>
                <a:gd name="T70" fmla="*/ 214 w 214"/>
                <a:gd name="T71" fmla="*/ 80 h 214"/>
                <a:gd name="T72" fmla="*/ 214 w 214"/>
                <a:gd name="T73" fmla="*/ 86 h 214"/>
                <a:gd name="T74" fmla="*/ 214 w 214"/>
                <a:gd name="T75" fmla="*/ 92 h 214"/>
                <a:gd name="T76" fmla="*/ 212 w 214"/>
                <a:gd name="T77" fmla="*/ 98 h 214"/>
                <a:gd name="T78" fmla="*/ 208 w 214"/>
                <a:gd name="T79" fmla="*/ 104 h 214"/>
                <a:gd name="T80" fmla="*/ 204 w 214"/>
                <a:gd name="T81" fmla="*/ 108 h 214"/>
                <a:gd name="T82" fmla="*/ 204 w 214"/>
                <a:gd name="T83" fmla="*/ 108 h 214"/>
                <a:gd name="T84" fmla="*/ 28 w 214"/>
                <a:gd name="T85" fmla="*/ 124 h 214"/>
                <a:gd name="T86" fmla="*/ 28 w 214"/>
                <a:gd name="T87" fmla="*/ 124 h 214"/>
                <a:gd name="T88" fmla="*/ 26 w 214"/>
                <a:gd name="T89" fmla="*/ 128 h 214"/>
                <a:gd name="T90" fmla="*/ 28 w 214"/>
                <a:gd name="T91" fmla="*/ 132 h 214"/>
                <a:gd name="T92" fmla="*/ 82 w 214"/>
                <a:gd name="T93" fmla="*/ 186 h 214"/>
                <a:gd name="T94" fmla="*/ 82 w 214"/>
                <a:gd name="T95" fmla="*/ 186 h 214"/>
                <a:gd name="T96" fmla="*/ 86 w 214"/>
                <a:gd name="T97" fmla="*/ 188 h 214"/>
                <a:gd name="T98" fmla="*/ 90 w 214"/>
                <a:gd name="T99" fmla="*/ 186 h 214"/>
                <a:gd name="T100" fmla="*/ 186 w 214"/>
                <a:gd name="T101" fmla="*/ 90 h 214"/>
                <a:gd name="T102" fmla="*/ 186 w 214"/>
                <a:gd name="T103" fmla="*/ 90 h 214"/>
                <a:gd name="T104" fmla="*/ 188 w 214"/>
                <a:gd name="T105" fmla="*/ 86 h 214"/>
                <a:gd name="T106" fmla="*/ 186 w 214"/>
                <a:gd name="T107" fmla="*/ 82 h 214"/>
                <a:gd name="T108" fmla="*/ 132 w 214"/>
                <a:gd name="T109" fmla="*/ 28 h 214"/>
                <a:gd name="T110" fmla="*/ 132 w 214"/>
                <a:gd name="T111" fmla="*/ 28 h 214"/>
                <a:gd name="T112" fmla="*/ 128 w 214"/>
                <a:gd name="T113" fmla="*/ 26 h 214"/>
                <a:gd name="T114" fmla="*/ 124 w 214"/>
                <a:gd name="T115" fmla="*/ 28 h 214"/>
                <a:gd name="T116" fmla="*/ 28 w 214"/>
                <a:gd name="T117" fmla="*/ 12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" h="214">
                  <a:moveTo>
                    <a:pt x="204" y="108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4" y="208"/>
                  </a:lnTo>
                  <a:lnTo>
                    <a:pt x="98" y="212"/>
                  </a:lnTo>
                  <a:lnTo>
                    <a:pt x="92" y="214"/>
                  </a:lnTo>
                  <a:lnTo>
                    <a:pt x="86" y="214"/>
                  </a:lnTo>
                  <a:lnTo>
                    <a:pt x="80" y="214"/>
                  </a:lnTo>
                  <a:lnTo>
                    <a:pt x="74" y="212"/>
                  </a:lnTo>
                  <a:lnTo>
                    <a:pt x="68" y="208"/>
                  </a:lnTo>
                  <a:lnTo>
                    <a:pt x="64" y="20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6" y="146"/>
                  </a:lnTo>
                  <a:lnTo>
                    <a:pt x="2" y="140"/>
                  </a:lnTo>
                  <a:lnTo>
                    <a:pt x="0" y="134"/>
                  </a:lnTo>
                  <a:lnTo>
                    <a:pt x="0" y="128"/>
                  </a:lnTo>
                  <a:lnTo>
                    <a:pt x="0" y="122"/>
                  </a:lnTo>
                  <a:lnTo>
                    <a:pt x="2" y="116"/>
                  </a:lnTo>
                  <a:lnTo>
                    <a:pt x="6" y="110"/>
                  </a:lnTo>
                  <a:lnTo>
                    <a:pt x="10" y="106"/>
                  </a:lnTo>
                  <a:lnTo>
                    <a:pt x="106" y="10"/>
                  </a:lnTo>
                  <a:lnTo>
                    <a:pt x="106" y="10"/>
                  </a:lnTo>
                  <a:lnTo>
                    <a:pt x="110" y="6"/>
                  </a:lnTo>
                  <a:lnTo>
                    <a:pt x="116" y="2"/>
                  </a:lnTo>
                  <a:lnTo>
                    <a:pt x="122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2"/>
                  </a:lnTo>
                  <a:lnTo>
                    <a:pt x="146" y="6"/>
                  </a:lnTo>
                  <a:lnTo>
                    <a:pt x="152" y="10"/>
                  </a:lnTo>
                  <a:lnTo>
                    <a:pt x="204" y="62"/>
                  </a:lnTo>
                  <a:lnTo>
                    <a:pt x="204" y="62"/>
                  </a:lnTo>
                  <a:lnTo>
                    <a:pt x="208" y="68"/>
                  </a:lnTo>
                  <a:lnTo>
                    <a:pt x="212" y="74"/>
                  </a:lnTo>
                  <a:lnTo>
                    <a:pt x="214" y="80"/>
                  </a:lnTo>
                  <a:lnTo>
                    <a:pt x="214" y="86"/>
                  </a:lnTo>
                  <a:lnTo>
                    <a:pt x="214" y="92"/>
                  </a:lnTo>
                  <a:lnTo>
                    <a:pt x="212" y="98"/>
                  </a:lnTo>
                  <a:lnTo>
                    <a:pt x="208" y="104"/>
                  </a:lnTo>
                  <a:lnTo>
                    <a:pt x="204" y="108"/>
                  </a:lnTo>
                  <a:lnTo>
                    <a:pt x="204" y="108"/>
                  </a:lnTo>
                  <a:close/>
                  <a:moveTo>
                    <a:pt x="28" y="124"/>
                  </a:moveTo>
                  <a:lnTo>
                    <a:pt x="28" y="124"/>
                  </a:lnTo>
                  <a:lnTo>
                    <a:pt x="26" y="128"/>
                  </a:lnTo>
                  <a:lnTo>
                    <a:pt x="28" y="132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6" y="188"/>
                  </a:lnTo>
                  <a:lnTo>
                    <a:pt x="90" y="186"/>
                  </a:lnTo>
                  <a:lnTo>
                    <a:pt x="186" y="90"/>
                  </a:lnTo>
                  <a:lnTo>
                    <a:pt x="186" y="90"/>
                  </a:lnTo>
                  <a:lnTo>
                    <a:pt x="188" y="86"/>
                  </a:lnTo>
                  <a:lnTo>
                    <a:pt x="186" y="82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28" y="26"/>
                  </a:lnTo>
                  <a:lnTo>
                    <a:pt x="124" y="28"/>
                  </a:lnTo>
                  <a:lnTo>
                    <a:pt x="28" y="1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89" name="Freeform 140"/>
            <p:cNvSpPr>
              <a:spLocks/>
            </p:cNvSpPr>
            <p:nvPr/>
          </p:nvSpPr>
          <p:spPr bwMode="auto">
            <a:xfrm>
              <a:off x="7964488" y="1016000"/>
              <a:ext cx="295275" cy="295275"/>
            </a:xfrm>
            <a:custGeom>
              <a:avLst/>
              <a:gdLst>
                <a:gd name="T0" fmla="*/ 182 w 186"/>
                <a:gd name="T1" fmla="*/ 58 h 186"/>
                <a:gd name="T2" fmla="*/ 182 w 186"/>
                <a:gd name="T3" fmla="*/ 58 h 186"/>
                <a:gd name="T4" fmla="*/ 186 w 186"/>
                <a:gd name="T5" fmla="*/ 64 h 186"/>
                <a:gd name="T6" fmla="*/ 186 w 186"/>
                <a:gd name="T7" fmla="*/ 72 h 186"/>
                <a:gd name="T8" fmla="*/ 186 w 186"/>
                <a:gd name="T9" fmla="*/ 78 h 186"/>
                <a:gd name="T10" fmla="*/ 182 w 186"/>
                <a:gd name="T11" fmla="*/ 86 h 186"/>
                <a:gd name="T12" fmla="*/ 86 w 186"/>
                <a:gd name="T13" fmla="*/ 182 h 186"/>
                <a:gd name="T14" fmla="*/ 86 w 186"/>
                <a:gd name="T15" fmla="*/ 182 h 186"/>
                <a:gd name="T16" fmla="*/ 78 w 186"/>
                <a:gd name="T17" fmla="*/ 186 h 186"/>
                <a:gd name="T18" fmla="*/ 72 w 186"/>
                <a:gd name="T19" fmla="*/ 186 h 186"/>
                <a:gd name="T20" fmla="*/ 64 w 186"/>
                <a:gd name="T21" fmla="*/ 186 h 186"/>
                <a:gd name="T22" fmla="*/ 58 w 186"/>
                <a:gd name="T23" fmla="*/ 182 h 186"/>
                <a:gd name="T24" fmla="*/ 6 w 186"/>
                <a:gd name="T25" fmla="*/ 128 h 186"/>
                <a:gd name="T26" fmla="*/ 6 w 186"/>
                <a:gd name="T27" fmla="*/ 128 h 186"/>
                <a:gd name="T28" fmla="*/ 0 w 186"/>
                <a:gd name="T29" fmla="*/ 122 h 186"/>
                <a:gd name="T30" fmla="*/ 0 w 186"/>
                <a:gd name="T31" fmla="*/ 114 h 186"/>
                <a:gd name="T32" fmla="*/ 0 w 186"/>
                <a:gd name="T33" fmla="*/ 108 h 186"/>
                <a:gd name="T34" fmla="*/ 6 w 186"/>
                <a:gd name="T35" fmla="*/ 102 h 186"/>
                <a:gd name="T36" fmla="*/ 102 w 186"/>
                <a:gd name="T37" fmla="*/ 6 h 186"/>
                <a:gd name="T38" fmla="*/ 102 w 186"/>
                <a:gd name="T39" fmla="*/ 6 h 186"/>
                <a:gd name="T40" fmla="*/ 108 w 186"/>
                <a:gd name="T41" fmla="*/ 0 h 186"/>
                <a:gd name="T42" fmla="*/ 114 w 186"/>
                <a:gd name="T43" fmla="*/ 0 h 186"/>
                <a:gd name="T44" fmla="*/ 122 w 186"/>
                <a:gd name="T45" fmla="*/ 0 h 186"/>
                <a:gd name="T46" fmla="*/ 128 w 186"/>
                <a:gd name="T47" fmla="*/ 6 h 186"/>
                <a:gd name="T48" fmla="*/ 182 w 186"/>
                <a:gd name="T49" fmla="*/ 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186">
                  <a:moveTo>
                    <a:pt x="182" y="58"/>
                  </a:moveTo>
                  <a:lnTo>
                    <a:pt x="182" y="58"/>
                  </a:lnTo>
                  <a:lnTo>
                    <a:pt x="186" y="64"/>
                  </a:lnTo>
                  <a:lnTo>
                    <a:pt x="186" y="72"/>
                  </a:lnTo>
                  <a:lnTo>
                    <a:pt x="186" y="78"/>
                  </a:lnTo>
                  <a:lnTo>
                    <a:pt x="182" y="86"/>
                  </a:lnTo>
                  <a:lnTo>
                    <a:pt x="86" y="182"/>
                  </a:lnTo>
                  <a:lnTo>
                    <a:pt x="86" y="182"/>
                  </a:lnTo>
                  <a:lnTo>
                    <a:pt x="78" y="186"/>
                  </a:lnTo>
                  <a:lnTo>
                    <a:pt x="72" y="186"/>
                  </a:lnTo>
                  <a:lnTo>
                    <a:pt x="64" y="186"/>
                  </a:lnTo>
                  <a:lnTo>
                    <a:pt x="58" y="182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0" y="122"/>
                  </a:lnTo>
                  <a:lnTo>
                    <a:pt x="0" y="114"/>
                  </a:lnTo>
                  <a:lnTo>
                    <a:pt x="0" y="108"/>
                  </a:lnTo>
                  <a:lnTo>
                    <a:pt x="6" y="102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2" y="0"/>
                  </a:lnTo>
                  <a:lnTo>
                    <a:pt x="128" y="6"/>
                  </a:lnTo>
                  <a:lnTo>
                    <a:pt x="18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0" name="Freeform 141"/>
            <p:cNvSpPr>
              <a:spLocks/>
            </p:cNvSpPr>
            <p:nvPr/>
          </p:nvSpPr>
          <p:spPr bwMode="auto">
            <a:xfrm>
              <a:off x="7974013" y="1025525"/>
              <a:ext cx="101600" cy="101600"/>
            </a:xfrm>
            <a:custGeom>
              <a:avLst/>
              <a:gdLst>
                <a:gd name="T0" fmla="*/ 12 w 64"/>
                <a:gd name="T1" fmla="*/ 64 h 64"/>
                <a:gd name="T2" fmla="*/ 4 w 64"/>
                <a:gd name="T3" fmla="*/ 56 h 64"/>
                <a:gd name="T4" fmla="*/ 4 w 64"/>
                <a:gd name="T5" fmla="*/ 56 h 64"/>
                <a:gd name="T6" fmla="*/ 0 w 64"/>
                <a:gd name="T7" fmla="*/ 52 h 64"/>
                <a:gd name="T8" fmla="*/ 0 w 64"/>
                <a:gd name="T9" fmla="*/ 48 h 64"/>
                <a:gd name="T10" fmla="*/ 0 w 64"/>
                <a:gd name="T11" fmla="*/ 44 h 64"/>
                <a:gd name="T12" fmla="*/ 4 w 64"/>
                <a:gd name="T13" fmla="*/ 40 h 64"/>
                <a:gd name="T14" fmla="*/ 40 w 64"/>
                <a:gd name="T15" fmla="*/ 2 h 64"/>
                <a:gd name="T16" fmla="*/ 40 w 64"/>
                <a:gd name="T17" fmla="*/ 2 h 64"/>
                <a:gd name="T18" fmla="*/ 44 w 64"/>
                <a:gd name="T19" fmla="*/ 0 h 64"/>
                <a:gd name="T20" fmla="*/ 48 w 64"/>
                <a:gd name="T21" fmla="*/ 0 h 64"/>
                <a:gd name="T22" fmla="*/ 52 w 64"/>
                <a:gd name="T23" fmla="*/ 0 h 64"/>
                <a:gd name="T24" fmla="*/ 56 w 64"/>
                <a:gd name="T25" fmla="*/ 2 h 64"/>
                <a:gd name="T26" fmla="*/ 64 w 64"/>
                <a:gd name="T27" fmla="*/ 10 h 64"/>
                <a:gd name="T28" fmla="*/ 12 w 64"/>
                <a:gd name="T2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4">
                  <a:moveTo>
                    <a:pt x="12" y="64"/>
                  </a:moveTo>
                  <a:lnTo>
                    <a:pt x="4" y="56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2"/>
                  </a:lnTo>
                  <a:lnTo>
                    <a:pt x="64" y="10"/>
                  </a:lnTo>
                  <a:lnTo>
                    <a:pt x="12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1" name="Freeform 142"/>
            <p:cNvSpPr>
              <a:spLocks noEditPoints="1"/>
            </p:cNvSpPr>
            <p:nvPr/>
          </p:nvSpPr>
          <p:spPr bwMode="auto">
            <a:xfrm>
              <a:off x="7783513" y="835025"/>
              <a:ext cx="254000" cy="254000"/>
            </a:xfrm>
            <a:custGeom>
              <a:avLst/>
              <a:gdLst>
                <a:gd name="T0" fmla="*/ 160 w 160"/>
                <a:gd name="T1" fmla="*/ 160 h 160"/>
                <a:gd name="T2" fmla="*/ 144 w 160"/>
                <a:gd name="T3" fmla="*/ 154 h 160"/>
                <a:gd name="T4" fmla="*/ 144 w 160"/>
                <a:gd name="T5" fmla="*/ 154 h 160"/>
                <a:gd name="T6" fmla="*/ 122 w 160"/>
                <a:gd name="T7" fmla="*/ 142 h 160"/>
                <a:gd name="T8" fmla="*/ 100 w 160"/>
                <a:gd name="T9" fmla="*/ 132 h 160"/>
                <a:gd name="T10" fmla="*/ 74 w 160"/>
                <a:gd name="T11" fmla="*/ 118 h 160"/>
                <a:gd name="T12" fmla="*/ 50 w 160"/>
                <a:gd name="T13" fmla="*/ 102 h 160"/>
                <a:gd name="T14" fmla="*/ 28 w 160"/>
                <a:gd name="T15" fmla="*/ 84 h 160"/>
                <a:gd name="T16" fmla="*/ 18 w 160"/>
                <a:gd name="T17" fmla="*/ 74 h 160"/>
                <a:gd name="T18" fmla="*/ 10 w 160"/>
                <a:gd name="T19" fmla="*/ 66 h 160"/>
                <a:gd name="T20" fmla="*/ 4 w 160"/>
                <a:gd name="T21" fmla="*/ 56 h 160"/>
                <a:gd name="T22" fmla="*/ 2 w 160"/>
                <a:gd name="T23" fmla="*/ 46 h 160"/>
                <a:gd name="T24" fmla="*/ 2 w 160"/>
                <a:gd name="T25" fmla="*/ 46 h 160"/>
                <a:gd name="T26" fmla="*/ 0 w 160"/>
                <a:gd name="T27" fmla="*/ 36 h 160"/>
                <a:gd name="T28" fmla="*/ 2 w 160"/>
                <a:gd name="T29" fmla="*/ 28 h 160"/>
                <a:gd name="T30" fmla="*/ 6 w 160"/>
                <a:gd name="T31" fmla="*/ 20 h 160"/>
                <a:gd name="T32" fmla="*/ 12 w 160"/>
                <a:gd name="T33" fmla="*/ 12 h 160"/>
                <a:gd name="T34" fmla="*/ 12 w 160"/>
                <a:gd name="T35" fmla="*/ 12 h 160"/>
                <a:gd name="T36" fmla="*/ 18 w 160"/>
                <a:gd name="T37" fmla="*/ 8 h 160"/>
                <a:gd name="T38" fmla="*/ 26 w 160"/>
                <a:gd name="T39" fmla="*/ 4 h 160"/>
                <a:gd name="T40" fmla="*/ 32 w 160"/>
                <a:gd name="T41" fmla="*/ 2 h 160"/>
                <a:gd name="T42" fmla="*/ 38 w 160"/>
                <a:gd name="T43" fmla="*/ 0 h 160"/>
                <a:gd name="T44" fmla="*/ 38 w 160"/>
                <a:gd name="T45" fmla="*/ 0 h 160"/>
                <a:gd name="T46" fmla="*/ 48 w 160"/>
                <a:gd name="T47" fmla="*/ 2 h 160"/>
                <a:gd name="T48" fmla="*/ 58 w 160"/>
                <a:gd name="T49" fmla="*/ 6 h 160"/>
                <a:gd name="T50" fmla="*/ 68 w 160"/>
                <a:gd name="T51" fmla="*/ 12 h 160"/>
                <a:gd name="T52" fmla="*/ 78 w 160"/>
                <a:gd name="T53" fmla="*/ 22 h 160"/>
                <a:gd name="T54" fmla="*/ 96 w 160"/>
                <a:gd name="T55" fmla="*/ 42 h 160"/>
                <a:gd name="T56" fmla="*/ 114 w 160"/>
                <a:gd name="T57" fmla="*/ 68 h 160"/>
                <a:gd name="T58" fmla="*/ 128 w 160"/>
                <a:gd name="T59" fmla="*/ 92 h 160"/>
                <a:gd name="T60" fmla="*/ 140 w 160"/>
                <a:gd name="T61" fmla="*/ 116 h 160"/>
                <a:gd name="T62" fmla="*/ 154 w 160"/>
                <a:gd name="T63" fmla="*/ 144 h 160"/>
                <a:gd name="T64" fmla="*/ 160 w 160"/>
                <a:gd name="T65" fmla="*/ 160 h 160"/>
                <a:gd name="T66" fmla="*/ 38 w 160"/>
                <a:gd name="T67" fmla="*/ 14 h 160"/>
                <a:gd name="T68" fmla="*/ 38 w 160"/>
                <a:gd name="T69" fmla="*/ 14 h 160"/>
                <a:gd name="T70" fmla="*/ 30 w 160"/>
                <a:gd name="T71" fmla="*/ 16 h 160"/>
                <a:gd name="T72" fmla="*/ 22 w 160"/>
                <a:gd name="T73" fmla="*/ 22 h 160"/>
                <a:gd name="T74" fmla="*/ 22 w 160"/>
                <a:gd name="T75" fmla="*/ 22 h 160"/>
                <a:gd name="T76" fmla="*/ 18 w 160"/>
                <a:gd name="T77" fmla="*/ 26 h 160"/>
                <a:gd name="T78" fmla="*/ 16 w 160"/>
                <a:gd name="T79" fmla="*/ 32 h 160"/>
                <a:gd name="T80" fmla="*/ 14 w 160"/>
                <a:gd name="T81" fmla="*/ 38 h 160"/>
                <a:gd name="T82" fmla="*/ 14 w 160"/>
                <a:gd name="T83" fmla="*/ 44 h 160"/>
                <a:gd name="T84" fmla="*/ 14 w 160"/>
                <a:gd name="T85" fmla="*/ 44 h 160"/>
                <a:gd name="T86" fmla="*/ 16 w 160"/>
                <a:gd name="T87" fmla="*/ 50 h 160"/>
                <a:gd name="T88" fmla="*/ 20 w 160"/>
                <a:gd name="T89" fmla="*/ 56 h 160"/>
                <a:gd name="T90" fmla="*/ 30 w 160"/>
                <a:gd name="T91" fmla="*/ 68 h 160"/>
                <a:gd name="T92" fmla="*/ 44 w 160"/>
                <a:gd name="T93" fmla="*/ 82 h 160"/>
                <a:gd name="T94" fmla="*/ 62 w 160"/>
                <a:gd name="T95" fmla="*/ 94 h 160"/>
                <a:gd name="T96" fmla="*/ 98 w 160"/>
                <a:gd name="T97" fmla="*/ 116 h 160"/>
                <a:gd name="T98" fmla="*/ 134 w 160"/>
                <a:gd name="T99" fmla="*/ 134 h 160"/>
                <a:gd name="T100" fmla="*/ 134 w 160"/>
                <a:gd name="T101" fmla="*/ 134 h 160"/>
                <a:gd name="T102" fmla="*/ 116 w 160"/>
                <a:gd name="T103" fmla="*/ 96 h 160"/>
                <a:gd name="T104" fmla="*/ 104 w 160"/>
                <a:gd name="T105" fmla="*/ 76 h 160"/>
                <a:gd name="T106" fmla="*/ 92 w 160"/>
                <a:gd name="T107" fmla="*/ 58 h 160"/>
                <a:gd name="T108" fmla="*/ 78 w 160"/>
                <a:gd name="T109" fmla="*/ 40 h 160"/>
                <a:gd name="T110" fmla="*/ 64 w 160"/>
                <a:gd name="T111" fmla="*/ 26 h 160"/>
                <a:gd name="T112" fmla="*/ 52 w 160"/>
                <a:gd name="T113" fmla="*/ 18 h 160"/>
                <a:gd name="T114" fmla="*/ 46 w 160"/>
                <a:gd name="T115" fmla="*/ 14 h 160"/>
                <a:gd name="T116" fmla="*/ 38 w 160"/>
                <a:gd name="T117" fmla="*/ 14 h 160"/>
                <a:gd name="T118" fmla="*/ 38 w 160"/>
                <a:gd name="T119" fmla="*/ 1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" h="160">
                  <a:moveTo>
                    <a:pt x="160" y="160"/>
                  </a:moveTo>
                  <a:lnTo>
                    <a:pt x="144" y="154"/>
                  </a:lnTo>
                  <a:lnTo>
                    <a:pt x="144" y="154"/>
                  </a:lnTo>
                  <a:lnTo>
                    <a:pt x="122" y="142"/>
                  </a:lnTo>
                  <a:lnTo>
                    <a:pt x="100" y="132"/>
                  </a:lnTo>
                  <a:lnTo>
                    <a:pt x="74" y="118"/>
                  </a:lnTo>
                  <a:lnTo>
                    <a:pt x="50" y="102"/>
                  </a:lnTo>
                  <a:lnTo>
                    <a:pt x="28" y="84"/>
                  </a:lnTo>
                  <a:lnTo>
                    <a:pt x="18" y="74"/>
                  </a:lnTo>
                  <a:lnTo>
                    <a:pt x="10" y="66"/>
                  </a:lnTo>
                  <a:lnTo>
                    <a:pt x="4" y="5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8" y="2"/>
                  </a:lnTo>
                  <a:lnTo>
                    <a:pt x="58" y="6"/>
                  </a:lnTo>
                  <a:lnTo>
                    <a:pt x="68" y="12"/>
                  </a:lnTo>
                  <a:lnTo>
                    <a:pt x="78" y="22"/>
                  </a:lnTo>
                  <a:lnTo>
                    <a:pt x="96" y="42"/>
                  </a:lnTo>
                  <a:lnTo>
                    <a:pt x="114" y="68"/>
                  </a:lnTo>
                  <a:lnTo>
                    <a:pt x="128" y="92"/>
                  </a:lnTo>
                  <a:lnTo>
                    <a:pt x="140" y="116"/>
                  </a:lnTo>
                  <a:lnTo>
                    <a:pt x="154" y="144"/>
                  </a:lnTo>
                  <a:lnTo>
                    <a:pt x="160" y="160"/>
                  </a:lnTo>
                  <a:close/>
                  <a:moveTo>
                    <a:pt x="38" y="14"/>
                  </a:moveTo>
                  <a:lnTo>
                    <a:pt x="38" y="14"/>
                  </a:lnTo>
                  <a:lnTo>
                    <a:pt x="30" y="16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14" y="38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20" y="56"/>
                  </a:lnTo>
                  <a:lnTo>
                    <a:pt x="30" y="68"/>
                  </a:lnTo>
                  <a:lnTo>
                    <a:pt x="44" y="82"/>
                  </a:lnTo>
                  <a:lnTo>
                    <a:pt x="62" y="94"/>
                  </a:lnTo>
                  <a:lnTo>
                    <a:pt x="98" y="116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16" y="96"/>
                  </a:lnTo>
                  <a:lnTo>
                    <a:pt x="104" y="76"/>
                  </a:lnTo>
                  <a:lnTo>
                    <a:pt x="92" y="58"/>
                  </a:lnTo>
                  <a:lnTo>
                    <a:pt x="78" y="40"/>
                  </a:lnTo>
                  <a:lnTo>
                    <a:pt x="64" y="26"/>
                  </a:lnTo>
                  <a:lnTo>
                    <a:pt x="52" y="18"/>
                  </a:lnTo>
                  <a:lnTo>
                    <a:pt x="46" y="14"/>
                  </a:lnTo>
                  <a:lnTo>
                    <a:pt x="38" y="14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2" name="Freeform 143"/>
            <p:cNvSpPr>
              <a:spLocks/>
            </p:cNvSpPr>
            <p:nvPr/>
          </p:nvSpPr>
          <p:spPr bwMode="auto">
            <a:xfrm>
              <a:off x="8101013" y="1054100"/>
              <a:ext cx="76200" cy="76200"/>
            </a:xfrm>
            <a:custGeom>
              <a:avLst/>
              <a:gdLst>
                <a:gd name="T0" fmla="*/ 40 w 48"/>
                <a:gd name="T1" fmla="*/ 6 h 48"/>
                <a:gd name="T2" fmla="*/ 40 w 48"/>
                <a:gd name="T3" fmla="*/ 6 h 48"/>
                <a:gd name="T4" fmla="*/ 46 w 48"/>
                <a:gd name="T5" fmla="*/ 14 h 48"/>
                <a:gd name="T6" fmla="*/ 48 w 48"/>
                <a:gd name="T7" fmla="*/ 24 h 48"/>
                <a:gd name="T8" fmla="*/ 46 w 48"/>
                <a:gd name="T9" fmla="*/ 34 h 48"/>
                <a:gd name="T10" fmla="*/ 40 w 48"/>
                <a:gd name="T11" fmla="*/ 42 h 48"/>
                <a:gd name="T12" fmla="*/ 40 w 48"/>
                <a:gd name="T13" fmla="*/ 42 h 48"/>
                <a:gd name="T14" fmla="*/ 32 w 48"/>
                <a:gd name="T15" fmla="*/ 46 h 48"/>
                <a:gd name="T16" fmla="*/ 24 w 48"/>
                <a:gd name="T17" fmla="*/ 48 h 48"/>
                <a:gd name="T18" fmla="*/ 14 w 48"/>
                <a:gd name="T19" fmla="*/ 46 h 48"/>
                <a:gd name="T20" fmla="*/ 6 w 48"/>
                <a:gd name="T21" fmla="*/ 42 h 48"/>
                <a:gd name="T22" fmla="*/ 6 w 48"/>
                <a:gd name="T23" fmla="*/ 42 h 48"/>
                <a:gd name="T24" fmla="*/ 0 w 48"/>
                <a:gd name="T25" fmla="*/ 34 h 48"/>
                <a:gd name="T26" fmla="*/ 0 w 48"/>
                <a:gd name="T27" fmla="*/ 24 h 48"/>
                <a:gd name="T28" fmla="*/ 0 w 48"/>
                <a:gd name="T29" fmla="*/ 14 h 48"/>
                <a:gd name="T30" fmla="*/ 6 w 48"/>
                <a:gd name="T31" fmla="*/ 6 h 48"/>
                <a:gd name="T32" fmla="*/ 6 w 48"/>
                <a:gd name="T33" fmla="*/ 6 h 48"/>
                <a:gd name="T34" fmla="*/ 14 w 48"/>
                <a:gd name="T35" fmla="*/ 2 h 48"/>
                <a:gd name="T36" fmla="*/ 24 w 48"/>
                <a:gd name="T37" fmla="*/ 0 h 48"/>
                <a:gd name="T38" fmla="*/ 32 w 48"/>
                <a:gd name="T39" fmla="*/ 2 h 48"/>
                <a:gd name="T40" fmla="*/ 40 w 48"/>
                <a:gd name="T41" fmla="*/ 6 h 48"/>
                <a:gd name="T42" fmla="*/ 40 w 48"/>
                <a:gd name="T4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40" y="6"/>
                  </a:move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6" y="34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2" y="46"/>
                  </a:lnTo>
                  <a:lnTo>
                    <a:pt x="24" y="48"/>
                  </a:lnTo>
                  <a:lnTo>
                    <a:pt x="14" y="46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0" y="1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3" name="Freeform 144"/>
            <p:cNvSpPr>
              <a:spLocks/>
            </p:cNvSpPr>
            <p:nvPr/>
          </p:nvSpPr>
          <p:spPr bwMode="auto">
            <a:xfrm>
              <a:off x="8154988" y="1108075"/>
              <a:ext cx="95250" cy="95250"/>
            </a:xfrm>
            <a:custGeom>
              <a:avLst/>
              <a:gdLst>
                <a:gd name="T0" fmla="*/ 16 w 60"/>
                <a:gd name="T1" fmla="*/ 60 h 60"/>
                <a:gd name="T2" fmla="*/ 16 w 60"/>
                <a:gd name="T3" fmla="*/ 60 h 60"/>
                <a:gd name="T4" fmla="*/ 10 w 60"/>
                <a:gd name="T5" fmla="*/ 54 h 60"/>
                <a:gd name="T6" fmla="*/ 6 w 60"/>
                <a:gd name="T7" fmla="*/ 46 h 60"/>
                <a:gd name="T8" fmla="*/ 2 w 60"/>
                <a:gd name="T9" fmla="*/ 40 h 60"/>
                <a:gd name="T10" fmla="*/ 0 w 60"/>
                <a:gd name="T11" fmla="*/ 32 h 60"/>
                <a:gd name="T12" fmla="*/ 0 w 60"/>
                <a:gd name="T13" fmla="*/ 26 h 60"/>
                <a:gd name="T14" fmla="*/ 2 w 60"/>
                <a:gd name="T15" fmla="*/ 18 h 60"/>
                <a:gd name="T16" fmla="*/ 4 w 60"/>
                <a:gd name="T17" fmla="*/ 12 h 60"/>
                <a:gd name="T18" fmla="*/ 8 w 60"/>
                <a:gd name="T19" fmla="*/ 8 h 60"/>
                <a:gd name="T20" fmla="*/ 8 w 60"/>
                <a:gd name="T21" fmla="*/ 8 h 60"/>
                <a:gd name="T22" fmla="*/ 12 w 60"/>
                <a:gd name="T23" fmla="*/ 4 h 60"/>
                <a:gd name="T24" fmla="*/ 18 w 60"/>
                <a:gd name="T25" fmla="*/ 2 h 60"/>
                <a:gd name="T26" fmla="*/ 24 w 60"/>
                <a:gd name="T27" fmla="*/ 0 h 60"/>
                <a:gd name="T28" fmla="*/ 32 w 60"/>
                <a:gd name="T29" fmla="*/ 2 h 60"/>
                <a:gd name="T30" fmla="*/ 38 w 60"/>
                <a:gd name="T31" fmla="*/ 4 h 60"/>
                <a:gd name="T32" fmla="*/ 46 w 60"/>
                <a:gd name="T33" fmla="*/ 6 h 60"/>
                <a:gd name="T34" fmla="*/ 54 w 60"/>
                <a:gd name="T35" fmla="*/ 10 h 60"/>
                <a:gd name="T36" fmla="*/ 60 w 60"/>
                <a:gd name="T37" fmla="*/ 16 h 60"/>
                <a:gd name="T38" fmla="*/ 16 w 60"/>
                <a:gd name="T3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60">
                  <a:moveTo>
                    <a:pt x="16" y="60"/>
                  </a:moveTo>
                  <a:lnTo>
                    <a:pt x="16" y="60"/>
                  </a:lnTo>
                  <a:lnTo>
                    <a:pt x="10" y="54"/>
                  </a:lnTo>
                  <a:lnTo>
                    <a:pt x="6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4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6" y="6"/>
                  </a:lnTo>
                  <a:lnTo>
                    <a:pt x="54" y="10"/>
                  </a:lnTo>
                  <a:lnTo>
                    <a:pt x="60" y="16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4" name="Freeform 145"/>
            <p:cNvSpPr>
              <a:spLocks/>
            </p:cNvSpPr>
            <p:nvPr/>
          </p:nvSpPr>
          <p:spPr bwMode="auto">
            <a:xfrm>
              <a:off x="7986713" y="1111250"/>
              <a:ext cx="95250" cy="95250"/>
            </a:xfrm>
            <a:custGeom>
              <a:avLst/>
              <a:gdLst>
                <a:gd name="T0" fmla="*/ 6 w 60"/>
                <a:gd name="T1" fmla="*/ 60 h 60"/>
                <a:gd name="T2" fmla="*/ 6 w 60"/>
                <a:gd name="T3" fmla="*/ 60 h 60"/>
                <a:gd name="T4" fmla="*/ 2 w 60"/>
                <a:gd name="T5" fmla="*/ 58 h 60"/>
                <a:gd name="T6" fmla="*/ 2 w 60"/>
                <a:gd name="T7" fmla="*/ 58 h 60"/>
                <a:gd name="T8" fmla="*/ 0 w 60"/>
                <a:gd name="T9" fmla="*/ 54 h 60"/>
                <a:gd name="T10" fmla="*/ 2 w 60"/>
                <a:gd name="T11" fmla="*/ 48 h 60"/>
                <a:gd name="T12" fmla="*/ 48 w 60"/>
                <a:gd name="T13" fmla="*/ 2 h 60"/>
                <a:gd name="T14" fmla="*/ 48 w 60"/>
                <a:gd name="T15" fmla="*/ 2 h 60"/>
                <a:gd name="T16" fmla="*/ 52 w 60"/>
                <a:gd name="T17" fmla="*/ 0 h 60"/>
                <a:gd name="T18" fmla="*/ 58 w 60"/>
                <a:gd name="T19" fmla="*/ 2 h 60"/>
                <a:gd name="T20" fmla="*/ 58 w 60"/>
                <a:gd name="T21" fmla="*/ 2 h 60"/>
                <a:gd name="T22" fmla="*/ 60 w 60"/>
                <a:gd name="T23" fmla="*/ 6 h 60"/>
                <a:gd name="T24" fmla="*/ 58 w 60"/>
                <a:gd name="T25" fmla="*/ 12 h 60"/>
                <a:gd name="T26" fmla="*/ 10 w 60"/>
                <a:gd name="T27" fmla="*/ 58 h 60"/>
                <a:gd name="T28" fmla="*/ 10 w 60"/>
                <a:gd name="T29" fmla="*/ 58 h 60"/>
                <a:gd name="T30" fmla="*/ 6 w 60"/>
                <a:gd name="T31" fmla="*/ 60 h 60"/>
                <a:gd name="T32" fmla="*/ 6 w 60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0">
                  <a:moveTo>
                    <a:pt x="6" y="60"/>
                  </a:moveTo>
                  <a:lnTo>
                    <a:pt x="6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0" y="6"/>
                  </a:lnTo>
                  <a:lnTo>
                    <a:pt x="58" y="12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6" y="60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5" name="Freeform 146"/>
            <p:cNvSpPr>
              <a:spLocks/>
            </p:cNvSpPr>
            <p:nvPr/>
          </p:nvSpPr>
          <p:spPr bwMode="auto">
            <a:xfrm>
              <a:off x="8015288" y="1139825"/>
              <a:ext cx="95250" cy="95250"/>
            </a:xfrm>
            <a:custGeom>
              <a:avLst/>
              <a:gdLst>
                <a:gd name="T0" fmla="*/ 6 w 60"/>
                <a:gd name="T1" fmla="*/ 60 h 60"/>
                <a:gd name="T2" fmla="*/ 6 w 60"/>
                <a:gd name="T3" fmla="*/ 60 h 60"/>
                <a:gd name="T4" fmla="*/ 2 w 60"/>
                <a:gd name="T5" fmla="*/ 58 h 60"/>
                <a:gd name="T6" fmla="*/ 2 w 60"/>
                <a:gd name="T7" fmla="*/ 58 h 60"/>
                <a:gd name="T8" fmla="*/ 0 w 60"/>
                <a:gd name="T9" fmla="*/ 54 h 60"/>
                <a:gd name="T10" fmla="*/ 2 w 60"/>
                <a:gd name="T11" fmla="*/ 50 h 60"/>
                <a:gd name="T12" fmla="*/ 48 w 60"/>
                <a:gd name="T13" fmla="*/ 2 h 60"/>
                <a:gd name="T14" fmla="*/ 48 w 60"/>
                <a:gd name="T15" fmla="*/ 2 h 60"/>
                <a:gd name="T16" fmla="*/ 54 w 60"/>
                <a:gd name="T17" fmla="*/ 0 h 60"/>
                <a:gd name="T18" fmla="*/ 58 w 60"/>
                <a:gd name="T19" fmla="*/ 2 h 60"/>
                <a:gd name="T20" fmla="*/ 58 w 60"/>
                <a:gd name="T21" fmla="*/ 2 h 60"/>
                <a:gd name="T22" fmla="*/ 60 w 60"/>
                <a:gd name="T23" fmla="*/ 8 h 60"/>
                <a:gd name="T24" fmla="*/ 58 w 60"/>
                <a:gd name="T25" fmla="*/ 12 h 60"/>
                <a:gd name="T26" fmla="*/ 12 w 60"/>
                <a:gd name="T27" fmla="*/ 58 h 60"/>
                <a:gd name="T28" fmla="*/ 12 w 60"/>
                <a:gd name="T29" fmla="*/ 58 h 60"/>
                <a:gd name="T30" fmla="*/ 6 w 60"/>
                <a:gd name="T31" fmla="*/ 60 h 60"/>
                <a:gd name="T32" fmla="*/ 6 w 60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0">
                  <a:moveTo>
                    <a:pt x="6" y="60"/>
                  </a:moveTo>
                  <a:lnTo>
                    <a:pt x="6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0" y="8"/>
                  </a:lnTo>
                  <a:lnTo>
                    <a:pt x="58" y="12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6" y="60"/>
                  </a:lnTo>
                  <a:lnTo>
                    <a:pt x="6" y="60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6" name="Freeform 147"/>
            <p:cNvSpPr>
              <a:spLocks/>
            </p:cNvSpPr>
            <p:nvPr/>
          </p:nvSpPr>
          <p:spPr bwMode="auto">
            <a:xfrm>
              <a:off x="8047038" y="1171575"/>
              <a:ext cx="95250" cy="95250"/>
            </a:xfrm>
            <a:custGeom>
              <a:avLst/>
              <a:gdLst>
                <a:gd name="T0" fmla="*/ 6 w 60"/>
                <a:gd name="T1" fmla="*/ 60 h 60"/>
                <a:gd name="T2" fmla="*/ 6 w 60"/>
                <a:gd name="T3" fmla="*/ 60 h 60"/>
                <a:gd name="T4" fmla="*/ 2 w 60"/>
                <a:gd name="T5" fmla="*/ 58 h 60"/>
                <a:gd name="T6" fmla="*/ 2 w 60"/>
                <a:gd name="T7" fmla="*/ 58 h 60"/>
                <a:gd name="T8" fmla="*/ 0 w 60"/>
                <a:gd name="T9" fmla="*/ 52 h 60"/>
                <a:gd name="T10" fmla="*/ 2 w 60"/>
                <a:gd name="T11" fmla="*/ 48 h 60"/>
                <a:gd name="T12" fmla="*/ 48 w 60"/>
                <a:gd name="T13" fmla="*/ 2 h 60"/>
                <a:gd name="T14" fmla="*/ 48 w 60"/>
                <a:gd name="T15" fmla="*/ 2 h 60"/>
                <a:gd name="T16" fmla="*/ 52 w 60"/>
                <a:gd name="T17" fmla="*/ 0 h 60"/>
                <a:gd name="T18" fmla="*/ 58 w 60"/>
                <a:gd name="T19" fmla="*/ 2 h 60"/>
                <a:gd name="T20" fmla="*/ 58 w 60"/>
                <a:gd name="T21" fmla="*/ 2 h 60"/>
                <a:gd name="T22" fmla="*/ 60 w 60"/>
                <a:gd name="T23" fmla="*/ 6 h 60"/>
                <a:gd name="T24" fmla="*/ 58 w 60"/>
                <a:gd name="T25" fmla="*/ 12 h 60"/>
                <a:gd name="T26" fmla="*/ 10 w 60"/>
                <a:gd name="T27" fmla="*/ 58 h 60"/>
                <a:gd name="T28" fmla="*/ 10 w 60"/>
                <a:gd name="T29" fmla="*/ 58 h 60"/>
                <a:gd name="T30" fmla="*/ 6 w 60"/>
                <a:gd name="T31" fmla="*/ 60 h 60"/>
                <a:gd name="T32" fmla="*/ 6 w 60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0">
                  <a:moveTo>
                    <a:pt x="6" y="60"/>
                  </a:moveTo>
                  <a:lnTo>
                    <a:pt x="6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0" y="6"/>
                  </a:lnTo>
                  <a:lnTo>
                    <a:pt x="58" y="12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6" y="60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397" name="グループ化 1396"/>
          <p:cNvGrpSpPr/>
          <p:nvPr/>
        </p:nvGrpSpPr>
        <p:grpSpPr>
          <a:xfrm>
            <a:off x="5971990" y="1938402"/>
            <a:ext cx="434926" cy="319714"/>
            <a:chOff x="3011488" y="2127250"/>
            <a:chExt cx="479425" cy="352425"/>
          </a:xfrm>
        </p:grpSpPr>
        <p:sp>
          <p:nvSpPr>
            <p:cNvPr id="1398" name="Freeform 163"/>
            <p:cNvSpPr>
              <a:spLocks/>
            </p:cNvSpPr>
            <p:nvPr/>
          </p:nvSpPr>
          <p:spPr bwMode="auto">
            <a:xfrm>
              <a:off x="3021013" y="2127250"/>
              <a:ext cx="457200" cy="317500"/>
            </a:xfrm>
            <a:custGeom>
              <a:avLst/>
              <a:gdLst>
                <a:gd name="T0" fmla="*/ 288 w 288"/>
                <a:gd name="T1" fmla="*/ 162 h 200"/>
                <a:gd name="T2" fmla="*/ 288 w 288"/>
                <a:gd name="T3" fmla="*/ 162 h 200"/>
                <a:gd name="T4" fmla="*/ 286 w 288"/>
                <a:gd name="T5" fmla="*/ 170 h 200"/>
                <a:gd name="T6" fmla="*/ 284 w 288"/>
                <a:gd name="T7" fmla="*/ 176 h 200"/>
                <a:gd name="T8" fmla="*/ 282 w 288"/>
                <a:gd name="T9" fmla="*/ 184 h 200"/>
                <a:gd name="T10" fmla="*/ 276 w 288"/>
                <a:gd name="T11" fmla="*/ 188 h 200"/>
                <a:gd name="T12" fmla="*/ 270 w 288"/>
                <a:gd name="T13" fmla="*/ 194 h 200"/>
                <a:gd name="T14" fmla="*/ 264 w 288"/>
                <a:gd name="T15" fmla="*/ 196 h 200"/>
                <a:gd name="T16" fmla="*/ 258 w 288"/>
                <a:gd name="T17" fmla="*/ 198 h 200"/>
                <a:gd name="T18" fmla="*/ 250 w 288"/>
                <a:gd name="T19" fmla="*/ 200 h 200"/>
                <a:gd name="T20" fmla="*/ 38 w 288"/>
                <a:gd name="T21" fmla="*/ 200 h 200"/>
                <a:gd name="T22" fmla="*/ 38 w 288"/>
                <a:gd name="T23" fmla="*/ 200 h 200"/>
                <a:gd name="T24" fmla="*/ 30 w 288"/>
                <a:gd name="T25" fmla="*/ 198 h 200"/>
                <a:gd name="T26" fmla="*/ 24 w 288"/>
                <a:gd name="T27" fmla="*/ 196 h 200"/>
                <a:gd name="T28" fmla="*/ 18 w 288"/>
                <a:gd name="T29" fmla="*/ 194 h 200"/>
                <a:gd name="T30" fmla="*/ 12 w 288"/>
                <a:gd name="T31" fmla="*/ 188 h 200"/>
                <a:gd name="T32" fmla="*/ 8 w 288"/>
                <a:gd name="T33" fmla="*/ 184 h 200"/>
                <a:gd name="T34" fmla="*/ 4 w 288"/>
                <a:gd name="T35" fmla="*/ 176 h 200"/>
                <a:gd name="T36" fmla="*/ 2 w 288"/>
                <a:gd name="T37" fmla="*/ 170 h 200"/>
                <a:gd name="T38" fmla="*/ 0 w 288"/>
                <a:gd name="T39" fmla="*/ 162 h 200"/>
                <a:gd name="T40" fmla="*/ 0 w 288"/>
                <a:gd name="T41" fmla="*/ 38 h 200"/>
                <a:gd name="T42" fmla="*/ 0 w 288"/>
                <a:gd name="T43" fmla="*/ 38 h 200"/>
                <a:gd name="T44" fmla="*/ 2 w 288"/>
                <a:gd name="T45" fmla="*/ 30 h 200"/>
                <a:gd name="T46" fmla="*/ 4 w 288"/>
                <a:gd name="T47" fmla="*/ 22 h 200"/>
                <a:gd name="T48" fmla="*/ 8 w 288"/>
                <a:gd name="T49" fmla="*/ 16 h 200"/>
                <a:gd name="T50" fmla="*/ 12 w 288"/>
                <a:gd name="T51" fmla="*/ 10 h 200"/>
                <a:gd name="T52" fmla="*/ 18 w 288"/>
                <a:gd name="T53" fmla="*/ 6 h 200"/>
                <a:gd name="T54" fmla="*/ 24 w 288"/>
                <a:gd name="T55" fmla="*/ 2 h 200"/>
                <a:gd name="T56" fmla="*/ 30 w 288"/>
                <a:gd name="T57" fmla="*/ 0 h 200"/>
                <a:gd name="T58" fmla="*/ 38 w 288"/>
                <a:gd name="T59" fmla="*/ 0 h 200"/>
                <a:gd name="T60" fmla="*/ 250 w 288"/>
                <a:gd name="T61" fmla="*/ 0 h 200"/>
                <a:gd name="T62" fmla="*/ 250 w 288"/>
                <a:gd name="T63" fmla="*/ 0 h 200"/>
                <a:gd name="T64" fmla="*/ 258 w 288"/>
                <a:gd name="T65" fmla="*/ 0 h 200"/>
                <a:gd name="T66" fmla="*/ 264 w 288"/>
                <a:gd name="T67" fmla="*/ 2 h 200"/>
                <a:gd name="T68" fmla="*/ 270 w 288"/>
                <a:gd name="T69" fmla="*/ 6 h 200"/>
                <a:gd name="T70" fmla="*/ 276 w 288"/>
                <a:gd name="T71" fmla="*/ 10 h 200"/>
                <a:gd name="T72" fmla="*/ 282 w 288"/>
                <a:gd name="T73" fmla="*/ 16 h 200"/>
                <a:gd name="T74" fmla="*/ 284 w 288"/>
                <a:gd name="T75" fmla="*/ 22 h 200"/>
                <a:gd name="T76" fmla="*/ 286 w 288"/>
                <a:gd name="T77" fmla="*/ 30 h 200"/>
                <a:gd name="T78" fmla="*/ 288 w 288"/>
                <a:gd name="T79" fmla="*/ 38 h 200"/>
                <a:gd name="T80" fmla="*/ 288 w 288"/>
                <a:gd name="T81" fmla="*/ 16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8" h="200">
                  <a:moveTo>
                    <a:pt x="288" y="162"/>
                  </a:moveTo>
                  <a:lnTo>
                    <a:pt x="288" y="162"/>
                  </a:lnTo>
                  <a:lnTo>
                    <a:pt x="286" y="170"/>
                  </a:lnTo>
                  <a:lnTo>
                    <a:pt x="284" y="176"/>
                  </a:lnTo>
                  <a:lnTo>
                    <a:pt x="282" y="184"/>
                  </a:lnTo>
                  <a:lnTo>
                    <a:pt x="276" y="188"/>
                  </a:lnTo>
                  <a:lnTo>
                    <a:pt x="270" y="194"/>
                  </a:lnTo>
                  <a:lnTo>
                    <a:pt x="264" y="196"/>
                  </a:lnTo>
                  <a:lnTo>
                    <a:pt x="258" y="198"/>
                  </a:lnTo>
                  <a:lnTo>
                    <a:pt x="250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0" y="198"/>
                  </a:lnTo>
                  <a:lnTo>
                    <a:pt x="24" y="196"/>
                  </a:lnTo>
                  <a:lnTo>
                    <a:pt x="18" y="194"/>
                  </a:lnTo>
                  <a:lnTo>
                    <a:pt x="12" y="188"/>
                  </a:lnTo>
                  <a:lnTo>
                    <a:pt x="8" y="184"/>
                  </a:lnTo>
                  <a:lnTo>
                    <a:pt x="4" y="176"/>
                  </a:lnTo>
                  <a:lnTo>
                    <a:pt x="2" y="170"/>
                  </a:lnTo>
                  <a:lnTo>
                    <a:pt x="0" y="16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8" y="0"/>
                  </a:lnTo>
                  <a:lnTo>
                    <a:pt x="264" y="2"/>
                  </a:lnTo>
                  <a:lnTo>
                    <a:pt x="270" y="6"/>
                  </a:lnTo>
                  <a:lnTo>
                    <a:pt x="276" y="10"/>
                  </a:lnTo>
                  <a:lnTo>
                    <a:pt x="282" y="16"/>
                  </a:lnTo>
                  <a:lnTo>
                    <a:pt x="284" y="22"/>
                  </a:lnTo>
                  <a:lnTo>
                    <a:pt x="286" y="30"/>
                  </a:lnTo>
                  <a:lnTo>
                    <a:pt x="288" y="38"/>
                  </a:lnTo>
                  <a:lnTo>
                    <a:pt x="288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399" name="Freeform 164"/>
            <p:cNvSpPr>
              <a:spLocks/>
            </p:cNvSpPr>
            <p:nvPr/>
          </p:nvSpPr>
          <p:spPr bwMode="auto">
            <a:xfrm>
              <a:off x="3052763" y="2155825"/>
              <a:ext cx="393700" cy="241300"/>
            </a:xfrm>
            <a:custGeom>
              <a:avLst/>
              <a:gdLst>
                <a:gd name="T0" fmla="*/ 18 w 248"/>
                <a:gd name="T1" fmla="*/ 152 h 152"/>
                <a:gd name="T2" fmla="*/ 18 w 248"/>
                <a:gd name="T3" fmla="*/ 152 h 152"/>
                <a:gd name="T4" fmla="*/ 12 w 248"/>
                <a:gd name="T5" fmla="*/ 150 h 152"/>
                <a:gd name="T6" fmla="*/ 6 w 248"/>
                <a:gd name="T7" fmla="*/ 146 h 152"/>
                <a:gd name="T8" fmla="*/ 2 w 248"/>
                <a:gd name="T9" fmla="*/ 140 h 152"/>
                <a:gd name="T10" fmla="*/ 0 w 248"/>
                <a:gd name="T11" fmla="*/ 132 h 152"/>
                <a:gd name="T12" fmla="*/ 0 w 248"/>
                <a:gd name="T13" fmla="*/ 20 h 152"/>
                <a:gd name="T14" fmla="*/ 0 w 248"/>
                <a:gd name="T15" fmla="*/ 20 h 152"/>
                <a:gd name="T16" fmla="*/ 2 w 248"/>
                <a:gd name="T17" fmla="*/ 12 h 152"/>
                <a:gd name="T18" fmla="*/ 6 w 248"/>
                <a:gd name="T19" fmla="*/ 6 h 152"/>
                <a:gd name="T20" fmla="*/ 12 w 248"/>
                <a:gd name="T21" fmla="*/ 2 h 152"/>
                <a:gd name="T22" fmla="*/ 18 w 248"/>
                <a:gd name="T23" fmla="*/ 0 h 152"/>
                <a:gd name="T24" fmla="*/ 230 w 248"/>
                <a:gd name="T25" fmla="*/ 0 h 152"/>
                <a:gd name="T26" fmla="*/ 230 w 248"/>
                <a:gd name="T27" fmla="*/ 0 h 152"/>
                <a:gd name="T28" fmla="*/ 238 w 248"/>
                <a:gd name="T29" fmla="*/ 2 h 152"/>
                <a:gd name="T30" fmla="*/ 244 w 248"/>
                <a:gd name="T31" fmla="*/ 6 h 152"/>
                <a:gd name="T32" fmla="*/ 248 w 248"/>
                <a:gd name="T33" fmla="*/ 12 h 152"/>
                <a:gd name="T34" fmla="*/ 248 w 248"/>
                <a:gd name="T35" fmla="*/ 20 h 152"/>
                <a:gd name="T36" fmla="*/ 248 w 248"/>
                <a:gd name="T37" fmla="*/ 132 h 152"/>
                <a:gd name="T38" fmla="*/ 248 w 248"/>
                <a:gd name="T39" fmla="*/ 132 h 152"/>
                <a:gd name="T40" fmla="*/ 248 w 248"/>
                <a:gd name="T41" fmla="*/ 140 h 152"/>
                <a:gd name="T42" fmla="*/ 244 w 248"/>
                <a:gd name="T43" fmla="*/ 146 h 152"/>
                <a:gd name="T44" fmla="*/ 238 w 248"/>
                <a:gd name="T45" fmla="*/ 150 h 152"/>
                <a:gd name="T46" fmla="*/ 230 w 248"/>
                <a:gd name="T47" fmla="*/ 152 h 152"/>
                <a:gd name="T48" fmla="*/ 18 w 248"/>
                <a:gd name="T4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152">
                  <a:moveTo>
                    <a:pt x="18" y="152"/>
                  </a:moveTo>
                  <a:lnTo>
                    <a:pt x="18" y="152"/>
                  </a:lnTo>
                  <a:lnTo>
                    <a:pt x="12" y="150"/>
                  </a:lnTo>
                  <a:lnTo>
                    <a:pt x="6" y="146"/>
                  </a:lnTo>
                  <a:lnTo>
                    <a:pt x="2" y="140"/>
                  </a:lnTo>
                  <a:lnTo>
                    <a:pt x="0" y="13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8" y="2"/>
                  </a:lnTo>
                  <a:lnTo>
                    <a:pt x="244" y="6"/>
                  </a:lnTo>
                  <a:lnTo>
                    <a:pt x="248" y="12"/>
                  </a:lnTo>
                  <a:lnTo>
                    <a:pt x="248" y="20"/>
                  </a:lnTo>
                  <a:lnTo>
                    <a:pt x="248" y="132"/>
                  </a:lnTo>
                  <a:lnTo>
                    <a:pt x="248" y="132"/>
                  </a:lnTo>
                  <a:lnTo>
                    <a:pt x="248" y="140"/>
                  </a:lnTo>
                  <a:lnTo>
                    <a:pt x="244" y="146"/>
                  </a:lnTo>
                  <a:lnTo>
                    <a:pt x="238" y="150"/>
                  </a:lnTo>
                  <a:lnTo>
                    <a:pt x="230" y="152"/>
                  </a:lnTo>
                  <a:lnTo>
                    <a:pt x="18" y="15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0" name="Freeform 165"/>
            <p:cNvSpPr>
              <a:spLocks/>
            </p:cNvSpPr>
            <p:nvPr/>
          </p:nvSpPr>
          <p:spPr bwMode="auto">
            <a:xfrm>
              <a:off x="3065463" y="2168525"/>
              <a:ext cx="371475" cy="215900"/>
            </a:xfrm>
            <a:custGeom>
              <a:avLst/>
              <a:gdLst>
                <a:gd name="T0" fmla="*/ 10 w 234"/>
                <a:gd name="T1" fmla="*/ 136 h 136"/>
                <a:gd name="T2" fmla="*/ 10 w 234"/>
                <a:gd name="T3" fmla="*/ 136 h 136"/>
                <a:gd name="T4" fmla="*/ 6 w 234"/>
                <a:gd name="T5" fmla="*/ 136 h 136"/>
                <a:gd name="T6" fmla="*/ 2 w 234"/>
                <a:gd name="T7" fmla="*/ 132 h 136"/>
                <a:gd name="T8" fmla="*/ 0 w 234"/>
                <a:gd name="T9" fmla="*/ 130 h 136"/>
                <a:gd name="T10" fmla="*/ 0 w 234"/>
                <a:gd name="T11" fmla="*/ 124 h 136"/>
                <a:gd name="T12" fmla="*/ 0 w 234"/>
                <a:gd name="T13" fmla="*/ 12 h 136"/>
                <a:gd name="T14" fmla="*/ 0 w 234"/>
                <a:gd name="T15" fmla="*/ 12 h 136"/>
                <a:gd name="T16" fmla="*/ 0 w 234"/>
                <a:gd name="T17" fmla="*/ 8 h 136"/>
                <a:gd name="T18" fmla="*/ 2 w 234"/>
                <a:gd name="T19" fmla="*/ 4 h 136"/>
                <a:gd name="T20" fmla="*/ 6 w 234"/>
                <a:gd name="T21" fmla="*/ 0 h 136"/>
                <a:gd name="T22" fmla="*/ 10 w 234"/>
                <a:gd name="T23" fmla="*/ 0 h 136"/>
                <a:gd name="T24" fmla="*/ 222 w 234"/>
                <a:gd name="T25" fmla="*/ 0 h 136"/>
                <a:gd name="T26" fmla="*/ 222 w 234"/>
                <a:gd name="T27" fmla="*/ 0 h 136"/>
                <a:gd name="T28" fmla="*/ 226 w 234"/>
                <a:gd name="T29" fmla="*/ 0 h 136"/>
                <a:gd name="T30" fmla="*/ 230 w 234"/>
                <a:gd name="T31" fmla="*/ 4 h 136"/>
                <a:gd name="T32" fmla="*/ 232 w 234"/>
                <a:gd name="T33" fmla="*/ 8 h 136"/>
                <a:gd name="T34" fmla="*/ 234 w 234"/>
                <a:gd name="T35" fmla="*/ 12 h 136"/>
                <a:gd name="T36" fmla="*/ 234 w 234"/>
                <a:gd name="T37" fmla="*/ 124 h 136"/>
                <a:gd name="T38" fmla="*/ 234 w 234"/>
                <a:gd name="T39" fmla="*/ 124 h 136"/>
                <a:gd name="T40" fmla="*/ 232 w 234"/>
                <a:gd name="T41" fmla="*/ 130 h 136"/>
                <a:gd name="T42" fmla="*/ 230 w 234"/>
                <a:gd name="T43" fmla="*/ 132 h 136"/>
                <a:gd name="T44" fmla="*/ 226 w 234"/>
                <a:gd name="T45" fmla="*/ 136 h 136"/>
                <a:gd name="T46" fmla="*/ 222 w 234"/>
                <a:gd name="T47" fmla="*/ 136 h 136"/>
                <a:gd name="T48" fmla="*/ 10 w 234"/>
                <a:gd name="T4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36">
                  <a:moveTo>
                    <a:pt x="10" y="136"/>
                  </a:moveTo>
                  <a:lnTo>
                    <a:pt x="10" y="136"/>
                  </a:lnTo>
                  <a:lnTo>
                    <a:pt x="6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0" y="1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2" y="8"/>
                  </a:lnTo>
                  <a:lnTo>
                    <a:pt x="234" y="12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30"/>
                  </a:lnTo>
                  <a:lnTo>
                    <a:pt x="230" y="132"/>
                  </a:lnTo>
                  <a:lnTo>
                    <a:pt x="226" y="136"/>
                  </a:lnTo>
                  <a:lnTo>
                    <a:pt x="222" y="136"/>
                  </a:lnTo>
                  <a:lnTo>
                    <a:pt x="10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1" name="Freeform 166"/>
            <p:cNvSpPr>
              <a:spLocks/>
            </p:cNvSpPr>
            <p:nvPr/>
          </p:nvSpPr>
          <p:spPr bwMode="auto">
            <a:xfrm>
              <a:off x="3065463" y="2168525"/>
              <a:ext cx="85725" cy="85725"/>
            </a:xfrm>
            <a:custGeom>
              <a:avLst/>
              <a:gdLst>
                <a:gd name="T0" fmla="*/ 38 w 54"/>
                <a:gd name="T1" fmla="*/ 0 h 54"/>
                <a:gd name="T2" fmla="*/ 0 w 54"/>
                <a:gd name="T3" fmla="*/ 40 h 54"/>
                <a:gd name="T4" fmla="*/ 0 w 54"/>
                <a:gd name="T5" fmla="*/ 54 h 54"/>
                <a:gd name="T6" fmla="*/ 54 w 54"/>
                <a:gd name="T7" fmla="*/ 0 h 54"/>
                <a:gd name="T8" fmla="*/ 38 w 5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38" y="0"/>
                  </a:moveTo>
                  <a:lnTo>
                    <a:pt x="0" y="40"/>
                  </a:lnTo>
                  <a:lnTo>
                    <a:pt x="0" y="54"/>
                  </a:lnTo>
                  <a:lnTo>
                    <a:pt x="54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2" name="Freeform 167"/>
            <p:cNvSpPr>
              <a:spLocks/>
            </p:cNvSpPr>
            <p:nvPr/>
          </p:nvSpPr>
          <p:spPr bwMode="auto">
            <a:xfrm>
              <a:off x="3065463" y="2168525"/>
              <a:ext cx="136525" cy="136525"/>
            </a:xfrm>
            <a:custGeom>
              <a:avLst/>
              <a:gdLst>
                <a:gd name="T0" fmla="*/ 70 w 86"/>
                <a:gd name="T1" fmla="*/ 0 h 86"/>
                <a:gd name="T2" fmla="*/ 0 w 86"/>
                <a:gd name="T3" fmla="*/ 70 h 86"/>
                <a:gd name="T4" fmla="*/ 0 w 86"/>
                <a:gd name="T5" fmla="*/ 86 h 86"/>
                <a:gd name="T6" fmla="*/ 86 w 86"/>
                <a:gd name="T7" fmla="*/ 0 h 86"/>
                <a:gd name="T8" fmla="*/ 70 w 86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0" y="0"/>
                  </a:moveTo>
                  <a:lnTo>
                    <a:pt x="0" y="70"/>
                  </a:lnTo>
                  <a:lnTo>
                    <a:pt x="0" y="86"/>
                  </a:lnTo>
                  <a:lnTo>
                    <a:pt x="86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3" name="Freeform 168"/>
            <p:cNvSpPr>
              <a:spLocks/>
            </p:cNvSpPr>
            <p:nvPr/>
          </p:nvSpPr>
          <p:spPr bwMode="auto">
            <a:xfrm>
              <a:off x="3011488" y="2413000"/>
              <a:ext cx="479425" cy="60325"/>
            </a:xfrm>
            <a:custGeom>
              <a:avLst/>
              <a:gdLst>
                <a:gd name="T0" fmla="*/ 302 w 302"/>
                <a:gd name="T1" fmla="*/ 28 h 38"/>
                <a:gd name="T2" fmla="*/ 302 w 302"/>
                <a:gd name="T3" fmla="*/ 28 h 38"/>
                <a:gd name="T4" fmla="*/ 300 w 302"/>
                <a:gd name="T5" fmla="*/ 32 h 38"/>
                <a:gd name="T6" fmla="*/ 298 w 302"/>
                <a:gd name="T7" fmla="*/ 36 h 38"/>
                <a:gd name="T8" fmla="*/ 294 w 302"/>
                <a:gd name="T9" fmla="*/ 38 h 38"/>
                <a:gd name="T10" fmla="*/ 290 w 302"/>
                <a:gd name="T11" fmla="*/ 38 h 38"/>
                <a:gd name="T12" fmla="*/ 10 w 302"/>
                <a:gd name="T13" fmla="*/ 38 h 38"/>
                <a:gd name="T14" fmla="*/ 10 w 302"/>
                <a:gd name="T15" fmla="*/ 38 h 38"/>
                <a:gd name="T16" fmla="*/ 6 w 302"/>
                <a:gd name="T17" fmla="*/ 38 h 38"/>
                <a:gd name="T18" fmla="*/ 2 w 302"/>
                <a:gd name="T19" fmla="*/ 36 h 38"/>
                <a:gd name="T20" fmla="*/ 0 w 302"/>
                <a:gd name="T21" fmla="*/ 32 h 38"/>
                <a:gd name="T22" fmla="*/ 0 w 302"/>
                <a:gd name="T23" fmla="*/ 28 h 38"/>
                <a:gd name="T24" fmla="*/ 0 w 302"/>
                <a:gd name="T25" fmla="*/ 28 h 38"/>
                <a:gd name="T26" fmla="*/ 0 w 302"/>
                <a:gd name="T27" fmla="*/ 28 h 38"/>
                <a:gd name="T28" fmla="*/ 2 w 302"/>
                <a:gd name="T29" fmla="*/ 20 h 38"/>
                <a:gd name="T30" fmla="*/ 6 w 302"/>
                <a:gd name="T31" fmla="*/ 12 h 38"/>
                <a:gd name="T32" fmla="*/ 12 w 302"/>
                <a:gd name="T33" fmla="*/ 4 h 38"/>
                <a:gd name="T34" fmla="*/ 18 w 302"/>
                <a:gd name="T35" fmla="*/ 0 h 38"/>
                <a:gd name="T36" fmla="*/ 282 w 302"/>
                <a:gd name="T37" fmla="*/ 0 h 38"/>
                <a:gd name="T38" fmla="*/ 282 w 302"/>
                <a:gd name="T39" fmla="*/ 0 h 38"/>
                <a:gd name="T40" fmla="*/ 288 w 302"/>
                <a:gd name="T41" fmla="*/ 4 h 38"/>
                <a:gd name="T42" fmla="*/ 294 w 302"/>
                <a:gd name="T43" fmla="*/ 12 h 38"/>
                <a:gd name="T44" fmla="*/ 300 w 302"/>
                <a:gd name="T45" fmla="*/ 20 h 38"/>
                <a:gd name="T46" fmla="*/ 302 w 302"/>
                <a:gd name="T47" fmla="*/ 28 h 38"/>
                <a:gd name="T48" fmla="*/ 302 w 302"/>
                <a:gd name="T4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" h="38">
                  <a:moveTo>
                    <a:pt x="302" y="28"/>
                  </a:moveTo>
                  <a:lnTo>
                    <a:pt x="302" y="28"/>
                  </a:lnTo>
                  <a:lnTo>
                    <a:pt x="300" y="32"/>
                  </a:lnTo>
                  <a:lnTo>
                    <a:pt x="298" y="36"/>
                  </a:lnTo>
                  <a:lnTo>
                    <a:pt x="294" y="38"/>
                  </a:lnTo>
                  <a:lnTo>
                    <a:pt x="29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6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6" y="12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88" y="4"/>
                  </a:lnTo>
                  <a:lnTo>
                    <a:pt x="294" y="12"/>
                  </a:lnTo>
                  <a:lnTo>
                    <a:pt x="300" y="20"/>
                  </a:lnTo>
                  <a:lnTo>
                    <a:pt x="302" y="28"/>
                  </a:lnTo>
                  <a:lnTo>
                    <a:pt x="302" y="28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4" name="Freeform 169"/>
            <p:cNvSpPr>
              <a:spLocks/>
            </p:cNvSpPr>
            <p:nvPr/>
          </p:nvSpPr>
          <p:spPr bwMode="auto">
            <a:xfrm>
              <a:off x="3011488" y="2435225"/>
              <a:ext cx="479425" cy="44450"/>
            </a:xfrm>
            <a:custGeom>
              <a:avLst/>
              <a:gdLst>
                <a:gd name="T0" fmla="*/ 302 w 302"/>
                <a:gd name="T1" fmla="*/ 18 h 28"/>
                <a:gd name="T2" fmla="*/ 302 w 302"/>
                <a:gd name="T3" fmla="*/ 18 h 28"/>
                <a:gd name="T4" fmla="*/ 300 w 302"/>
                <a:gd name="T5" fmla="*/ 22 h 28"/>
                <a:gd name="T6" fmla="*/ 298 w 302"/>
                <a:gd name="T7" fmla="*/ 26 h 28"/>
                <a:gd name="T8" fmla="*/ 294 w 302"/>
                <a:gd name="T9" fmla="*/ 28 h 28"/>
                <a:gd name="T10" fmla="*/ 290 w 302"/>
                <a:gd name="T11" fmla="*/ 28 h 28"/>
                <a:gd name="T12" fmla="*/ 10 w 302"/>
                <a:gd name="T13" fmla="*/ 28 h 28"/>
                <a:gd name="T14" fmla="*/ 10 w 302"/>
                <a:gd name="T15" fmla="*/ 28 h 28"/>
                <a:gd name="T16" fmla="*/ 6 w 302"/>
                <a:gd name="T17" fmla="*/ 28 h 28"/>
                <a:gd name="T18" fmla="*/ 2 w 302"/>
                <a:gd name="T19" fmla="*/ 26 h 28"/>
                <a:gd name="T20" fmla="*/ 0 w 302"/>
                <a:gd name="T21" fmla="*/ 22 h 28"/>
                <a:gd name="T22" fmla="*/ 0 w 302"/>
                <a:gd name="T23" fmla="*/ 18 h 28"/>
                <a:gd name="T24" fmla="*/ 0 w 302"/>
                <a:gd name="T25" fmla="*/ 12 h 28"/>
                <a:gd name="T26" fmla="*/ 0 w 302"/>
                <a:gd name="T27" fmla="*/ 12 h 28"/>
                <a:gd name="T28" fmla="*/ 0 w 302"/>
                <a:gd name="T29" fmla="*/ 8 h 28"/>
                <a:gd name="T30" fmla="*/ 2 w 302"/>
                <a:gd name="T31" fmla="*/ 4 h 28"/>
                <a:gd name="T32" fmla="*/ 6 w 302"/>
                <a:gd name="T33" fmla="*/ 2 h 28"/>
                <a:gd name="T34" fmla="*/ 10 w 302"/>
                <a:gd name="T35" fmla="*/ 0 h 28"/>
                <a:gd name="T36" fmla="*/ 290 w 302"/>
                <a:gd name="T37" fmla="*/ 0 h 28"/>
                <a:gd name="T38" fmla="*/ 290 w 302"/>
                <a:gd name="T39" fmla="*/ 0 h 28"/>
                <a:gd name="T40" fmla="*/ 294 w 302"/>
                <a:gd name="T41" fmla="*/ 2 h 28"/>
                <a:gd name="T42" fmla="*/ 298 w 302"/>
                <a:gd name="T43" fmla="*/ 4 h 28"/>
                <a:gd name="T44" fmla="*/ 300 w 302"/>
                <a:gd name="T45" fmla="*/ 8 h 28"/>
                <a:gd name="T46" fmla="*/ 302 w 302"/>
                <a:gd name="T47" fmla="*/ 12 h 28"/>
                <a:gd name="T48" fmla="*/ 302 w 302"/>
                <a:gd name="T4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" h="28">
                  <a:moveTo>
                    <a:pt x="302" y="18"/>
                  </a:moveTo>
                  <a:lnTo>
                    <a:pt x="302" y="18"/>
                  </a:lnTo>
                  <a:lnTo>
                    <a:pt x="300" y="22"/>
                  </a:lnTo>
                  <a:lnTo>
                    <a:pt x="298" y="26"/>
                  </a:lnTo>
                  <a:lnTo>
                    <a:pt x="294" y="28"/>
                  </a:lnTo>
                  <a:lnTo>
                    <a:pt x="29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290" y="0"/>
                  </a:lnTo>
                  <a:lnTo>
                    <a:pt x="290" y="0"/>
                  </a:lnTo>
                  <a:lnTo>
                    <a:pt x="294" y="2"/>
                  </a:lnTo>
                  <a:lnTo>
                    <a:pt x="298" y="4"/>
                  </a:lnTo>
                  <a:lnTo>
                    <a:pt x="300" y="8"/>
                  </a:lnTo>
                  <a:lnTo>
                    <a:pt x="302" y="12"/>
                  </a:lnTo>
                  <a:lnTo>
                    <a:pt x="30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05" name="グループ化 1404"/>
          <p:cNvGrpSpPr/>
          <p:nvPr/>
        </p:nvGrpSpPr>
        <p:grpSpPr>
          <a:xfrm>
            <a:off x="4361902" y="2601269"/>
            <a:ext cx="383080" cy="325474"/>
            <a:chOff x="3636963" y="2711450"/>
            <a:chExt cx="422275" cy="358775"/>
          </a:xfrm>
        </p:grpSpPr>
        <p:sp>
          <p:nvSpPr>
            <p:cNvPr id="1406" name="Freeform 170"/>
            <p:cNvSpPr>
              <a:spLocks/>
            </p:cNvSpPr>
            <p:nvPr/>
          </p:nvSpPr>
          <p:spPr bwMode="auto">
            <a:xfrm>
              <a:off x="3636963" y="2711450"/>
              <a:ext cx="422275" cy="152400"/>
            </a:xfrm>
            <a:custGeom>
              <a:avLst/>
              <a:gdLst>
                <a:gd name="T0" fmla="*/ 134 w 266"/>
                <a:gd name="T1" fmla="*/ 56 h 96"/>
                <a:gd name="T2" fmla="*/ 134 w 266"/>
                <a:gd name="T3" fmla="*/ 56 h 96"/>
                <a:gd name="T4" fmla="*/ 148 w 266"/>
                <a:gd name="T5" fmla="*/ 58 h 96"/>
                <a:gd name="T6" fmla="*/ 160 w 266"/>
                <a:gd name="T7" fmla="*/ 60 h 96"/>
                <a:gd name="T8" fmla="*/ 172 w 266"/>
                <a:gd name="T9" fmla="*/ 62 h 96"/>
                <a:gd name="T10" fmla="*/ 184 w 266"/>
                <a:gd name="T11" fmla="*/ 66 h 96"/>
                <a:gd name="T12" fmla="*/ 196 w 266"/>
                <a:gd name="T13" fmla="*/ 72 h 96"/>
                <a:gd name="T14" fmla="*/ 208 w 266"/>
                <a:gd name="T15" fmla="*/ 78 h 96"/>
                <a:gd name="T16" fmla="*/ 218 w 266"/>
                <a:gd name="T17" fmla="*/ 86 h 96"/>
                <a:gd name="T18" fmla="*/ 226 w 266"/>
                <a:gd name="T19" fmla="*/ 96 h 96"/>
                <a:gd name="T20" fmla="*/ 266 w 266"/>
                <a:gd name="T21" fmla="*/ 56 h 96"/>
                <a:gd name="T22" fmla="*/ 266 w 266"/>
                <a:gd name="T23" fmla="*/ 56 h 96"/>
                <a:gd name="T24" fmla="*/ 254 w 266"/>
                <a:gd name="T25" fmla="*/ 42 h 96"/>
                <a:gd name="T26" fmla="*/ 240 w 266"/>
                <a:gd name="T27" fmla="*/ 32 h 96"/>
                <a:gd name="T28" fmla="*/ 224 w 266"/>
                <a:gd name="T29" fmla="*/ 22 h 96"/>
                <a:gd name="T30" fmla="*/ 206 w 266"/>
                <a:gd name="T31" fmla="*/ 14 h 96"/>
                <a:gd name="T32" fmla="*/ 190 w 266"/>
                <a:gd name="T33" fmla="*/ 8 h 96"/>
                <a:gd name="T34" fmla="*/ 172 w 266"/>
                <a:gd name="T35" fmla="*/ 4 h 96"/>
                <a:gd name="T36" fmla="*/ 152 w 266"/>
                <a:gd name="T37" fmla="*/ 0 h 96"/>
                <a:gd name="T38" fmla="*/ 134 w 266"/>
                <a:gd name="T39" fmla="*/ 0 h 96"/>
                <a:gd name="T40" fmla="*/ 134 w 266"/>
                <a:gd name="T41" fmla="*/ 0 h 96"/>
                <a:gd name="T42" fmla="*/ 114 w 266"/>
                <a:gd name="T43" fmla="*/ 0 h 96"/>
                <a:gd name="T44" fmla="*/ 96 w 266"/>
                <a:gd name="T45" fmla="*/ 4 h 96"/>
                <a:gd name="T46" fmla="*/ 78 w 266"/>
                <a:gd name="T47" fmla="*/ 8 h 96"/>
                <a:gd name="T48" fmla="*/ 60 w 266"/>
                <a:gd name="T49" fmla="*/ 14 h 96"/>
                <a:gd name="T50" fmla="*/ 44 w 266"/>
                <a:gd name="T51" fmla="*/ 22 h 96"/>
                <a:gd name="T52" fmla="*/ 28 w 266"/>
                <a:gd name="T53" fmla="*/ 32 h 96"/>
                <a:gd name="T54" fmla="*/ 14 w 266"/>
                <a:gd name="T55" fmla="*/ 42 h 96"/>
                <a:gd name="T56" fmla="*/ 0 w 266"/>
                <a:gd name="T57" fmla="*/ 56 h 96"/>
                <a:gd name="T58" fmla="*/ 40 w 266"/>
                <a:gd name="T59" fmla="*/ 96 h 96"/>
                <a:gd name="T60" fmla="*/ 40 w 266"/>
                <a:gd name="T61" fmla="*/ 96 h 96"/>
                <a:gd name="T62" fmla="*/ 50 w 266"/>
                <a:gd name="T63" fmla="*/ 86 h 96"/>
                <a:gd name="T64" fmla="*/ 60 w 266"/>
                <a:gd name="T65" fmla="*/ 78 h 96"/>
                <a:gd name="T66" fmla="*/ 70 w 266"/>
                <a:gd name="T67" fmla="*/ 72 h 96"/>
                <a:gd name="T68" fmla="*/ 82 w 266"/>
                <a:gd name="T69" fmla="*/ 66 h 96"/>
                <a:gd name="T70" fmla="*/ 94 w 266"/>
                <a:gd name="T71" fmla="*/ 62 h 96"/>
                <a:gd name="T72" fmla="*/ 106 w 266"/>
                <a:gd name="T73" fmla="*/ 60 h 96"/>
                <a:gd name="T74" fmla="*/ 120 w 266"/>
                <a:gd name="T75" fmla="*/ 58 h 96"/>
                <a:gd name="T76" fmla="*/ 134 w 266"/>
                <a:gd name="T77" fmla="*/ 56 h 96"/>
                <a:gd name="T78" fmla="*/ 134 w 266"/>
                <a:gd name="T79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6" h="96">
                  <a:moveTo>
                    <a:pt x="134" y="56"/>
                  </a:moveTo>
                  <a:lnTo>
                    <a:pt x="134" y="56"/>
                  </a:lnTo>
                  <a:lnTo>
                    <a:pt x="148" y="58"/>
                  </a:lnTo>
                  <a:lnTo>
                    <a:pt x="160" y="60"/>
                  </a:lnTo>
                  <a:lnTo>
                    <a:pt x="172" y="62"/>
                  </a:lnTo>
                  <a:lnTo>
                    <a:pt x="184" y="66"/>
                  </a:lnTo>
                  <a:lnTo>
                    <a:pt x="196" y="72"/>
                  </a:lnTo>
                  <a:lnTo>
                    <a:pt x="208" y="78"/>
                  </a:lnTo>
                  <a:lnTo>
                    <a:pt x="218" y="86"/>
                  </a:lnTo>
                  <a:lnTo>
                    <a:pt x="226" y="96"/>
                  </a:lnTo>
                  <a:lnTo>
                    <a:pt x="266" y="56"/>
                  </a:lnTo>
                  <a:lnTo>
                    <a:pt x="266" y="56"/>
                  </a:lnTo>
                  <a:lnTo>
                    <a:pt x="254" y="42"/>
                  </a:lnTo>
                  <a:lnTo>
                    <a:pt x="240" y="32"/>
                  </a:lnTo>
                  <a:lnTo>
                    <a:pt x="224" y="22"/>
                  </a:lnTo>
                  <a:lnTo>
                    <a:pt x="206" y="14"/>
                  </a:lnTo>
                  <a:lnTo>
                    <a:pt x="190" y="8"/>
                  </a:lnTo>
                  <a:lnTo>
                    <a:pt x="172" y="4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14" y="0"/>
                  </a:lnTo>
                  <a:lnTo>
                    <a:pt x="96" y="4"/>
                  </a:lnTo>
                  <a:lnTo>
                    <a:pt x="78" y="8"/>
                  </a:lnTo>
                  <a:lnTo>
                    <a:pt x="60" y="14"/>
                  </a:lnTo>
                  <a:lnTo>
                    <a:pt x="44" y="22"/>
                  </a:lnTo>
                  <a:lnTo>
                    <a:pt x="28" y="32"/>
                  </a:lnTo>
                  <a:lnTo>
                    <a:pt x="14" y="42"/>
                  </a:lnTo>
                  <a:lnTo>
                    <a:pt x="0" y="56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50" y="86"/>
                  </a:lnTo>
                  <a:lnTo>
                    <a:pt x="60" y="78"/>
                  </a:lnTo>
                  <a:lnTo>
                    <a:pt x="70" y="72"/>
                  </a:lnTo>
                  <a:lnTo>
                    <a:pt x="82" y="66"/>
                  </a:lnTo>
                  <a:lnTo>
                    <a:pt x="94" y="62"/>
                  </a:lnTo>
                  <a:lnTo>
                    <a:pt x="106" y="60"/>
                  </a:lnTo>
                  <a:lnTo>
                    <a:pt x="120" y="58"/>
                  </a:lnTo>
                  <a:lnTo>
                    <a:pt x="134" y="56"/>
                  </a:lnTo>
                  <a:lnTo>
                    <a:pt x="134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7" name="Freeform 171"/>
            <p:cNvSpPr>
              <a:spLocks/>
            </p:cNvSpPr>
            <p:nvPr/>
          </p:nvSpPr>
          <p:spPr bwMode="auto">
            <a:xfrm>
              <a:off x="3722688" y="2832100"/>
              <a:ext cx="254000" cy="114300"/>
            </a:xfrm>
            <a:custGeom>
              <a:avLst/>
              <a:gdLst>
                <a:gd name="T0" fmla="*/ 80 w 160"/>
                <a:gd name="T1" fmla="*/ 56 h 72"/>
                <a:gd name="T2" fmla="*/ 80 w 160"/>
                <a:gd name="T3" fmla="*/ 56 h 72"/>
                <a:gd name="T4" fmla="*/ 90 w 160"/>
                <a:gd name="T5" fmla="*/ 58 h 72"/>
                <a:gd name="T6" fmla="*/ 102 w 160"/>
                <a:gd name="T7" fmla="*/ 60 h 72"/>
                <a:gd name="T8" fmla="*/ 112 w 160"/>
                <a:gd name="T9" fmla="*/ 66 h 72"/>
                <a:gd name="T10" fmla="*/ 120 w 160"/>
                <a:gd name="T11" fmla="*/ 72 h 72"/>
                <a:gd name="T12" fmla="*/ 160 w 160"/>
                <a:gd name="T13" fmla="*/ 32 h 72"/>
                <a:gd name="T14" fmla="*/ 160 w 160"/>
                <a:gd name="T15" fmla="*/ 32 h 72"/>
                <a:gd name="T16" fmla="*/ 142 w 160"/>
                <a:gd name="T17" fmla="*/ 18 h 72"/>
                <a:gd name="T18" fmla="*/ 124 w 160"/>
                <a:gd name="T19" fmla="*/ 8 h 72"/>
                <a:gd name="T20" fmla="*/ 102 w 160"/>
                <a:gd name="T21" fmla="*/ 2 h 72"/>
                <a:gd name="T22" fmla="*/ 80 w 160"/>
                <a:gd name="T23" fmla="*/ 0 h 72"/>
                <a:gd name="T24" fmla="*/ 80 w 160"/>
                <a:gd name="T25" fmla="*/ 0 h 72"/>
                <a:gd name="T26" fmla="*/ 56 w 160"/>
                <a:gd name="T27" fmla="*/ 2 h 72"/>
                <a:gd name="T28" fmla="*/ 36 w 160"/>
                <a:gd name="T29" fmla="*/ 8 h 72"/>
                <a:gd name="T30" fmla="*/ 16 w 160"/>
                <a:gd name="T31" fmla="*/ 18 h 72"/>
                <a:gd name="T32" fmla="*/ 0 w 160"/>
                <a:gd name="T33" fmla="*/ 32 h 72"/>
                <a:gd name="T34" fmla="*/ 40 w 160"/>
                <a:gd name="T35" fmla="*/ 72 h 72"/>
                <a:gd name="T36" fmla="*/ 40 w 160"/>
                <a:gd name="T37" fmla="*/ 72 h 72"/>
                <a:gd name="T38" fmla="*/ 48 w 160"/>
                <a:gd name="T39" fmla="*/ 66 h 72"/>
                <a:gd name="T40" fmla="*/ 58 w 160"/>
                <a:gd name="T41" fmla="*/ 60 h 72"/>
                <a:gd name="T42" fmla="*/ 68 w 160"/>
                <a:gd name="T43" fmla="*/ 58 h 72"/>
                <a:gd name="T44" fmla="*/ 80 w 160"/>
                <a:gd name="T45" fmla="*/ 56 h 72"/>
                <a:gd name="T46" fmla="*/ 80 w 160"/>
                <a:gd name="T4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72">
                  <a:moveTo>
                    <a:pt x="80" y="56"/>
                  </a:moveTo>
                  <a:lnTo>
                    <a:pt x="80" y="56"/>
                  </a:lnTo>
                  <a:lnTo>
                    <a:pt x="90" y="58"/>
                  </a:lnTo>
                  <a:lnTo>
                    <a:pt x="102" y="60"/>
                  </a:lnTo>
                  <a:lnTo>
                    <a:pt x="112" y="66"/>
                  </a:lnTo>
                  <a:lnTo>
                    <a:pt x="120" y="72"/>
                  </a:lnTo>
                  <a:lnTo>
                    <a:pt x="160" y="32"/>
                  </a:lnTo>
                  <a:lnTo>
                    <a:pt x="160" y="32"/>
                  </a:lnTo>
                  <a:lnTo>
                    <a:pt x="142" y="18"/>
                  </a:lnTo>
                  <a:lnTo>
                    <a:pt x="124" y="8"/>
                  </a:lnTo>
                  <a:lnTo>
                    <a:pt x="10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56" y="2"/>
                  </a:lnTo>
                  <a:lnTo>
                    <a:pt x="36" y="8"/>
                  </a:lnTo>
                  <a:lnTo>
                    <a:pt x="16" y="18"/>
                  </a:lnTo>
                  <a:lnTo>
                    <a:pt x="0" y="3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48" y="66"/>
                  </a:lnTo>
                  <a:lnTo>
                    <a:pt x="58" y="60"/>
                  </a:lnTo>
                  <a:lnTo>
                    <a:pt x="68" y="58"/>
                  </a:lnTo>
                  <a:lnTo>
                    <a:pt x="80" y="56"/>
                  </a:lnTo>
                  <a:lnTo>
                    <a:pt x="80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08" name="Freeform 172"/>
            <p:cNvSpPr>
              <a:spLocks/>
            </p:cNvSpPr>
            <p:nvPr/>
          </p:nvSpPr>
          <p:spPr bwMode="auto">
            <a:xfrm>
              <a:off x="3789363" y="2949575"/>
              <a:ext cx="120650" cy="120650"/>
            </a:xfrm>
            <a:custGeom>
              <a:avLst/>
              <a:gdLst>
                <a:gd name="T0" fmla="*/ 64 w 76"/>
                <a:gd name="T1" fmla="*/ 12 h 76"/>
                <a:gd name="T2" fmla="*/ 64 w 76"/>
                <a:gd name="T3" fmla="*/ 12 h 76"/>
                <a:gd name="T4" fmla="*/ 58 w 76"/>
                <a:gd name="T5" fmla="*/ 8 h 76"/>
                <a:gd name="T6" fmla="*/ 52 w 76"/>
                <a:gd name="T7" fmla="*/ 4 h 76"/>
                <a:gd name="T8" fmla="*/ 46 w 76"/>
                <a:gd name="T9" fmla="*/ 2 h 76"/>
                <a:gd name="T10" fmla="*/ 38 w 76"/>
                <a:gd name="T11" fmla="*/ 0 h 76"/>
                <a:gd name="T12" fmla="*/ 38 w 76"/>
                <a:gd name="T13" fmla="*/ 0 h 76"/>
                <a:gd name="T14" fmla="*/ 30 w 76"/>
                <a:gd name="T15" fmla="*/ 2 h 76"/>
                <a:gd name="T16" fmla="*/ 22 w 76"/>
                <a:gd name="T17" fmla="*/ 4 h 76"/>
                <a:gd name="T18" fmla="*/ 16 w 76"/>
                <a:gd name="T19" fmla="*/ 8 h 76"/>
                <a:gd name="T20" fmla="*/ 10 w 76"/>
                <a:gd name="T21" fmla="*/ 12 h 76"/>
                <a:gd name="T22" fmla="*/ 10 w 76"/>
                <a:gd name="T23" fmla="*/ 12 h 76"/>
                <a:gd name="T24" fmla="*/ 6 w 76"/>
                <a:gd name="T25" fmla="*/ 18 h 76"/>
                <a:gd name="T26" fmla="*/ 2 w 76"/>
                <a:gd name="T27" fmla="*/ 24 h 76"/>
                <a:gd name="T28" fmla="*/ 0 w 76"/>
                <a:gd name="T29" fmla="*/ 30 h 76"/>
                <a:gd name="T30" fmla="*/ 0 w 76"/>
                <a:gd name="T31" fmla="*/ 38 h 76"/>
                <a:gd name="T32" fmla="*/ 0 w 76"/>
                <a:gd name="T33" fmla="*/ 38 h 76"/>
                <a:gd name="T34" fmla="*/ 0 w 76"/>
                <a:gd name="T35" fmla="*/ 46 h 76"/>
                <a:gd name="T36" fmla="*/ 2 w 76"/>
                <a:gd name="T37" fmla="*/ 54 h 76"/>
                <a:gd name="T38" fmla="*/ 6 w 76"/>
                <a:gd name="T39" fmla="*/ 60 h 76"/>
                <a:gd name="T40" fmla="*/ 10 w 76"/>
                <a:gd name="T41" fmla="*/ 66 h 76"/>
                <a:gd name="T42" fmla="*/ 16 w 76"/>
                <a:gd name="T43" fmla="*/ 70 h 76"/>
                <a:gd name="T44" fmla="*/ 22 w 76"/>
                <a:gd name="T45" fmla="*/ 74 h 76"/>
                <a:gd name="T46" fmla="*/ 30 w 76"/>
                <a:gd name="T47" fmla="*/ 76 h 76"/>
                <a:gd name="T48" fmla="*/ 38 w 76"/>
                <a:gd name="T49" fmla="*/ 76 h 76"/>
                <a:gd name="T50" fmla="*/ 38 w 76"/>
                <a:gd name="T51" fmla="*/ 76 h 76"/>
                <a:gd name="T52" fmla="*/ 46 w 76"/>
                <a:gd name="T53" fmla="*/ 76 h 76"/>
                <a:gd name="T54" fmla="*/ 52 w 76"/>
                <a:gd name="T55" fmla="*/ 74 h 76"/>
                <a:gd name="T56" fmla="*/ 58 w 76"/>
                <a:gd name="T57" fmla="*/ 70 h 76"/>
                <a:gd name="T58" fmla="*/ 64 w 76"/>
                <a:gd name="T59" fmla="*/ 66 h 76"/>
                <a:gd name="T60" fmla="*/ 68 w 76"/>
                <a:gd name="T61" fmla="*/ 60 h 76"/>
                <a:gd name="T62" fmla="*/ 72 w 76"/>
                <a:gd name="T63" fmla="*/ 54 h 76"/>
                <a:gd name="T64" fmla="*/ 74 w 76"/>
                <a:gd name="T65" fmla="*/ 46 h 76"/>
                <a:gd name="T66" fmla="*/ 76 w 76"/>
                <a:gd name="T67" fmla="*/ 38 h 76"/>
                <a:gd name="T68" fmla="*/ 76 w 76"/>
                <a:gd name="T69" fmla="*/ 38 h 76"/>
                <a:gd name="T70" fmla="*/ 74 w 76"/>
                <a:gd name="T71" fmla="*/ 30 h 76"/>
                <a:gd name="T72" fmla="*/ 72 w 76"/>
                <a:gd name="T73" fmla="*/ 24 h 76"/>
                <a:gd name="T74" fmla="*/ 68 w 76"/>
                <a:gd name="T75" fmla="*/ 18 h 76"/>
                <a:gd name="T76" fmla="*/ 64 w 76"/>
                <a:gd name="T77" fmla="*/ 12 h 76"/>
                <a:gd name="T78" fmla="*/ 64 w 76"/>
                <a:gd name="T79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" h="76">
                  <a:moveTo>
                    <a:pt x="64" y="12"/>
                  </a:moveTo>
                  <a:lnTo>
                    <a:pt x="64" y="12"/>
                  </a:lnTo>
                  <a:lnTo>
                    <a:pt x="58" y="8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2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22" y="74"/>
                  </a:lnTo>
                  <a:lnTo>
                    <a:pt x="30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2" y="74"/>
                  </a:lnTo>
                  <a:lnTo>
                    <a:pt x="58" y="70"/>
                  </a:lnTo>
                  <a:lnTo>
                    <a:pt x="64" y="66"/>
                  </a:lnTo>
                  <a:lnTo>
                    <a:pt x="68" y="60"/>
                  </a:lnTo>
                  <a:lnTo>
                    <a:pt x="72" y="54"/>
                  </a:lnTo>
                  <a:lnTo>
                    <a:pt x="74" y="46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4"/>
                  </a:lnTo>
                  <a:lnTo>
                    <a:pt x="68" y="18"/>
                  </a:lnTo>
                  <a:lnTo>
                    <a:pt x="64" y="12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409" name="Freeform 173"/>
          <p:cNvSpPr>
            <a:spLocks/>
          </p:cNvSpPr>
          <p:nvPr/>
        </p:nvSpPr>
        <p:spPr bwMode="auto">
          <a:xfrm>
            <a:off x="5993034" y="5274995"/>
            <a:ext cx="434926" cy="434926"/>
          </a:xfrm>
          <a:custGeom>
            <a:avLst/>
            <a:gdLst>
              <a:gd name="T0" fmla="*/ 254 w 302"/>
              <a:gd name="T1" fmla="*/ 172 h 302"/>
              <a:gd name="T2" fmla="*/ 254 w 302"/>
              <a:gd name="T3" fmla="*/ 156 h 302"/>
              <a:gd name="T4" fmla="*/ 252 w 302"/>
              <a:gd name="T5" fmla="*/ 148 h 302"/>
              <a:gd name="T6" fmla="*/ 246 w 302"/>
              <a:gd name="T7" fmla="*/ 144 h 302"/>
              <a:gd name="T8" fmla="*/ 242 w 302"/>
              <a:gd name="T9" fmla="*/ 144 h 302"/>
              <a:gd name="T10" fmla="*/ 238 w 302"/>
              <a:gd name="T11" fmla="*/ 150 h 302"/>
              <a:gd name="T12" fmla="*/ 236 w 302"/>
              <a:gd name="T13" fmla="*/ 158 h 302"/>
              <a:gd name="T14" fmla="*/ 218 w 302"/>
              <a:gd name="T15" fmla="*/ 124 h 302"/>
              <a:gd name="T16" fmla="*/ 216 w 302"/>
              <a:gd name="T17" fmla="*/ 120 h 302"/>
              <a:gd name="T18" fmla="*/ 212 w 302"/>
              <a:gd name="T19" fmla="*/ 114 h 302"/>
              <a:gd name="T20" fmla="*/ 208 w 302"/>
              <a:gd name="T21" fmla="*/ 112 h 302"/>
              <a:gd name="T22" fmla="*/ 202 w 302"/>
              <a:gd name="T23" fmla="*/ 116 h 302"/>
              <a:gd name="T24" fmla="*/ 200 w 302"/>
              <a:gd name="T25" fmla="*/ 124 h 302"/>
              <a:gd name="T26" fmla="*/ 176 w 302"/>
              <a:gd name="T27" fmla="*/ 104 h 302"/>
              <a:gd name="T28" fmla="*/ 176 w 302"/>
              <a:gd name="T29" fmla="*/ 40 h 302"/>
              <a:gd name="T30" fmla="*/ 172 w 302"/>
              <a:gd name="T31" fmla="*/ 14 h 302"/>
              <a:gd name="T32" fmla="*/ 166 w 302"/>
              <a:gd name="T33" fmla="*/ 4 h 302"/>
              <a:gd name="T34" fmla="*/ 150 w 302"/>
              <a:gd name="T35" fmla="*/ 0 h 302"/>
              <a:gd name="T36" fmla="*/ 142 w 302"/>
              <a:gd name="T37" fmla="*/ 2 h 302"/>
              <a:gd name="T38" fmla="*/ 132 w 302"/>
              <a:gd name="T39" fmla="*/ 8 h 302"/>
              <a:gd name="T40" fmla="*/ 126 w 302"/>
              <a:gd name="T41" fmla="*/ 28 h 302"/>
              <a:gd name="T42" fmla="*/ 126 w 302"/>
              <a:gd name="T43" fmla="*/ 104 h 302"/>
              <a:gd name="T44" fmla="*/ 102 w 302"/>
              <a:gd name="T45" fmla="*/ 124 h 302"/>
              <a:gd name="T46" fmla="*/ 102 w 302"/>
              <a:gd name="T47" fmla="*/ 120 h 302"/>
              <a:gd name="T48" fmla="*/ 96 w 302"/>
              <a:gd name="T49" fmla="*/ 114 h 302"/>
              <a:gd name="T50" fmla="*/ 94 w 302"/>
              <a:gd name="T51" fmla="*/ 112 h 302"/>
              <a:gd name="T52" fmla="*/ 86 w 302"/>
              <a:gd name="T53" fmla="*/ 116 h 302"/>
              <a:gd name="T54" fmla="*/ 84 w 302"/>
              <a:gd name="T55" fmla="*/ 124 h 302"/>
              <a:gd name="T56" fmla="*/ 64 w 302"/>
              <a:gd name="T57" fmla="*/ 158 h 302"/>
              <a:gd name="T58" fmla="*/ 64 w 302"/>
              <a:gd name="T59" fmla="*/ 156 h 302"/>
              <a:gd name="T60" fmla="*/ 62 w 302"/>
              <a:gd name="T61" fmla="*/ 148 h 302"/>
              <a:gd name="T62" fmla="*/ 56 w 302"/>
              <a:gd name="T63" fmla="*/ 144 h 302"/>
              <a:gd name="T64" fmla="*/ 52 w 302"/>
              <a:gd name="T65" fmla="*/ 144 h 302"/>
              <a:gd name="T66" fmla="*/ 48 w 302"/>
              <a:gd name="T67" fmla="*/ 150 h 302"/>
              <a:gd name="T68" fmla="*/ 48 w 302"/>
              <a:gd name="T69" fmla="*/ 172 h 302"/>
              <a:gd name="T70" fmla="*/ 12 w 302"/>
              <a:gd name="T71" fmla="*/ 204 h 302"/>
              <a:gd name="T72" fmla="*/ 2 w 302"/>
              <a:gd name="T73" fmla="*/ 216 h 302"/>
              <a:gd name="T74" fmla="*/ 0 w 302"/>
              <a:gd name="T75" fmla="*/ 222 h 302"/>
              <a:gd name="T76" fmla="*/ 4 w 302"/>
              <a:gd name="T77" fmla="*/ 232 h 302"/>
              <a:gd name="T78" fmla="*/ 16 w 302"/>
              <a:gd name="T79" fmla="*/ 232 h 302"/>
              <a:gd name="T80" fmla="*/ 126 w 302"/>
              <a:gd name="T81" fmla="*/ 234 h 302"/>
              <a:gd name="T82" fmla="*/ 84 w 302"/>
              <a:gd name="T83" fmla="*/ 302 h 302"/>
              <a:gd name="T84" fmla="*/ 218 w 302"/>
              <a:gd name="T85" fmla="*/ 302 h 302"/>
              <a:gd name="T86" fmla="*/ 176 w 302"/>
              <a:gd name="T87" fmla="*/ 234 h 302"/>
              <a:gd name="T88" fmla="*/ 286 w 302"/>
              <a:gd name="T89" fmla="*/ 232 h 302"/>
              <a:gd name="T90" fmla="*/ 294 w 302"/>
              <a:gd name="T91" fmla="*/ 234 h 302"/>
              <a:gd name="T92" fmla="*/ 302 w 302"/>
              <a:gd name="T93" fmla="*/ 228 h 302"/>
              <a:gd name="T94" fmla="*/ 302 w 302"/>
              <a:gd name="T95" fmla="*/ 222 h 302"/>
              <a:gd name="T96" fmla="*/ 296 w 302"/>
              <a:gd name="T97" fmla="*/ 210 h 302"/>
              <a:gd name="T98" fmla="*/ 290 w 302"/>
              <a:gd name="T99" fmla="*/ 204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2" h="302">
                <a:moveTo>
                  <a:pt x="290" y="204"/>
                </a:moveTo>
                <a:lnTo>
                  <a:pt x="254" y="172"/>
                </a:lnTo>
                <a:lnTo>
                  <a:pt x="254" y="156"/>
                </a:lnTo>
                <a:lnTo>
                  <a:pt x="254" y="156"/>
                </a:lnTo>
                <a:lnTo>
                  <a:pt x="254" y="150"/>
                </a:lnTo>
                <a:lnTo>
                  <a:pt x="252" y="148"/>
                </a:lnTo>
                <a:lnTo>
                  <a:pt x="250" y="144"/>
                </a:lnTo>
                <a:lnTo>
                  <a:pt x="246" y="144"/>
                </a:lnTo>
                <a:lnTo>
                  <a:pt x="246" y="144"/>
                </a:lnTo>
                <a:lnTo>
                  <a:pt x="242" y="144"/>
                </a:lnTo>
                <a:lnTo>
                  <a:pt x="240" y="148"/>
                </a:lnTo>
                <a:lnTo>
                  <a:pt x="238" y="150"/>
                </a:lnTo>
                <a:lnTo>
                  <a:pt x="236" y="156"/>
                </a:lnTo>
                <a:lnTo>
                  <a:pt x="236" y="158"/>
                </a:lnTo>
                <a:lnTo>
                  <a:pt x="218" y="140"/>
                </a:lnTo>
                <a:lnTo>
                  <a:pt x="218" y="124"/>
                </a:lnTo>
                <a:lnTo>
                  <a:pt x="218" y="124"/>
                </a:lnTo>
                <a:lnTo>
                  <a:pt x="216" y="120"/>
                </a:lnTo>
                <a:lnTo>
                  <a:pt x="214" y="116"/>
                </a:lnTo>
                <a:lnTo>
                  <a:pt x="212" y="114"/>
                </a:lnTo>
                <a:lnTo>
                  <a:pt x="208" y="112"/>
                </a:lnTo>
                <a:lnTo>
                  <a:pt x="208" y="112"/>
                </a:lnTo>
                <a:lnTo>
                  <a:pt x="206" y="114"/>
                </a:lnTo>
                <a:lnTo>
                  <a:pt x="202" y="116"/>
                </a:lnTo>
                <a:lnTo>
                  <a:pt x="200" y="120"/>
                </a:lnTo>
                <a:lnTo>
                  <a:pt x="200" y="124"/>
                </a:lnTo>
                <a:lnTo>
                  <a:pt x="200" y="126"/>
                </a:lnTo>
                <a:lnTo>
                  <a:pt x="176" y="104"/>
                </a:lnTo>
                <a:lnTo>
                  <a:pt x="176" y="40"/>
                </a:lnTo>
                <a:lnTo>
                  <a:pt x="176" y="40"/>
                </a:lnTo>
                <a:lnTo>
                  <a:pt x="176" y="28"/>
                </a:lnTo>
                <a:lnTo>
                  <a:pt x="172" y="14"/>
                </a:lnTo>
                <a:lnTo>
                  <a:pt x="170" y="8"/>
                </a:lnTo>
                <a:lnTo>
                  <a:pt x="166" y="4"/>
                </a:lnTo>
                <a:lnTo>
                  <a:pt x="158" y="2"/>
                </a:lnTo>
                <a:lnTo>
                  <a:pt x="150" y="0"/>
                </a:lnTo>
                <a:lnTo>
                  <a:pt x="150" y="0"/>
                </a:lnTo>
                <a:lnTo>
                  <a:pt x="142" y="2"/>
                </a:lnTo>
                <a:lnTo>
                  <a:pt x="136" y="4"/>
                </a:lnTo>
                <a:lnTo>
                  <a:pt x="132" y="8"/>
                </a:lnTo>
                <a:lnTo>
                  <a:pt x="130" y="14"/>
                </a:lnTo>
                <a:lnTo>
                  <a:pt x="126" y="28"/>
                </a:lnTo>
                <a:lnTo>
                  <a:pt x="126" y="40"/>
                </a:lnTo>
                <a:lnTo>
                  <a:pt x="126" y="104"/>
                </a:lnTo>
                <a:lnTo>
                  <a:pt x="102" y="126"/>
                </a:lnTo>
                <a:lnTo>
                  <a:pt x="102" y="124"/>
                </a:lnTo>
                <a:lnTo>
                  <a:pt x="102" y="124"/>
                </a:lnTo>
                <a:lnTo>
                  <a:pt x="102" y="120"/>
                </a:lnTo>
                <a:lnTo>
                  <a:pt x="100" y="116"/>
                </a:lnTo>
                <a:lnTo>
                  <a:pt x="96" y="114"/>
                </a:lnTo>
                <a:lnTo>
                  <a:pt x="94" y="112"/>
                </a:lnTo>
                <a:lnTo>
                  <a:pt x="94" y="112"/>
                </a:lnTo>
                <a:lnTo>
                  <a:pt x="90" y="114"/>
                </a:lnTo>
                <a:lnTo>
                  <a:pt x="86" y="116"/>
                </a:lnTo>
                <a:lnTo>
                  <a:pt x="84" y="120"/>
                </a:lnTo>
                <a:lnTo>
                  <a:pt x="84" y="124"/>
                </a:lnTo>
                <a:lnTo>
                  <a:pt x="84" y="140"/>
                </a:lnTo>
                <a:lnTo>
                  <a:pt x="64" y="158"/>
                </a:lnTo>
                <a:lnTo>
                  <a:pt x="64" y="156"/>
                </a:lnTo>
                <a:lnTo>
                  <a:pt x="64" y="156"/>
                </a:lnTo>
                <a:lnTo>
                  <a:pt x="64" y="150"/>
                </a:lnTo>
                <a:lnTo>
                  <a:pt x="62" y="148"/>
                </a:lnTo>
                <a:lnTo>
                  <a:pt x="60" y="144"/>
                </a:lnTo>
                <a:lnTo>
                  <a:pt x="56" y="144"/>
                </a:lnTo>
                <a:lnTo>
                  <a:pt x="56" y="144"/>
                </a:lnTo>
                <a:lnTo>
                  <a:pt x="52" y="144"/>
                </a:lnTo>
                <a:lnTo>
                  <a:pt x="50" y="148"/>
                </a:lnTo>
                <a:lnTo>
                  <a:pt x="48" y="150"/>
                </a:lnTo>
                <a:lnTo>
                  <a:pt x="48" y="156"/>
                </a:lnTo>
                <a:lnTo>
                  <a:pt x="48" y="172"/>
                </a:lnTo>
                <a:lnTo>
                  <a:pt x="12" y="204"/>
                </a:lnTo>
                <a:lnTo>
                  <a:pt x="12" y="204"/>
                </a:lnTo>
                <a:lnTo>
                  <a:pt x="6" y="210"/>
                </a:lnTo>
                <a:lnTo>
                  <a:pt x="2" y="216"/>
                </a:lnTo>
                <a:lnTo>
                  <a:pt x="0" y="222"/>
                </a:lnTo>
                <a:lnTo>
                  <a:pt x="0" y="222"/>
                </a:lnTo>
                <a:lnTo>
                  <a:pt x="0" y="228"/>
                </a:lnTo>
                <a:lnTo>
                  <a:pt x="4" y="232"/>
                </a:lnTo>
                <a:lnTo>
                  <a:pt x="8" y="234"/>
                </a:lnTo>
                <a:lnTo>
                  <a:pt x="16" y="232"/>
                </a:lnTo>
                <a:lnTo>
                  <a:pt x="126" y="190"/>
                </a:lnTo>
                <a:lnTo>
                  <a:pt x="126" y="234"/>
                </a:lnTo>
                <a:lnTo>
                  <a:pt x="84" y="276"/>
                </a:lnTo>
                <a:lnTo>
                  <a:pt x="84" y="302"/>
                </a:lnTo>
                <a:lnTo>
                  <a:pt x="150" y="274"/>
                </a:lnTo>
                <a:lnTo>
                  <a:pt x="218" y="302"/>
                </a:lnTo>
                <a:lnTo>
                  <a:pt x="218" y="276"/>
                </a:lnTo>
                <a:lnTo>
                  <a:pt x="176" y="234"/>
                </a:lnTo>
                <a:lnTo>
                  <a:pt x="176" y="190"/>
                </a:lnTo>
                <a:lnTo>
                  <a:pt x="286" y="232"/>
                </a:lnTo>
                <a:lnTo>
                  <a:pt x="286" y="232"/>
                </a:lnTo>
                <a:lnTo>
                  <a:pt x="294" y="234"/>
                </a:lnTo>
                <a:lnTo>
                  <a:pt x="298" y="232"/>
                </a:lnTo>
                <a:lnTo>
                  <a:pt x="302" y="228"/>
                </a:lnTo>
                <a:lnTo>
                  <a:pt x="302" y="222"/>
                </a:lnTo>
                <a:lnTo>
                  <a:pt x="302" y="222"/>
                </a:lnTo>
                <a:lnTo>
                  <a:pt x="300" y="216"/>
                </a:lnTo>
                <a:lnTo>
                  <a:pt x="296" y="210"/>
                </a:lnTo>
                <a:lnTo>
                  <a:pt x="290" y="204"/>
                </a:lnTo>
                <a:lnTo>
                  <a:pt x="290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410" name="グループ化 1409"/>
          <p:cNvGrpSpPr/>
          <p:nvPr/>
        </p:nvGrpSpPr>
        <p:grpSpPr>
          <a:xfrm>
            <a:off x="6537411" y="5277876"/>
            <a:ext cx="432045" cy="429165"/>
            <a:chOff x="4808538" y="6248400"/>
            <a:chExt cx="476250" cy="473075"/>
          </a:xfrm>
        </p:grpSpPr>
        <p:sp>
          <p:nvSpPr>
            <p:cNvPr id="1411" name="Freeform 6"/>
            <p:cNvSpPr>
              <a:spLocks noEditPoints="1"/>
            </p:cNvSpPr>
            <p:nvPr/>
          </p:nvSpPr>
          <p:spPr bwMode="auto">
            <a:xfrm>
              <a:off x="4897438" y="6248400"/>
              <a:ext cx="298450" cy="384175"/>
            </a:xfrm>
            <a:custGeom>
              <a:avLst/>
              <a:gdLst>
                <a:gd name="T0" fmla="*/ 128 w 188"/>
                <a:gd name="T1" fmla="*/ 50 h 242"/>
                <a:gd name="T2" fmla="*/ 168 w 188"/>
                <a:gd name="T3" fmla="*/ 38 h 242"/>
                <a:gd name="T4" fmla="*/ 174 w 188"/>
                <a:gd name="T5" fmla="*/ 30 h 242"/>
                <a:gd name="T6" fmla="*/ 172 w 188"/>
                <a:gd name="T7" fmla="*/ 26 h 242"/>
                <a:gd name="T8" fmla="*/ 96 w 188"/>
                <a:gd name="T9" fmla="*/ 0 h 242"/>
                <a:gd name="T10" fmla="*/ 92 w 188"/>
                <a:gd name="T11" fmla="*/ 0 h 242"/>
                <a:gd name="T12" fmla="*/ 20 w 188"/>
                <a:gd name="T13" fmla="*/ 24 h 242"/>
                <a:gd name="T14" fmla="*/ 16 w 188"/>
                <a:gd name="T15" fmla="*/ 30 h 242"/>
                <a:gd name="T16" fmla="*/ 16 w 188"/>
                <a:gd name="T17" fmla="*/ 34 h 242"/>
                <a:gd name="T18" fmla="*/ 60 w 188"/>
                <a:gd name="T19" fmla="*/ 50 h 242"/>
                <a:gd name="T20" fmla="*/ 38 w 188"/>
                <a:gd name="T21" fmla="*/ 50 h 242"/>
                <a:gd name="T22" fmla="*/ 22 w 188"/>
                <a:gd name="T23" fmla="*/ 54 h 242"/>
                <a:gd name="T24" fmla="*/ 10 w 188"/>
                <a:gd name="T25" fmla="*/ 62 h 242"/>
                <a:gd name="T26" fmla="*/ 2 w 188"/>
                <a:gd name="T27" fmla="*/ 74 h 242"/>
                <a:gd name="T28" fmla="*/ 0 w 188"/>
                <a:gd name="T29" fmla="*/ 88 h 242"/>
                <a:gd name="T30" fmla="*/ 0 w 188"/>
                <a:gd name="T31" fmla="*/ 204 h 242"/>
                <a:gd name="T32" fmla="*/ 2 w 188"/>
                <a:gd name="T33" fmla="*/ 220 h 242"/>
                <a:gd name="T34" fmla="*/ 10 w 188"/>
                <a:gd name="T35" fmla="*/ 232 h 242"/>
                <a:gd name="T36" fmla="*/ 22 w 188"/>
                <a:gd name="T37" fmla="*/ 240 h 242"/>
                <a:gd name="T38" fmla="*/ 38 w 188"/>
                <a:gd name="T39" fmla="*/ 242 h 242"/>
                <a:gd name="T40" fmla="*/ 150 w 188"/>
                <a:gd name="T41" fmla="*/ 242 h 242"/>
                <a:gd name="T42" fmla="*/ 166 w 188"/>
                <a:gd name="T43" fmla="*/ 240 h 242"/>
                <a:gd name="T44" fmla="*/ 178 w 188"/>
                <a:gd name="T45" fmla="*/ 232 h 242"/>
                <a:gd name="T46" fmla="*/ 186 w 188"/>
                <a:gd name="T47" fmla="*/ 220 h 242"/>
                <a:gd name="T48" fmla="*/ 188 w 188"/>
                <a:gd name="T49" fmla="*/ 204 h 242"/>
                <a:gd name="T50" fmla="*/ 188 w 188"/>
                <a:gd name="T51" fmla="*/ 88 h 242"/>
                <a:gd name="T52" fmla="*/ 186 w 188"/>
                <a:gd name="T53" fmla="*/ 74 h 242"/>
                <a:gd name="T54" fmla="*/ 178 w 188"/>
                <a:gd name="T55" fmla="*/ 62 h 242"/>
                <a:gd name="T56" fmla="*/ 166 w 188"/>
                <a:gd name="T57" fmla="*/ 54 h 242"/>
                <a:gd name="T58" fmla="*/ 150 w 188"/>
                <a:gd name="T59" fmla="*/ 50 h 242"/>
                <a:gd name="T60" fmla="*/ 94 w 188"/>
                <a:gd name="T61" fmla="*/ 14 h 242"/>
                <a:gd name="T62" fmla="*/ 94 w 188"/>
                <a:gd name="T63" fmla="*/ 48 h 242"/>
                <a:gd name="T64" fmla="*/ 94 w 188"/>
                <a:gd name="T65" fmla="*/ 1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" h="242">
                  <a:moveTo>
                    <a:pt x="150" y="50"/>
                  </a:moveTo>
                  <a:lnTo>
                    <a:pt x="128" y="5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72" y="3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2" y="26"/>
                  </a:lnTo>
                  <a:lnTo>
                    <a:pt x="168" y="24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6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0" y="52"/>
                  </a:lnTo>
                  <a:lnTo>
                    <a:pt x="22" y="54"/>
                  </a:lnTo>
                  <a:lnTo>
                    <a:pt x="16" y="56"/>
                  </a:lnTo>
                  <a:lnTo>
                    <a:pt x="10" y="62"/>
                  </a:lnTo>
                  <a:lnTo>
                    <a:pt x="6" y="66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12"/>
                  </a:lnTo>
                  <a:lnTo>
                    <a:pt x="2" y="220"/>
                  </a:lnTo>
                  <a:lnTo>
                    <a:pt x="6" y="226"/>
                  </a:lnTo>
                  <a:lnTo>
                    <a:pt x="10" y="232"/>
                  </a:lnTo>
                  <a:lnTo>
                    <a:pt x="16" y="236"/>
                  </a:lnTo>
                  <a:lnTo>
                    <a:pt x="22" y="240"/>
                  </a:lnTo>
                  <a:lnTo>
                    <a:pt x="30" y="242"/>
                  </a:lnTo>
                  <a:lnTo>
                    <a:pt x="38" y="242"/>
                  </a:lnTo>
                  <a:lnTo>
                    <a:pt x="150" y="242"/>
                  </a:lnTo>
                  <a:lnTo>
                    <a:pt x="150" y="242"/>
                  </a:lnTo>
                  <a:lnTo>
                    <a:pt x="158" y="242"/>
                  </a:lnTo>
                  <a:lnTo>
                    <a:pt x="166" y="240"/>
                  </a:lnTo>
                  <a:lnTo>
                    <a:pt x="172" y="236"/>
                  </a:lnTo>
                  <a:lnTo>
                    <a:pt x="178" y="232"/>
                  </a:lnTo>
                  <a:lnTo>
                    <a:pt x="182" y="226"/>
                  </a:lnTo>
                  <a:lnTo>
                    <a:pt x="186" y="220"/>
                  </a:lnTo>
                  <a:lnTo>
                    <a:pt x="188" y="212"/>
                  </a:lnTo>
                  <a:lnTo>
                    <a:pt x="188" y="204"/>
                  </a:lnTo>
                  <a:lnTo>
                    <a:pt x="188" y="88"/>
                  </a:lnTo>
                  <a:lnTo>
                    <a:pt x="188" y="88"/>
                  </a:lnTo>
                  <a:lnTo>
                    <a:pt x="188" y="80"/>
                  </a:lnTo>
                  <a:lnTo>
                    <a:pt x="186" y="74"/>
                  </a:lnTo>
                  <a:lnTo>
                    <a:pt x="182" y="66"/>
                  </a:lnTo>
                  <a:lnTo>
                    <a:pt x="178" y="62"/>
                  </a:lnTo>
                  <a:lnTo>
                    <a:pt x="172" y="56"/>
                  </a:lnTo>
                  <a:lnTo>
                    <a:pt x="166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50" y="50"/>
                  </a:lnTo>
                  <a:close/>
                  <a:moveTo>
                    <a:pt x="94" y="14"/>
                  </a:moveTo>
                  <a:lnTo>
                    <a:pt x="146" y="30"/>
                  </a:lnTo>
                  <a:lnTo>
                    <a:pt x="94" y="48"/>
                  </a:lnTo>
                  <a:lnTo>
                    <a:pt x="44" y="30"/>
                  </a:lnTo>
                  <a:lnTo>
                    <a:pt x="9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2" name="Rectangle 174"/>
            <p:cNvSpPr>
              <a:spLocks noChangeArrowheads="1"/>
            </p:cNvSpPr>
            <p:nvPr/>
          </p:nvSpPr>
          <p:spPr bwMode="auto">
            <a:xfrm>
              <a:off x="4938713" y="6394450"/>
              <a:ext cx="215900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3" name="Rectangle 175"/>
            <p:cNvSpPr>
              <a:spLocks noChangeArrowheads="1"/>
            </p:cNvSpPr>
            <p:nvPr/>
          </p:nvSpPr>
          <p:spPr bwMode="auto">
            <a:xfrm>
              <a:off x="4938713" y="6365875"/>
              <a:ext cx="215900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4" name="Freeform 176"/>
            <p:cNvSpPr>
              <a:spLocks/>
            </p:cNvSpPr>
            <p:nvPr/>
          </p:nvSpPr>
          <p:spPr bwMode="auto">
            <a:xfrm>
              <a:off x="4938713" y="6534150"/>
              <a:ext cx="53975" cy="50800"/>
            </a:xfrm>
            <a:custGeom>
              <a:avLst/>
              <a:gdLst>
                <a:gd name="T0" fmla="*/ 34 w 34"/>
                <a:gd name="T1" fmla="*/ 16 h 32"/>
                <a:gd name="T2" fmla="*/ 34 w 34"/>
                <a:gd name="T3" fmla="*/ 16 h 32"/>
                <a:gd name="T4" fmla="*/ 32 w 34"/>
                <a:gd name="T5" fmla="*/ 22 h 32"/>
                <a:gd name="T6" fmla="*/ 28 w 34"/>
                <a:gd name="T7" fmla="*/ 28 h 32"/>
                <a:gd name="T8" fmla="*/ 24 w 34"/>
                <a:gd name="T9" fmla="*/ 32 h 32"/>
                <a:gd name="T10" fmla="*/ 18 w 34"/>
                <a:gd name="T11" fmla="*/ 32 h 32"/>
                <a:gd name="T12" fmla="*/ 18 w 34"/>
                <a:gd name="T13" fmla="*/ 32 h 32"/>
                <a:gd name="T14" fmla="*/ 10 w 34"/>
                <a:gd name="T15" fmla="*/ 32 h 32"/>
                <a:gd name="T16" fmla="*/ 6 w 34"/>
                <a:gd name="T17" fmla="*/ 28 h 32"/>
                <a:gd name="T18" fmla="*/ 2 w 34"/>
                <a:gd name="T19" fmla="*/ 22 h 32"/>
                <a:gd name="T20" fmla="*/ 0 w 34"/>
                <a:gd name="T21" fmla="*/ 16 h 32"/>
                <a:gd name="T22" fmla="*/ 0 w 34"/>
                <a:gd name="T23" fmla="*/ 16 h 32"/>
                <a:gd name="T24" fmla="*/ 2 w 34"/>
                <a:gd name="T25" fmla="*/ 10 h 32"/>
                <a:gd name="T26" fmla="*/ 6 w 34"/>
                <a:gd name="T27" fmla="*/ 4 h 32"/>
                <a:gd name="T28" fmla="*/ 10 w 34"/>
                <a:gd name="T29" fmla="*/ 0 h 32"/>
                <a:gd name="T30" fmla="*/ 18 w 34"/>
                <a:gd name="T31" fmla="*/ 0 h 32"/>
                <a:gd name="T32" fmla="*/ 18 w 34"/>
                <a:gd name="T33" fmla="*/ 0 h 32"/>
                <a:gd name="T34" fmla="*/ 24 w 34"/>
                <a:gd name="T35" fmla="*/ 0 h 32"/>
                <a:gd name="T36" fmla="*/ 28 w 34"/>
                <a:gd name="T37" fmla="*/ 4 h 32"/>
                <a:gd name="T38" fmla="*/ 32 w 34"/>
                <a:gd name="T39" fmla="*/ 10 h 32"/>
                <a:gd name="T40" fmla="*/ 34 w 34"/>
                <a:gd name="T41" fmla="*/ 16 h 32"/>
                <a:gd name="T42" fmla="*/ 34 w 34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2">
                  <a:moveTo>
                    <a:pt x="34" y="16"/>
                  </a:moveTo>
                  <a:lnTo>
                    <a:pt x="34" y="16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5" name="Freeform 177"/>
            <p:cNvSpPr>
              <a:spLocks/>
            </p:cNvSpPr>
            <p:nvPr/>
          </p:nvSpPr>
          <p:spPr bwMode="auto">
            <a:xfrm>
              <a:off x="5100638" y="6534150"/>
              <a:ext cx="53975" cy="50800"/>
            </a:xfrm>
            <a:custGeom>
              <a:avLst/>
              <a:gdLst>
                <a:gd name="T0" fmla="*/ 34 w 34"/>
                <a:gd name="T1" fmla="*/ 16 h 32"/>
                <a:gd name="T2" fmla="*/ 34 w 34"/>
                <a:gd name="T3" fmla="*/ 16 h 32"/>
                <a:gd name="T4" fmla="*/ 32 w 34"/>
                <a:gd name="T5" fmla="*/ 22 h 32"/>
                <a:gd name="T6" fmla="*/ 30 w 34"/>
                <a:gd name="T7" fmla="*/ 28 h 32"/>
                <a:gd name="T8" fmla="*/ 24 w 34"/>
                <a:gd name="T9" fmla="*/ 32 h 32"/>
                <a:gd name="T10" fmla="*/ 18 w 34"/>
                <a:gd name="T11" fmla="*/ 32 h 32"/>
                <a:gd name="T12" fmla="*/ 18 w 34"/>
                <a:gd name="T13" fmla="*/ 32 h 32"/>
                <a:gd name="T14" fmla="*/ 10 w 34"/>
                <a:gd name="T15" fmla="*/ 32 h 32"/>
                <a:gd name="T16" fmla="*/ 6 w 34"/>
                <a:gd name="T17" fmla="*/ 28 h 32"/>
                <a:gd name="T18" fmla="*/ 2 w 34"/>
                <a:gd name="T19" fmla="*/ 22 h 32"/>
                <a:gd name="T20" fmla="*/ 0 w 34"/>
                <a:gd name="T21" fmla="*/ 16 h 32"/>
                <a:gd name="T22" fmla="*/ 0 w 34"/>
                <a:gd name="T23" fmla="*/ 16 h 32"/>
                <a:gd name="T24" fmla="*/ 2 w 34"/>
                <a:gd name="T25" fmla="*/ 10 h 32"/>
                <a:gd name="T26" fmla="*/ 6 w 34"/>
                <a:gd name="T27" fmla="*/ 4 h 32"/>
                <a:gd name="T28" fmla="*/ 10 w 34"/>
                <a:gd name="T29" fmla="*/ 0 h 32"/>
                <a:gd name="T30" fmla="*/ 18 w 34"/>
                <a:gd name="T31" fmla="*/ 0 h 32"/>
                <a:gd name="T32" fmla="*/ 18 w 34"/>
                <a:gd name="T33" fmla="*/ 0 h 32"/>
                <a:gd name="T34" fmla="*/ 24 w 34"/>
                <a:gd name="T35" fmla="*/ 0 h 32"/>
                <a:gd name="T36" fmla="*/ 30 w 34"/>
                <a:gd name="T37" fmla="*/ 4 h 32"/>
                <a:gd name="T38" fmla="*/ 32 w 34"/>
                <a:gd name="T39" fmla="*/ 10 h 32"/>
                <a:gd name="T40" fmla="*/ 34 w 34"/>
                <a:gd name="T41" fmla="*/ 16 h 32"/>
                <a:gd name="T42" fmla="*/ 34 w 34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2">
                  <a:moveTo>
                    <a:pt x="34" y="16"/>
                  </a:moveTo>
                  <a:lnTo>
                    <a:pt x="34" y="16"/>
                  </a:lnTo>
                  <a:lnTo>
                    <a:pt x="32" y="22"/>
                  </a:lnTo>
                  <a:lnTo>
                    <a:pt x="30" y="28"/>
                  </a:lnTo>
                  <a:lnTo>
                    <a:pt x="24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6" name="Freeform 178"/>
            <p:cNvSpPr>
              <a:spLocks noEditPoints="1"/>
            </p:cNvSpPr>
            <p:nvPr/>
          </p:nvSpPr>
          <p:spPr bwMode="auto">
            <a:xfrm>
              <a:off x="4808538" y="6629400"/>
              <a:ext cx="476250" cy="92075"/>
            </a:xfrm>
            <a:custGeom>
              <a:avLst/>
              <a:gdLst>
                <a:gd name="T0" fmla="*/ 298 w 300"/>
                <a:gd name="T1" fmla="*/ 46 h 58"/>
                <a:gd name="T2" fmla="*/ 234 w 300"/>
                <a:gd name="T3" fmla="*/ 0 h 58"/>
                <a:gd name="T4" fmla="*/ 234 w 300"/>
                <a:gd name="T5" fmla="*/ 0 h 58"/>
                <a:gd name="T6" fmla="*/ 230 w 300"/>
                <a:gd name="T7" fmla="*/ 0 h 58"/>
                <a:gd name="T8" fmla="*/ 224 w 300"/>
                <a:gd name="T9" fmla="*/ 2 h 58"/>
                <a:gd name="T10" fmla="*/ 224 w 300"/>
                <a:gd name="T11" fmla="*/ 2 h 58"/>
                <a:gd name="T12" fmla="*/ 224 w 300"/>
                <a:gd name="T13" fmla="*/ 6 h 58"/>
                <a:gd name="T14" fmla="*/ 226 w 300"/>
                <a:gd name="T15" fmla="*/ 10 h 58"/>
                <a:gd name="T16" fmla="*/ 76 w 300"/>
                <a:gd name="T17" fmla="*/ 10 h 58"/>
                <a:gd name="T18" fmla="*/ 76 w 300"/>
                <a:gd name="T19" fmla="*/ 10 h 58"/>
                <a:gd name="T20" fmla="*/ 76 w 300"/>
                <a:gd name="T21" fmla="*/ 6 h 58"/>
                <a:gd name="T22" fmla="*/ 76 w 300"/>
                <a:gd name="T23" fmla="*/ 2 h 58"/>
                <a:gd name="T24" fmla="*/ 76 w 300"/>
                <a:gd name="T25" fmla="*/ 2 h 58"/>
                <a:gd name="T26" fmla="*/ 72 w 300"/>
                <a:gd name="T27" fmla="*/ 0 h 58"/>
                <a:gd name="T28" fmla="*/ 66 w 300"/>
                <a:gd name="T29" fmla="*/ 0 h 58"/>
                <a:gd name="T30" fmla="*/ 2 w 300"/>
                <a:gd name="T31" fmla="*/ 46 h 58"/>
                <a:gd name="T32" fmla="*/ 2 w 300"/>
                <a:gd name="T33" fmla="*/ 46 h 58"/>
                <a:gd name="T34" fmla="*/ 0 w 300"/>
                <a:gd name="T35" fmla="*/ 52 h 58"/>
                <a:gd name="T36" fmla="*/ 2 w 300"/>
                <a:gd name="T37" fmla="*/ 56 h 58"/>
                <a:gd name="T38" fmla="*/ 2 w 300"/>
                <a:gd name="T39" fmla="*/ 56 h 58"/>
                <a:gd name="T40" fmla="*/ 4 w 300"/>
                <a:gd name="T41" fmla="*/ 58 h 58"/>
                <a:gd name="T42" fmla="*/ 6 w 300"/>
                <a:gd name="T43" fmla="*/ 58 h 58"/>
                <a:gd name="T44" fmla="*/ 6 w 300"/>
                <a:gd name="T45" fmla="*/ 58 h 58"/>
                <a:gd name="T46" fmla="*/ 10 w 300"/>
                <a:gd name="T47" fmla="*/ 58 h 58"/>
                <a:gd name="T48" fmla="*/ 28 w 300"/>
                <a:gd name="T49" fmla="*/ 46 h 58"/>
                <a:gd name="T50" fmla="*/ 272 w 300"/>
                <a:gd name="T51" fmla="*/ 46 h 58"/>
                <a:gd name="T52" fmla="*/ 290 w 300"/>
                <a:gd name="T53" fmla="*/ 58 h 58"/>
                <a:gd name="T54" fmla="*/ 290 w 300"/>
                <a:gd name="T55" fmla="*/ 58 h 58"/>
                <a:gd name="T56" fmla="*/ 294 w 300"/>
                <a:gd name="T57" fmla="*/ 58 h 58"/>
                <a:gd name="T58" fmla="*/ 294 w 300"/>
                <a:gd name="T59" fmla="*/ 58 h 58"/>
                <a:gd name="T60" fmla="*/ 296 w 300"/>
                <a:gd name="T61" fmla="*/ 58 h 58"/>
                <a:gd name="T62" fmla="*/ 300 w 300"/>
                <a:gd name="T63" fmla="*/ 56 h 58"/>
                <a:gd name="T64" fmla="*/ 300 w 300"/>
                <a:gd name="T65" fmla="*/ 56 h 58"/>
                <a:gd name="T66" fmla="*/ 300 w 300"/>
                <a:gd name="T67" fmla="*/ 52 h 58"/>
                <a:gd name="T68" fmla="*/ 298 w 300"/>
                <a:gd name="T69" fmla="*/ 46 h 58"/>
                <a:gd name="T70" fmla="*/ 298 w 300"/>
                <a:gd name="T71" fmla="*/ 46 h 58"/>
                <a:gd name="T72" fmla="*/ 46 w 300"/>
                <a:gd name="T73" fmla="*/ 32 h 58"/>
                <a:gd name="T74" fmla="*/ 58 w 300"/>
                <a:gd name="T75" fmla="*/ 24 h 58"/>
                <a:gd name="T76" fmla="*/ 242 w 300"/>
                <a:gd name="T77" fmla="*/ 24 h 58"/>
                <a:gd name="T78" fmla="*/ 254 w 300"/>
                <a:gd name="T79" fmla="*/ 32 h 58"/>
                <a:gd name="T80" fmla="*/ 46 w 300"/>
                <a:gd name="T81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0" h="58">
                  <a:moveTo>
                    <a:pt x="298" y="46"/>
                  </a:moveTo>
                  <a:lnTo>
                    <a:pt x="234" y="0"/>
                  </a:lnTo>
                  <a:lnTo>
                    <a:pt x="234" y="0"/>
                  </a:lnTo>
                  <a:lnTo>
                    <a:pt x="230" y="0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24" y="6"/>
                  </a:lnTo>
                  <a:lnTo>
                    <a:pt x="22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6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10" y="58"/>
                  </a:lnTo>
                  <a:lnTo>
                    <a:pt x="28" y="46"/>
                  </a:lnTo>
                  <a:lnTo>
                    <a:pt x="272" y="46"/>
                  </a:lnTo>
                  <a:lnTo>
                    <a:pt x="290" y="58"/>
                  </a:lnTo>
                  <a:lnTo>
                    <a:pt x="290" y="58"/>
                  </a:lnTo>
                  <a:lnTo>
                    <a:pt x="294" y="58"/>
                  </a:lnTo>
                  <a:lnTo>
                    <a:pt x="294" y="58"/>
                  </a:lnTo>
                  <a:lnTo>
                    <a:pt x="296" y="58"/>
                  </a:lnTo>
                  <a:lnTo>
                    <a:pt x="300" y="56"/>
                  </a:lnTo>
                  <a:lnTo>
                    <a:pt x="300" y="56"/>
                  </a:lnTo>
                  <a:lnTo>
                    <a:pt x="300" y="52"/>
                  </a:lnTo>
                  <a:lnTo>
                    <a:pt x="298" y="46"/>
                  </a:lnTo>
                  <a:lnTo>
                    <a:pt x="298" y="46"/>
                  </a:lnTo>
                  <a:close/>
                  <a:moveTo>
                    <a:pt x="46" y="32"/>
                  </a:moveTo>
                  <a:lnTo>
                    <a:pt x="58" y="24"/>
                  </a:lnTo>
                  <a:lnTo>
                    <a:pt x="242" y="24"/>
                  </a:lnTo>
                  <a:lnTo>
                    <a:pt x="254" y="32"/>
                  </a:lnTo>
                  <a:lnTo>
                    <a:pt x="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17" name="グループ化 1416"/>
          <p:cNvGrpSpPr/>
          <p:nvPr/>
        </p:nvGrpSpPr>
        <p:grpSpPr>
          <a:xfrm>
            <a:off x="8709159" y="5384447"/>
            <a:ext cx="434926" cy="273629"/>
            <a:chOff x="7202488" y="6365875"/>
            <a:chExt cx="479425" cy="301625"/>
          </a:xfrm>
        </p:grpSpPr>
        <p:sp>
          <p:nvSpPr>
            <p:cNvPr id="1418" name="Freeform 179"/>
            <p:cNvSpPr>
              <a:spLocks/>
            </p:cNvSpPr>
            <p:nvPr/>
          </p:nvSpPr>
          <p:spPr bwMode="auto">
            <a:xfrm>
              <a:off x="7202488" y="6365875"/>
              <a:ext cx="479425" cy="257175"/>
            </a:xfrm>
            <a:custGeom>
              <a:avLst/>
              <a:gdLst>
                <a:gd name="T0" fmla="*/ 302 w 302"/>
                <a:gd name="T1" fmla="*/ 74 h 162"/>
                <a:gd name="T2" fmla="*/ 278 w 302"/>
                <a:gd name="T3" fmla="*/ 74 h 162"/>
                <a:gd name="T4" fmla="*/ 266 w 302"/>
                <a:gd name="T5" fmla="*/ 50 h 162"/>
                <a:gd name="T6" fmla="*/ 260 w 302"/>
                <a:gd name="T7" fmla="*/ 50 h 162"/>
                <a:gd name="T8" fmla="*/ 260 w 302"/>
                <a:gd name="T9" fmla="*/ 0 h 162"/>
                <a:gd name="T10" fmla="*/ 246 w 302"/>
                <a:gd name="T11" fmla="*/ 0 h 162"/>
                <a:gd name="T12" fmla="*/ 246 w 302"/>
                <a:gd name="T13" fmla="*/ 50 h 162"/>
                <a:gd name="T14" fmla="*/ 214 w 302"/>
                <a:gd name="T15" fmla="*/ 50 h 162"/>
                <a:gd name="T16" fmla="*/ 214 w 302"/>
                <a:gd name="T17" fmla="*/ 28 h 162"/>
                <a:gd name="T18" fmla="*/ 152 w 302"/>
                <a:gd name="T19" fmla="*/ 28 h 162"/>
                <a:gd name="T20" fmla="*/ 98 w 302"/>
                <a:gd name="T21" fmla="*/ 74 h 162"/>
                <a:gd name="T22" fmla="*/ 0 w 302"/>
                <a:gd name="T23" fmla="*/ 74 h 162"/>
                <a:gd name="T24" fmla="*/ 58 w 302"/>
                <a:gd name="T25" fmla="*/ 150 h 162"/>
                <a:gd name="T26" fmla="*/ 0 w 302"/>
                <a:gd name="T27" fmla="*/ 150 h 162"/>
                <a:gd name="T28" fmla="*/ 0 w 302"/>
                <a:gd name="T29" fmla="*/ 162 h 162"/>
                <a:gd name="T30" fmla="*/ 302 w 302"/>
                <a:gd name="T31" fmla="*/ 162 h 162"/>
                <a:gd name="T32" fmla="*/ 302 w 302"/>
                <a:gd name="T33" fmla="*/ 150 h 162"/>
                <a:gd name="T34" fmla="*/ 282 w 302"/>
                <a:gd name="T35" fmla="*/ 150 h 162"/>
                <a:gd name="T36" fmla="*/ 302 w 302"/>
                <a:gd name="T37" fmla="*/ 7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2" h="162">
                  <a:moveTo>
                    <a:pt x="302" y="74"/>
                  </a:moveTo>
                  <a:lnTo>
                    <a:pt x="278" y="74"/>
                  </a:lnTo>
                  <a:lnTo>
                    <a:pt x="266" y="50"/>
                  </a:lnTo>
                  <a:lnTo>
                    <a:pt x="260" y="50"/>
                  </a:lnTo>
                  <a:lnTo>
                    <a:pt x="260" y="0"/>
                  </a:lnTo>
                  <a:lnTo>
                    <a:pt x="246" y="0"/>
                  </a:lnTo>
                  <a:lnTo>
                    <a:pt x="246" y="50"/>
                  </a:lnTo>
                  <a:lnTo>
                    <a:pt x="214" y="50"/>
                  </a:lnTo>
                  <a:lnTo>
                    <a:pt x="214" y="28"/>
                  </a:lnTo>
                  <a:lnTo>
                    <a:pt x="152" y="28"/>
                  </a:lnTo>
                  <a:lnTo>
                    <a:pt x="98" y="74"/>
                  </a:lnTo>
                  <a:lnTo>
                    <a:pt x="0" y="74"/>
                  </a:lnTo>
                  <a:lnTo>
                    <a:pt x="58" y="150"/>
                  </a:lnTo>
                  <a:lnTo>
                    <a:pt x="0" y="150"/>
                  </a:lnTo>
                  <a:lnTo>
                    <a:pt x="0" y="162"/>
                  </a:lnTo>
                  <a:lnTo>
                    <a:pt x="302" y="162"/>
                  </a:lnTo>
                  <a:lnTo>
                    <a:pt x="302" y="150"/>
                  </a:lnTo>
                  <a:lnTo>
                    <a:pt x="282" y="150"/>
                  </a:lnTo>
                  <a:lnTo>
                    <a:pt x="302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19" name="Rectangle 180"/>
            <p:cNvSpPr>
              <a:spLocks noChangeArrowheads="1"/>
            </p:cNvSpPr>
            <p:nvPr/>
          </p:nvSpPr>
          <p:spPr bwMode="auto">
            <a:xfrm>
              <a:off x="7234238" y="6645275"/>
              <a:ext cx="419100" cy="22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0" name="Rectangle 181"/>
            <p:cNvSpPr>
              <a:spLocks noChangeArrowheads="1"/>
            </p:cNvSpPr>
            <p:nvPr/>
          </p:nvSpPr>
          <p:spPr bwMode="auto">
            <a:xfrm>
              <a:off x="7380288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1" name="Rectangle 182"/>
            <p:cNvSpPr>
              <a:spLocks noChangeArrowheads="1"/>
            </p:cNvSpPr>
            <p:nvPr/>
          </p:nvSpPr>
          <p:spPr bwMode="auto">
            <a:xfrm>
              <a:off x="7418388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2" name="Rectangle 183"/>
            <p:cNvSpPr>
              <a:spLocks noChangeArrowheads="1"/>
            </p:cNvSpPr>
            <p:nvPr/>
          </p:nvSpPr>
          <p:spPr bwMode="auto">
            <a:xfrm>
              <a:off x="7456488" y="6511925"/>
              <a:ext cx="22225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3" name="Rectangle 184"/>
            <p:cNvSpPr>
              <a:spLocks noChangeArrowheads="1"/>
            </p:cNvSpPr>
            <p:nvPr/>
          </p:nvSpPr>
          <p:spPr bwMode="auto">
            <a:xfrm>
              <a:off x="7491413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4" name="Rectangle 185"/>
            <p:cNvSpPr>
              <a:spLocks noChangeArrowheads="1"/>
            </p:cNvSpPr>
            <p:nvPr/>
          </p:nvSpPr>
          <p:spPr bwMode="auto">
            <a:xfrm>
              <a:off x="7529513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5" name="Rectangle 186"/>
            <p:cNvSpPr>
              <a:spLocks noChangeArrowheads="1"/>
            </p:cNvSpPr>
            <p:nvPr/>
          </p:nvSpPr>
          <p:spPr bwMode="auto">
            <a:xfrm>
              <a:off x="7567613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6" name="Rectangle 187"/>
            <p:cNvSpPr>
              <a:spLocks noChangeArrowheads="1"/>
            </p:cNvSpPr>
            <p:nvPr/>
          </p:nvSpPr>
          <p:spPr bwMode="auto">
            <a:xfrm>
              <a:off x="7602538" y="6511925"/>
              <a:ext cx="2540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27" name="Freeform 188"/>
            <p:cNvSpPr>
              <a:spLocks/>
            </p:cNvSpPr>
            <p:nvPr/>
          </p:nvSpPr>
          <p:spPr bwMode="auto">
            <a:xfrm>
              <a:off x="7424738" y="6426200"/>
              <a:ext cx="66675" cy="19050"/>
            </a:xfrm>
            <a:custGeom>
              <a:avLst/>
              <a:gdLst>
                <a:gd name="T0" fmla="*/ 12 w 42"/>
                <a:gd name="T1" fmla="*/ 0 h 12"/>
                <a:gd name="T2" fmla="*/ 42 w 42"/>
                <a:gd name="T3" fmla="*/ 0 h 12"/>
                <a:gd name="T4" fmla="*/ 42 w 42"/>
                <a:gd name="T5" fmla="*/ 12 h 12"/>
                <a:gd name="T6" fmla="*/ 0 w 42"/>
                <a:gd name="T7" fmla="*/ 12 h 12"/>
                <a:gd name="T8" fmla="*/ 12 w 4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2">
                  <a:moveTo>
                    <a:pt x="12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28" name="グループ化 1427"/>
          <p:cNvGrpSpPr/>
          <p:nvPr/>
        </p:nvGrpSpPr>
        <p:grpSpPr>
          <a:xfrm>
            <a:off x="4880356" y="2560945"/>
            <a:ext cx="434926" cy="406123"/>
            <a:chOff x="4208463" y="2667000"/>
            <a:chExt cx="479425" cy="447675"/>
          </a:xfrm>
        </p:grpSpPr>
        <p:sp>
          <p:nvSpPr>
            <p:cNvPr id="1429" name="Freeform 189"/>
            <p:cNvSpPr>
              <a:spLocks/>
            </p:cNvSpPr>
            <p:nvPr/>
          </p:nvSpPr>
          <p:spPr bwMode="auto">
            <a:xfrm>
              <a:off x="4329113" y="2816225"/>
              <a:ext cx="238125" cy="149225"/>
            </a:xfrm>
            <a:custGeom>
              <a:avLst/>
              <a:gdLst>
                <a:gd name="T0" fmla="*/ 112 w 150"/>
                <a:gd name="T1" fmla="*/ 28 h 94"/>
                <a:gd name="T2" fmla="*/ 112 w 150"/>
                <a:gd name="T3" fmla="*/ 0 h 94"/>
                <a:gd name="T4" fmla="*/ 38 w 150"/>
                <a:gd name="T5" fmla="*/ 0 h 94"/>
                <a:gd name="T6" fmla="*/ 38 w 150"/>
                <a:gd name="T7" fmla="*/ 28 h 94"/>
                <a:gd name="T8" fmla="*/ 0 w 150"/>
                <a:gd name="T9" fmla="*/ 28 h 94"/>
                <a:gd name="T10" fmla="*/ 74 w 150"/>
                <a:gd name="T11" fmla="*/ 94 h 94"/>
                <a:gd name="T12" fmla="*/ 150 w 150"/>
                <a:gd name="T13" fmla="*/ 28 h 94"/>
                <a:gd name="T14" fmla="*/ 112 w 150"/>
                <a:gd name="T15" fmla="*/ 2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94">
                  <a:moveTo>
                    <a:pt x="112" y="28"/>
                  </a:moveTo>
                  <a:lnTo>
                    <a:pt x="112" y="0"/>
                  </a:lnTo>
                  <a:lnTo>
                    <a:pt x="38" y="0"/>
                  </a:lnTo>
                  <a:lnTo>
                    <a:pt x="38" y="28"/>
                  </a:lnTo>
                  <a:lnTo>
                    <a:pt x="0" y="28"/>
                  </a:lnTo>
                  <a:lnTo>
                    <a:pt x="74" y="94"/>
                  </a:lnTo>
                  <a:lnTo>
                    <a:pt x="150" y="28"/>
                  </a:lnTo>
                  <a:lnTo>
                    <a:pt x="11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0" name="Rectangle 190"/>
            <p:cNvSpPr>
              <a:spLocks noChangeArrowheads="1"/>
            </p:cNvSpPr>
            <p:nvPr/>
          </p:nvSpPr>
          <p:spPr bwMode="auto">
            <a:xfrm>
              <a:off x="4389438" y="2740025"/>
              <a:ext cx="117475" cy="44450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1" name="Rectangle 191"/>
            <p:cNvSpPr>
              <a:spLocks noChangeArrowheads="1"/>
            </p:cNvSpPr>
            <p:nvPr/>
          </p:nvSpPr>
          <p:spPr bwMode="auto">
            <a:xfrm>
              <a:off x="4389438" y="2667000"/>
              <a:ext cx="117475" cy="44450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2" name="Rectangle 192"/>
            <p:cNvSpPr>
              <a:spLocks noChangeArrowheads="1"/>
            </p:cNvSpPr>
            <p:nvPr/>
          </p:nvSpPr>
          <p:spPr bwMode="auto">
            <a:xfrm>
              <a:off x="4208463" y="2994025"/>
              <a:ext cx="479425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3" name="Rectangle 193"/>
            <p:cNvSpPr>
              <a:spLocks noChangeArrowheads="1"/>
            </p:cNvSpPr>
            <p:nvPr/>
          </p:nvSpPr>
          <p:spPr bwMode="auto">
            <a:xfrm>
              <a:off x="4208463" y="3070225"/>
              <a:ext cx="479425" cy="44450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34" name="グループ化 1433"/>
          <p:cNvGrpSpPr/>
          <p:nvPr/>
        </p:nvGrpSpPr>
        <p:grpSpPr>
          <a:xfrm>
            <a:off x="5424733" y="2560945"/>
            <a:ext cx="434926" cy="406123"/>
            <a:chOff x="4808538" y="2667000"/>
            <a:chExt cx="479425" cy="447675"/>
          </a:xfrm>
        </p:grpSpPr>
        <p:sp>
          <p:nvSpPr>
            <p:cNvPr id="1435" name="Freeform 194"/>
            <p:cNvSpPr>
              <a:spLocks/>
            </p:cNvSpPr>
            <p:nvPr/>
          </p:nvSpPr>
          <p:spPr bwMode="auto">
            <a:xfrm>
              <a:off x="4926013" y="2667000"/>
              <a:ext cx="241300" cy="149225"/>
            </a:xfrm>
            <a:custGeom>
              <a:avLst/>
              <a:gdLst>
                <a:gd name="T0" fmla="*/ 114 w 152"/>
                <a:gd name="T1" fmla="*/ 64 h 94"/>
                <a:gd name="T2" fmla="*/ 114 w 152"/>
                <a:gd name="T3" fmla="*/ 94 h 94"/>
                <a:gd name="T4" fmla="*/ 38 w 152"/>
                <a:gd name="T5" fmla="*/ 94 h 94"/>
                <a:gd name="T6" fmla="*/ 38 w 152"/>
                <a:gd name="T7" fmla="*/ 64 h 94"/>
                <a:gd name="T8" fmla="*/ 0 w 152"/>
                <a:gd name="T9" fmla="*/ 64 h 94"/>
                <a:gd name="T10" fmla="*/ 76 w 152"/>
                <a:gd name="T11" fmla="*/ 0 h 94"/>
                <a:gd name="T12" fmla="*/ 152 w 152"/>
                <a:gd name="T13" fmla="*/ 64 h 94"/>
                <a:gd name="T14" fmla="*/ 114 w 152"/>
                <a:gd name="T15" fmla="*/ 6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94">
                  <a:moveTo>
                    <a:pt x="114" y="64"/>
                  </a:moveTo>
                  <a:lnTo>
                    <a:pt x="114" y="94"/>
                  </a:lnTo>
                  <a:lnTo>
                    <a:pt x="38" y="94"/>
                  </a:lnTo>
                  <a:lnTo>
                    <a:pt x="38" y="64"/>
                  </a:lnTo>
                  <a:lnTo>
                    <a:pt x="0" y="64"/>
                  </a:lnTo>
                  <a:lnTo>
                    <a:pt x="76" y="0"/>
                  </a:lnTo>
                  <a:lnTo>
                    <a:pt x="152" y="64"/>
                  </a:lnTo>
                  <a:lnTo>
                    <a:pt x="11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6" name="Rectangle 195"/>
            <p:cNvSpPr>
              <a:spLocks noChangeArrowheads="1"/>
            </p:cNvSpPr>
            <p:nvPr/>
          </p:nvSpPr>
          <p:spPr bwMode="auto">
            <a:xfrm>
              <a:off x="4986338" y="2844800"/>
              <a:ext cx="120650" cy="44450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7" name="Rectangle 196"/>
            <p:cNvSpPr>
              <a:spLocks noChangeArrowheads="1"/>
            </p:cNvSpPr>
            <p:nvPr/>
          </p:nvSpPr>
          <p:spPr bwMode="auto">
            <a:xfrm>
              <a:off x="4986338" y="2921000"/>
              <a:ext cx="120650" cy="44450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8" name="Rectangle 197"/>
            <p:cNvSpPr>
              <a:spLocks noChangeArrowheads="1"/>
            </p:cNvSpPr>
            <p:nvPr/>
          </p:nvSpPr>
          <p:spPr bwMode="auto">
            <a:xfrm>
              <a:off x="4808538" y="2994025"/>
              <a:ext cx="479425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39" name="Rectangle 198"/>
            <p:cNvSpPr>
              <a:spLocks noChangeArrowheads="1"/>
            </p:cNvSpPr>
            <p:nvPr/>
          </p:nvSpPr>
          <p:spPr bwMode="auto">
            <a:xfrm>
              <a:off x="4808538" y="3070225"/>
              <a:ext cx="479425" cy="44450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40" name="グループ化 1439"/>
          <p:cNvGrpSpPr/>
          <p:nvPr/>
        </p:nvGrpSpPr>
        <p:grpSpPr>
          <a:xfrm>
            <a:off x="9253536" y="5344122"/>
            <a:ext cx="434926" cy="319714"/>
            <a:chOff x="7802563" y="6321425"/>
            <a:chExt cx="479425" cy="352425"/>
          </a:xfrm>
        </p:grpSpPr>
        <p:sp>
          <p:nvSpPr>
            <p:cNvPr id="1441" name="Freeform 199"/>
            <p:cNvSpPr>
              <a:spLocks noEditPoints="1"/>
            </p:cNvSpPr>
            <p:nvPr/>
          </p:nvSpPr>
          <p:spPr bwMode="auto">
            <a:xfrm>
              <a:off x="8101013" y="6492875"/>
              <a:ext cx="180975" cy="180975"/>
            </a:xfrm>
            <a:custGeom>
              <a:avLst/>
              <a:gdLst>
                <a:gd name="T0" fmla="*/ 56 w 114"/>
                <a:gd name="T1" fmla="*/ 114 h 114"/>
                <a:gd name="T2" fmla="*/ 34 w 114"/>
                <a:gd name="T3" fmla="*/ 110 h 114"/>
                <a:gd name="T4" fmla="*/ 16 w 114"/>
                <a:gd name="T5" fmla="*/ 98 h 114"/>
                <a:gd name="T6" fmla="*/ 4 w 114"/>
                <a:gd name="T7" fmla="*/ 80 h 114"/>
                <a:gd name="T8" fmla="*/ 0 w 114"/>
                <a:gd name="T9" fmla="*/ 58 h 114"/>
                <a:gd name="T10" fmla="*/ 0 w 114"/>
                <a:gd name="T11" fmla="*/ 46 h 114"/>
                <a:gd name="T12" fmla="*/ 10 w 114"/>
                <a:gd name="T13" fmla="*/ 26 h 114"/>
                <a:gd name="T14" fmla="*/ 24 w 114"/>
                <a:gd name="T15" fmla="*/ 10 h 114"/>
                <a:gd name="T16" fmla="*/ 44 w 114"/>
                <a:gd name="T17" fmla="*/ 2 h 114"/>
                <a:gd name="T18" fmla="*/ 56 w 114"/>
                <a:gd name="T19" fmla="*/ 0 h 114"/>
                <a:gd name="T20" fmla="*/ 78 w 114"/>
                <a:gd name="T21" fmla="*/ 4 h 114"/>
                <a:gd name="T22" fmla="*/ 96 w 114"/>
                <a:gd name="T23" fmla="*/ 16 h 114"/>
                <a:gd name="T24" fmla="*/ 110 w 114"/>
                <a:gd name="T25" fmla="*/ 34 h 114"/>
                <a:gd name="T26" fmla="*/ 114 w 114"/>
                <a:gd name="T27" fmla="*/ 58 h 114"/>
                <a:gd name="T28" fmla="*/ 112 w 114"/>
                <a:gd name="T29" fmla="*/ 68 h 114"/>
                <a:gd name="T30" fmla="*/ 104 w 114"/>
                <a:gd name="T31" fmla="*/ 88 h 114"/>
                <a:gd name="T32" fmla="*/ 88 w 114"/>
                <a:gd name="T33" fmla="*/ 104 h 114"/>
                <a:gd name="T34" fmla="*/ 68 w 114"/>
                <a:gd name="T35" fmla="*/ 114 h 114"/>
                <a:gd name="T36" fmla="*/ 56 w 114"/>
                <a:gd name="T37" fmla="*/ 114 h 114"/>
                <a:gd name="T38" fmla="*/ 56 w 114"/>
                <a:gd name="T39" fmla="*/ 20 h 114"/>
                <a:gd name="T40" fmla="*/ 42 w 114"/>
                <a:gd name="T41" fmla="*/ 22 h 114"/>
                <a:gd name="T42" fmla="*/ 30 w 114"/>
                <a:gd name="T43" fmla="*/ 30 h 114"/>
                <a:gd name="T44" fmla="*/ 22 w 114"/>
                <a:gd name="T45" fmla="*/ 42 h 114"/>
                <a:gd name="T46" fmla="*/ 20 w 114"/>
                <a:gd name="T47" fmla="*/ 58 h 114"/>
                <a:gd name="T48" fmla="*/ 20 w 114"/>
                <a:gd name="T49" fmla="*/ 64 h 114"/>
                <a:gd name="T50" fmla="*/ 26 w 114"/>
                <a:gd name="T51" fmla="*/ 78 h 114"/>
                <a:gd name="T52" fmla="*/ 36 w 114"/>
                <a:gd name="T53" fmla="*/ 88 h 114"/>
                <a:gd name="T54" fmla="*/ 48 w 114"/>
                <a:gd name="T55" fmla="*/ 94 h 114"/>
                <a:gd name="T56" fmla="*/ 56 w 114"/>
                <a:gd name="T57" fmla="*/ 94 h 114"/>
                <a:gd name="T58" fmla="*/ 70 w 114"/>
                <a:gd name="T59" fmla="*/ 92 h 114"/>
                <a:gd name="T60" fmla="*/ 82 w 114"/>
                <a:gd name="T61" fmla="*/ 84 h 114"/>
                <a:gd name="T62" fmla="*/ 90 w 114"/>
                <a:gd name="T63" fmla="*/ 72 h 114"/>
                <a:gd name="T64" fmla="*/ 94 w 114"/>
                <a:gd name="T65" fmla="*/ 58 h 114"/>
                <a:gd name="T66" fmla="*/ 92 w 114"/>
                <a:gd name="T67" fmla="*/ 50 h 114"/>
                <a:gd name="T68" fmla="*/ 88 w 114"/>
                <a:gd name="T69" fmla="*/ 36 h 114"/>
                <a:gd name="T70" fmla="*/ 78 w 114"/>
                <a:gd name="T71" fmla="*/ 26 h 114"/>
                <a:gd name="T72" fmla="*/ 64 w 114"/>
                <a:gd name="T73" fmla="*/ 20 h 114"/>
                <a:gd name="T74" fmla="*/ 56 w 114"/>
                <a:gd name="T75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114">
                  <a:moveTo>
                    <a:pt x="56" y="114"/>
                  </a:moveTo>
                  <a:lnTo>
                    <a:pt x="56" y="114"/>
                  </a:lnTo>
                  <a:lnTo>
                    <a:pt x="44" y="114"/>
                  </a:lnTo>
                  <a:lnTo>
                    <a:pt x="34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0" y="88"/>
                  </a:lnTo>
                  <a:lnTo>
                    <a:pt x="4" y="80"/>
                  </a:lnTo>
                  <a:lnTo>
                    <a:pt x="0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46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4" y="4"/>
                  </a:lnTo>
                  <a:lnTo>
                    <a:pt x="44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8" y="2"/>
                  </a:lnTo>
                  <a:lnTo>
                    <a:pt x="78" y="4"/>
                  </a:lnTo>
                  <a:lnTo>
                    <a:pt x="88" y="10"/>
                  </a:lnTo>
                  <a:lnTo>
                    <a:pt x="96" y="16"/>
                  </a:lnTo>
                  <a:lnTo>
                    <a:pt x="104" y="26"/>
                  </a:lnTo>
                  <a:lnTo>
                    <a:pt x="110" y="34"/>
                  </a:lnTo>
                  <a:lnTo>
                    <a:pt x="112" y="46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2" y="68"/>
                  </a:lnTo>
                  <a:lnTo>
                    <a:pt x="110" y="80"/>
                  </a:lnTo>
                  <a:lnTo>
                    <a:pt x="104" y="88"/>
                  </a:lnTo>
                  <a:lnTo>
                    <a:pt x="96" y="98"/>
                  </a:lnTo>
                  <a:lnTo>
                    <a:pt x="88" y="104"/>
                  </a:lnTo>
                  <a:lnTo>
                    <a:pt x="78" y="110"/>
                  </a:lnTo>
                  <a:lnTo>
                    <a:pt x="68" y="114"/>
                  </a:lnTo>
                  <a:lnTo>
                    <a:pt x="56" y="114"/>
                  </a:lnTo>
                  <a:lnTo>
                    <a:pt x="56" y="114"/>
                  </a:lnTo>
                  <a:close/>
                  <a:moveTo>
                    <a:pt x="56" y="20"/>
                  </a:moveTo>
                  <a:lnTo>
                    <a:pt x="56" y="20"/>
                  </a:lnTo>
                  <a:lnTo>
                    <a:pt x="48" y="20"/>
                  </a:lnTo>
                  <a:lnTo>
                    <a:pt x="42" y="22"/>
                  </a:lnTo>
                  <a:lnTo>
                    <a:pt x="36" y="26"/>
                  </a:lnTo>
                  <a:lnTo>
                    <a:pt x="30" y="30"/>
                  </a:lnTo>
                  <a:lnTo>
                    <a:pt x="26" y="36"/>
                  </a:lnTo>
                  <a:lnTo>
                    <a:pt x="22" y="42"/>
                  </a:lnTo>
                  <a:lnTo>
                    <a:pt x="20" y="50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64"/>
                  </a:lnTo>
                  <a:lnTo>
                    <a:pt x="22" y="72"/>
                  </a:lnTo>
                  <a:lnTo>
                    <a:pt x="26" y="78"/>
                  </a:lnTo>
                  <a:lnTo>
                    <a:pt x="30" y="84"/>
                  </a:lnTo>
                  <a:lnTo>
                    <a:pt x="36" y="88"/>
                  </a:lnTo>
                  <a:lnTo>
                    <a:pt x="42" y="92"/>
                  </a:lnTo>
                  <a:lnTo>
                    <a:pt x="48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64" y="94"/>
                  </a:lnTo>
                  <a:lnTo>
                    <a:pt x="70" y="92"/>
                  </a:lnTo>
                  <a:lnTo>
                    <a:pt x="78" y="88"/>
                  </a:lnTo>
                  <a:lnTo>
                    <a:pt x="82" y="84"/>
                  </a:lnTo>
                  <a:lnTo>
                    <a:pt x="88" y="78"/>
                  </a:lnTo>
                  <a:lnTo>
                    <a:pt x="90" y="72"/>
                  </a:lnTo>
                  <a:lnTo>
                    <a:pt x="92" y="64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2" y="50"/>
                  </a:lnTo>
                  <a:lnTo>
                    <a:pt x="90" y="42"/>
                  </a:lnTo>
                  <a:lnTo>
                    <a:pt x="88" y="3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0" y="22"/>
                  </a:lnTo>
                  <a:lnTo>
                    <a:pt x="64" y="20"/>
                  </a:lnTo>
                  <a:lnTo>
                    <a:pt x="56" y="20"/>
                  </a:lnTo>
                  <a:lnTo>
                    <a:pt x="56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2" name="Freeform 200"/>
            <p:cNvSpPr>
              <a:spLocks noEditPoints="1"/>
            </p:cNvSpPr>
            <p:nvPr/>
          </p:nvSpPr>
          <p:spPr bwMode="auto">
            <a:xfrm>
              <a:off x="7932738" y="6435725"/>
              <a:ext cx="269875" cy="158750"/>
            </a:xfrm>
            <a:custGeom>
              <a:avLst/>
              <a:gdLst>
                <a:gd name="T0" fmla="*/ 162 w 170"/>
                <a:gd name="T1" fmla="*/ 100 h 100"/>
                <a:gd name="T2" fmla="*/ 162 w 170"/>
                <a:gd name="T3" fmla="*/ 100 h 100"/>
                <a:gd name="T4" fmla="*/ 162 w 170"/>
                <a:gd name="T5" fmla="*/ 100 h 100"/>
                <a:gd name="T6" fmla="*/ 68 w 170"/>
                <a:gd name="T7" fmla="*/ 100 h 100"/>
                <a:gd name="T8" fmla="*/ 68 w 170"/>
                <a:gd name="T9" fmla="*/ 100 h 100"/>
                <a:gd name="T10" fmla="*/ 66 w 170"/>
                <a:gd name="T11" fmla="*/ 98 h 100"/>
                <a:gd name="T12" fmla="*/ 64 w 170"/>
                <a:gd name="T13" fmla="*/ 96 h 100"/>
                <a:gd name="T14" fmla="*/ 2 w 170"/>
                <a:gd name="T15" fmla="*/ 12 h 100"/>
                <a:gd name="T16" fmla="*/ 2 w 170"/>
                <a:gd name="T17" fmla="*/ 12 h 100"/>
                <a:gd name="T18" fmla="*/ 0 w 170"/>
                <a:gd name="T19" fmla="*/ 8 h 100"/>
                <a:gd name="T20" fmla="*/ 2 w 170"/>
                <a:gd name="T21" fmla="*/ 4 h 100"/>
                <a:gd name="T22" fmla="*/ 2 w 170"/>
                <a:gd name="T23" fmla="*/ 4 h 100"/>
                <a:gd name="T24" fmla="*/ 4 w 170"/>
                <a:gd name="T25" fmla="*/ 2 h 100"/>
                <a:gd name="T26" fmla="*/ 8 w 170"/>
                <a:gd name="T27" fmla="*/ 0 h 100"/>
                <a:gd name="T28" fmla="*/ 106 w 170"/>
                <a:gd name="T29" fmla="*/ 0 h 100"/>
                <a:gd name="T30" fmla="*/ 106 w 170"/>
                <a:gd name="T31" fmla="*/ 0 h 100"/>
                <a:gd name="T32" fmla="*/ 108 w 170"/>
                <a:gd name="T33" fmla="*/ 2 h 100"/>
                <a:gd name="T34" fmla="*/ 110 w 170"/>
                <a:gd name="T35" fmla="*/ 4 h 100"/>
                <a:gd name="T36" fmla="*/ 168 w 170"/>
                <a:gd name="T37" fmla="*/ 88 h 100"/>
                <a:gd name="T38" fmla="*/ 168 w 170"/>
                <a:gd name="T39" fmla="*/ 88 h 100"/>
                <a:gd name="T40" fmla="*/ 168 w 170"/>
                <a:gd name="T41" fmla="*/ 90 h 100"/>
                <a:gd name="T42" fmla="*/ 170 w 170"/>
                <a:gd name="T43" fmla="*/ 94 h 100"/>
                <a:gd name="T44" fmla="*/ 170 w 170"/>
                <a:gd name="T45" fmla="*/ 94 h 100"/>
                <a:gd name="T46" fmla="*/ 168 w 170"/>
                <a:gd name="T47" fmla="*/ 98 h 100"/>
                <a:gd name="T48" fmla="*/ 162 w 170"/>
                <a:gd name="T49" fmla="*/ 100 h 100"/>
                <a:gd name="T50" fmla="*/ 162 w 170"/>
                <a:gd name="T51" fmla="*/ 100 h 100"/>
                <a:gd name="T52" fmla="*/ 72 w 170"/>
                <a:gd name="T53" fmla="*/ 86 h 100"/>
                <a:gd name="T54" fmla="*/ 150 w 170"/>
                <a:gd name="T55" fmla="*/ 86 h 100"/>
                <a:gd name="T56" fmla="*/ 102 w 170"/>
                <a:gd name="T57" fmla="*/ 14 h 100"/>
                <a:gd name="T58" fmla="*/ 20 w 170"/>
                <a:gd name="T59" fmla="*/ 14 h 100"/>
                <a:gd name="T60" fmla="*/ 72 w 170"/>
                <a:gd name="T61" fmla="*/ 8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" h="100">
                  <a:moveTo>
                    <a:pt x="162" y="100"/>
                  </a:moveTo>
                  <a:lnTo>
                    <a:pt x="162" y="100"/>
                  </a:lnTo>
                  <a:lnTo>
                    <a:pt x="162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6" y="98"/>
                  </a:lnTo>
                  <a:lnTo>
                    <a:pt x="64" y="9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0" y="4"/>
                  </a:lnTo>
                  <a:lnTo>
                    <a:pt x="168" y="88"/>
                  </a:lnTo>
                  <a:lnTo>
                    <a:pt x="168" y="88"/>
                  </a:lnTo>
                  <a:lnTo>
                    <a:pt x="168" y="90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68" y="98"/>
                  </a:lnTo>
                  <a:lnTo>
                    <a:pt x="162" y="100"/>
                  </a:lnTo>
                  <a:lnTo>
                    <a:pt x="162" y="100"/>
                  </a:lnTo>
                  <a:close/>
                  <a:moveTo>
                    <a:pt x="72" y="86"/>
                  </a:moveTo>
                  <a:lnTo>
                    <a:pt x="150" y="86"/>
                  </a:lnTo>
                  <a:lnTo>
                    <a:pt x="102" y="14"/>
                  </a:lnTo>
                  <a:lnTo>
                    <a:pt x="20" y="14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3" name="Freeform 201"/>
            <p:cNvSpPr>
              <a:spLocks noEditPoints="1"/>
            </p:cNvSpPr>
            <p:nvPr/>
          </p:nvSpPr>
          <p:spPr bwMode="auto">
            <a:xfrm>
              <a:off x="7802563" y="6492875"/>
              <a:ext cx="180975" cy="180975"/>
            </a:xfrm>
            <a:custGeom>
              <a:avLst/>
              <a:gdLst>
                <a:gd name="T0" fmla="*/ 58 w 114"/>
                <a:gd name="T1" fmla="*/ 114 h 114"/>
                <a:gd name="T2" fmla="*/ 36 w 114"/>
                <a:gd name="T3" fmla="*/ 110 h 114"/>
                <a:gd name="T4" fmla="*/ 18 w 114"/>
                <a:gd name="T5" fmla="*/ 98 h 114"/>
                <a:gd name="T6" fmla="*/ 4 w 114"/>
                <a:gd name="T7" fmla="*/ 80 h 114"/>
                <a:gd name="T8" fmla="*/ 0 w 114"/>
                <a:gd name="T9" fmla="*/ 58 h 114"/>
                <a:gd name="T10" fmla="*/ 2 w 114"/>
                <a:gd name="T11" fmla="*/ 46 h 114"/>
                <a:gd name="T12" fmla="*/ 10 w 114"/>
                <a:gd name="T13" fmla="*/ 26 h 114"/>
                <a:gd name="T14" fmla="*/ 26 w 114"/>
                <a:gd name="T15" fmla="*/ 10 h 114"/>
                <a:gd name="T16" fmla="*/ 46 w 114"/>
                <a:gd name="T17" fmla="*/ 2 h 114"/>
                <a:gd name="T18" fmla="*/ 58 w 114"/>
                <a:gd name="T19" fmla="*/ 0 h 114"/>
                <a:gd name="T20" fmla="*/ 80 w 114"/>
                <a:gd name="T21" fmla="*/ 4 h 114"/>
                <a:gd name="T22" fmla="*/ 98 w 114"/>
                <a:gd name="T23" fmla="*/ 16 h 114"/>
                <a:gd name="T24" fmla="*/ 110 w 114"/>
                <a:gd name="T25" fmla="*/ 34 h 114"/>
                <a:gd name="T26" fmla="*/ 114 w 114"/>
                <a:gd name="T27" fmla="*/ 58 h 114"/>
                <a:gd name="T28" fmla="*/ 114 w 114"/>
                <a:gd name="T29" fmla="*/ 68 h 114"/>
                <a:gd name="T30" fmla="*/ 104 w 114"/>
                <a:gd name="T31" fmla="*/ 88 h 114"/>
                <a:gd name="T32" fmla="*/ 90 w 114"/>
                <a:gd name="T33" fmla="*/ 104 h 114"/>
                <a:gd name="T34" fmla="*/ 68 w 114"/>
                <a:gd name="T35" fmla="*/ 114 h 114"/>
                <a:gd name="T36" fmla="*/ 58 w 114"/>
                <a:gd name="T37" fmla="*/ 114 h 114"/>
                <a:gd name="T38" fmla="*/ 58 w 114"/>
                <a:gd name="T39" fmla="*/ 20 h 114"/>
                <a:gd name="T40" fmla="*/ 44 w 114"/>
                <a:gd name="T41" fmla="*/ 22 h 114"/>
                <a:gd name="T42" fmla="*/ 32 w 114"/>
                <a:gd name="T43" fmla="*/ 30 h 114"/>
                <a:gd name="T44" fmla="*/ 24 w 114"/>
                <a:gd name="T45" fmla="*/ 42 h 114"/>
                <a:gd name="T46" fmla="*/ 20 w 114"/>
                <a:gd name="T47" fmla="*/ 58 h 114"/>
                <a:gd name="T48" fmla="*/ 22 w 114"/>
                <a:gd name="T49" fmla="*/ 64 h 114"/>
                <a:gd name="T50" fmla="*/ 26 w 114"/>
                <a:gd name="T51" fmla="*/ 78 h 114"/>
                <a:gd name="T52" fmla="*/ 36 w 114"/>
                <a:gd name="T53" fmla="*/ 88 h 114"/>
                <a:gd name="T54" fmla="*/ 50 w 114"/>
                <a:gd name="T55" fmla="*/ 94 h 114"/>
                <a:gd name="T56" fmla="*/ 58 w 114"/>
                <a:gd name="T57" fmla="*/ 94 h 114"/>
                <a:gd name="T58" fmla="*/ 72 w 114"/>
                <a:gd name="T59" fmla="*/ 92 h 114"/>
                <a:gd name="T60" fmla="*/ 84 w 114"/>
                <a:gd name="T61" fmla="*/ 84 h 114"/>
                <a:gd name="T62" fmla="*/ 92 w 114"/>
                <a:gd name="T63" fmla="*/ 72 h 114"/>
                <a:gd name="T64" fmla="*/ 94 w 114"/>
                <a:gd name="T65" fmla="*/ 58 h 114"/>
                <a:gd name="T66" fmla="*/ 94 w 114"/>
                <a:gd name="T67" fmla="*/ 50 h 114"/>
                <a:gd name="T68" fmla="*/ 88 w 114"/>
                <a:gd name="T69" fmla="*/ 36 h 114"/>
                <a:gd name="T70" fmla="*/ 78 w 114"/>
                <a:gd name="T71" fmla="*/ 26 h 114"/>
                <a:gd name="T72" fmla="*/ 64 w 114"/>
                <a:gd name="T73" fmla="*/ 20 h 114"/>
                <a:gd name="T74" fmla="*/ 58 w 114"/>
                <a:gd name="T75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88"/>
                  </a:lnTo>
                  <a:lnTo>
                    <a:pt x="4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8" y="2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98" y="16"/>
                  </a:lnTo>
                  <a:lnTo>
                    <a:pt x="104" y="26"/>
                  </a:lnTo>
                  <a:lnTo>
                    <a:pt x="110" y="34"/>
                  </a:lnTo>
                  <a:lnTo>
                    <a:pt x="114" y="46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68"/>
                  </a:lnTo>
                  <a:lnTo>
                    <a:pt x="110" y="80"/>
                  </a:lnTo>
                  <a:lnTo>
                    <a:pt x="104" y="88"/>
                  </a:lnTo>
                  <a:lnTo>
                    <a:pt x="98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68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0" y="20"/>
                  </a:lnTo>
                  <a:lnTo>
                    <a:pt x="44" y="22"/>
                  </a:lnTo>
                  <a:lnTo>
                    <a:pt x="36" y="26"/>
                  </a:lnTo>
                  <a:lnTo>
                    <a:pt x="32" y="30"/>
                  </a:lnTo>
                  <a:lnTo>
                    <a:pt x="26" y="36"/>
                  </a:lnTo>
                  <a:lnTo>
                    <a:pt x="24" y="42"/>
                  </a:lnTo>
                  <a:lnTo>
                    <a:pt x="22" y="50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2" y="64"/>
                  </a:lnTo>
                  <a:lnTo>
                    <a:pt x="24" y="72"/>
                  </a:lnTo>
                  <a:lnTo>
                    <a:pt x="26" y="78"/>
                  </a:lnTo>
                  <a:lnTo>
                    <a:pt x="32" y="84"/>
                  </a:lnTo>
                  <a:lnTo>
                    <a:pt x="36" y="88"/>
                  </a:lnTo>
                  <a:lnTo>
                    <a:pt x="44" y="92"/>
                  </a:lnTo>
                  <a:lnTo>
                    <a:pt x="50" y="94"/>
                  </a:lnTo>
                  <a:lnTo>
                    <a:pt x="58" y="94"/>
                  </a:lnTo>
                  <a:lnTo>
                    <a:pt x="58" y="94"/>
                  </a:lnTo>
                  <a:lnTo>
                    <a:pt x="64" y="94"/>
                  </a:lnTo>
                  <a:lnTo>
                    <a:pt x="72" y="92"/>
                  </a:lnTo>
                  <a:lnTo>
                    <a:pt x="78" y="88"/>
                  </a:lnTo>
                  <a:lnTo>
                    <a:pt x="84" y="84"/>
                  </a:lnTo>
                  <a:lnTo>
                    <a:pt x="88" y="78"/>
                  </a:lnTo>
                  <a:lnTo>
                    <a:pt x="92" y="72"/>
                  </a:lnTo>
                  <a:lnTo>
                    <a:pt x="94" y="64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0"/>
                  </a:lnTo>
                  <a:lnTo>
                    <a:pt x="92" y="42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6"/>
                  </a:lnTo>
                  <a:lnTo>
                    <a:pt x="72" y="22"/>
                  </a:lnTo>
                  <a:lnTo>
                    <a:pt x="64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4" name="Freeform 202"/>
            <p:cNvSpPr>
              <a:spLocks/>
            </p:cNvSpPr>
            <p:nvPr/>
          </p:nvSpPr>
          <p:spPr bwMode="auto">
            <a:xfrm>
              <a:off x="7885113" y="6321425"/>
              <a:ext cx="136525" cy="273050"/>
            </a:xfrm>
            <a:custGeom>
              <a:avLst/>
              <a:gdLst>
                <a:gd name="T0" fmla="*/ 6 w 86"/>
                <a:gd name="T1" fmla="*/ 172 h 172"/>
                <a:gd name="T2" fmla="*/ 6 w 86"/>
                <a:gd name="T3" fmla="*/ 172 h 172"/>
                <a:gd name="T4" fmla="*/ 4 w 86"/>
                <a:gd name="T5" fmla="*/ 172 h 172"/>
                <a:gd name="T6" fmla="*/ 4 w 86"/>
                <a:gd name="T7" fmla="*/ 172 h 172"/>
                <a:gd name="T8" fmla="*/ 0 w 86"/>
                <a:gd name="T9" fmla="*/ 168 h 172"/>
                <a:gd name="T10" fmla="*/ 0 w 86"/>
                <a:gd name="T11" fmla="*/ 162 h 172"/>
                <a:gd name="T12" fmla="*/ 46 w 86"/>
                <a:gd name="T13" fmla="*/ 36 h 172"/>
                <a:gd name="T14" fmla="*/ 46 w 86"/>
                <a:gd name="T15" fmla="*/ 36 h 172"/>
                <a:gd name="T16" fmla="*/ 48 w 86"/>
                <a:gd name="T17" fmla="*/ 32 h 172"/>
                <a:gd name="T18" fmla="*/ 52 w 86"/>
                <a:gd name="T19" fmla="*/ 32 h 172"/>
                <a:gd name="T20" fmla="*/ 52 w 86"/>
                <a:gd name="T21" fmla="*/ 32 h 172"/>
                <a:gd name="T22" fmla="*/ 52 w 86"/>
                <a:gd name="T23" fmla="*/ 32 h 172"/>
                <a:gd name="T24" fmla="*/ 52 w 86"/>
                <a:gd name="T25" fmla="*/ 32 h 172"/>
                <a:gd name="T26" fmla="*/ 62 w 86"/>
                <a:gd name="T27" fmla="*/ 30 h 172"/>
                <a:gd name="T28" fmla="*/ 66 w 86"/>
                <a:gd name="T29" fmla="*/ 28 h 172"/>
                <a:gd name="T30" fmla="*/ 70 w 86"/>
                <a:gd name="T31" fmla="*/ 26 h 172"/>
                <a:gd name="T32" fmla="*/ 70 w 86"/>
                <a:gd name="T33" fmla="*/ 26 h 172"/>
                <a:gd name="T34" fmla="*/ 72 w 86"/>
                <a:gd name="T35" fmla="*/ 20 h 172"/>
                <a:gd name="T36" fmla="*/ 72 w 86"/>
                <a:gd name="T37" fmla="*/ 20 h 172"/>
                <a:gd name="T38" fmla="*/ 72 w 86"/>
                <a:gd name="T39" fmla="*/ 18 h 172"/>
                <a:gd name="T40" fmla="*/ 68 w 86"/>
                <a:gd name="T41" fmla="*/ 16 h 172"/>
                <a:gd name="T42" fmla="*/ 54 w 86"/>
                <a:gd name="T43" fmla="*/ 14 h 172"/>
                <a:gd name="T44" fmla="*/ 28 w 86"/>
                <a:gd name="T45" fmla="*/ 14 h 172"/>
                <a:gd name="T46" fmla="*/ 28 w 86"/>
                <a:gd name="T47" fmla="*/ 14 h 172"/>
                <a:gd name="T48" fmla="*/ 22 w 86"/>
                <a:gd name="T49" fmla="*/ 12 h 172"/>
                <a:gd name="T50" fmla="*/ 20 w 86"/>
                <a:gd name="T51" fmla="*/ 6 h 172"/>
                <a:gd name="T52" fmla="*/ 20 w 86"/>
                <a:gd name="T53" fmla="*/ 6 h 172"/>
                <a:gd name="T54" fmla="*/ 22 w 86"/>
                <a:gd name="T55" fmla="*/ 2 h 172"/>
                <a:gd name="T56" fmla="*/ 28 w 86"/>
                <a:gd name="T57" fmla="*/ 0 h 172"/>
                <a:gd name="T58" fmla="*/ 28 w 86"/>
                <a:gd name="T59" fmla="*/ 0 h 172"/>
                <a:gd name="T60" fmla="*/ 48 w 86"/>
                <a:gd name="T61" fmla="*/ 0 h 172"/>
                <a:gd name="T62" fmla="*/ 66 w 86"/>
                <a:gd name="T63" fmla="*/ 2 h 172"/>
                <a:gd name="T64" fmla="*/ 74 w 86"/>
                <a:gd name="T65" fmla="*/ 6 h 172"/>
                <a:gd name="T66" fmla="*/ 80 w 86"/>
                <a:gd name="T67" fmla="*/ 8 h 172"/>
                <a:gd name="T68" fmla="*/ 84 w 86"/>
                <a:gd name="T69" fmla="*/ 14 h 172"/>
                <a:gd name="T70" fmla="*/ 86 w 86"/>
                <a:gd name="T71" fmla="*/ 20 h 172"/>
                <a:gd name="T72" fmla="*/ 86 w 86"/>
                <a:gd name="T73" fmla="*/ 20 h 172"/>
                <a:gd name="T74" fmla="*/ 84 w 86"/>
                <a:gd name="T75" fmla="*/ 28 h 172"/>
                <a:gd name="T76" fmla="*/ 80 w 86"/>
                <a:gd name="T77" fmla="*/ 36 h 172"/>
                <a:gd name="T78" fmla="*/ 80 w 86"/>
                <a:gd name="T79" fmla="*/ 36 h 172"/>
                <a:gd name="T80" fmla="*/ 74 w 86"/>
                <a:gd name="T81" fmla="*/ 40 h 172"/>
                <a:gd name="T82" fmla="*/ 68 w 86"/>
                <a:gd name="T83" fmla="*/ 42 h 172"/>
                <a:gd name="T84" fmla="*/ 58 w 86"/>
                <a:gd name="T85" fmla="*/ 44 h 172"/>
                <a:gd name="T86" fmla="*/ 12 w 86"/>
                <a:gd name="T87" fmla="*/ 168 h 172"/>
                <a:gd name="T88" fmla="*/ 12 w 86"/>
                <a:gd name="T89" fmla="*/ 168 h 172"/>
                <a:gd name="T90" fmla="*/ 10 w 86"/>
                <a:gd name="T91" fmla="*/ 170 h 172"/>
                <a:gd name="T92" fmla="*/ 6 w 86"/>
                <a:gd name="T93" fmla="*/ 172 h 172"/>
                <a:gd name="T94" fmla="*/ 6 w 86"/>
                <a:gd name="T95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6" h="172">
                  <a:moveTo>
                    <a:pt x="6" y="172"/>
                  </a:moveTo>
                  <a:lnTo>
                    <a:pt x="6" y="172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0" y="168"/>
                  </a:lnTo>
                  <a:lnTo>
                    <a:pt x="0" y="162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8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62" y="30"/>
                  </a:lnTo>
                  <a:lnTo>
                    <a:pt x="66" y="2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68" y="16"/>
                  </a:lnTo>
                  <a:lnTo>
                    <a:pt x="54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8" y="0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0" y="8"/>
                  </a:lnTo>
                  <a:lnTo>
                    <a:pt x="84" y="14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80" y="36"/>
                  </a:lnTo>
                  <a:lnTo>
                    <a:pt x="74" y="40"/>
                  </a:lnTo>
                  <a:lnTo>
                    <a:pt x="68" y="42"/>
                  </a:lnTo>
                  <a:lnTo>
                    <a:pt x="58" y="44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0" y="170"/>
                  </a:lnTo>
                  <a:lnTo>
                    <a:pt x="6" y="172"/>
                  </a:lnTo>
                  <a:lnTo>
                    <a:pt x="6" y="1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5" name="Freeform 203"/>
            <p:cNvSpPr>
              <a:spLocks/>
            </p:cNvSpPr>
            <p:nvPr/>
          </p:nvSpPr>
          <p:spPr bwMode="auto">
            <a:xfrm>
              <a:off x="8031163" y="6394450"/>
              <a:ext cx="95250" cy="200025"/>
            </a:xfrm>
            <a:custGeom>
              <a:avLst/>
              <a:gdLst>
                <a:gd name="T0" fmla="*/ 6 w 60"/>
                <a:gd name="T1" fmla="*/ 126 h 126"/>
                <a:gd name="T2" fmla="*/ 6 w 60"/>
                <a:gd name="T3" fmla="*/ 126 h 126"/>
                <a:gd name="T4" fmla="*/ 4 w 60"/>
                <a:gd name="T5" fmla="*/ 126 h 126"/>
                <a:gd name="T6" fmla="*/ 4 w 60"/>
                <a:gd name="T7" fmla="*/ 126 h 126"/>
                <a:gd name="T8" fmla="*/ 0 w 60"/>
                <a:gd name="T9" fmla="*/ 122 h 126"/>
                <a:gd name="T10" fmla="*/ 0 w 60"/>
                <a:gd name="T11" fmla="*/ 116 h 126"/>
                <a:gd name="T12" fmla="*/ 48 w 60"/>
                <a:gd name="T13" fmla="*/ 4 h 126"/>
                <a:gd name="T14" fmla="*/ 48 w 60"/>
                <a:gd name="T15" fmla="*/ 4 h 126"/>
                <a:gd name="T16" fmla="*/ 52 w 60"/>
                <a:gd name="T17" fmla="*/ 0 h 126"/>
                <a:gd name="T18" fmla="*/ 58 w 60"/>
                <a:gd name="T19" fmla="*/ 0 h 126"/>
                <a:gd name="T20" fmla="*/ 58 w 60"/>
                <a:gd name="T21" fmla="*/ 0 h 126"/>
                <a:gd name="T22" fmla="*/ 60 w 60"/>
                <a:gd name="T23" fmla="*/ 4 h 126"/>
                <a:gd name="T24" fmla="*/ 60 w 60"/>
                <a:gd name="T25" fmla="*/ 8 h 126"/>
                <a:gd name="T26" fmla="*/ 14 w 60"/>
                <a:gd name="T27" fmla="*/ 122 h 126"/>
                <a:gd name="T28" fmla="*/ 14 w 60"/>
                <a:gd name="T29" fmla="*/ 122 h 126"/>
                <a:gd name="T30" fmla="*/ 10 w 60"/>
                <a:gd name="T31" fmla="*/ 124 h 126"/>
                <a:gd name="T32" fmla="*/ 6 w 60"/>
                <a:gd name="T33" fmla="*/ 126 h 126"/>
                <a:gd name="T34" fmla="*/ 6 w 60"/>
                <a:gd name="T3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126">
                  <a:moveTo>
                    <a:pt x="6" y="126"/>
                  </a:moveTo>
                  <a:lnTo>
                    <a:pt x="6" y="126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0" y="122"/>
                  </a:lnTo>
                  <a:lnTo>
                    <a:pt x="0" y="11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0" y="124"/>
                  </a:lnTo>
                  <a:lnTo>
                    <a:pt x="6" y="126"/>
                  </a:lnTo>
                  <a:lnTo>
                    <a:pt x="6" y="1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6" name="Freeform 204"/>
            <p:cNvSpPr>
              <a:spLocks/>
            </p:cNvSpPr>
            <p:nvPr/>
          </p:nvSpPr>
          <p:spPr bwMode="auto">
            <a:xfrm>
              <a:off x="8066088" y="6384925"/>
              <a:ext cx="101600" cy="41275"/>
            </a:xfrm>
            <a:custGeom>
              <a:avLst/>
              <a:gdLst>
                <a:gd name="T0" fmla="*/ 10 w 64"/>
                <a:gd name="T1" fmla="*/ 26 h 26"/>
                <a:gd name="T2" fmla="*/ 10 w 64"/>
                <a:gd name="T3" fmla="*/ 26 h 26"/>
                <a:gd name="T4" fmla="*/ 6 w 64"/>
                <a:gd name="T5" fmla="*/ 26 h 26"/>
                <a:gd name="T6" fmla="*/ 2 w 64"/>
                <a:gd name="T7" fmla="*/ 24 h 26"/>
                <a:gd name="T8" fmla="*/ 0 w 64"/>
                <a:gd name="T9" fmla="*/ 20 h 26"/>
                <a:gd name="T10" fmla="*/ 0 w 64"/>
                <a:gd name="T11" fmla="*/ 18 h 26"/>
                <a:gd name="T12" fmla="*/ 0 w 64"/>
                <a:gd name="T13" fmla="*/ 18 h 26"/>
                <a:gd name="T14" fmla="*/ 0 w 64"/>
                <a:gd name="T15" fmla="*/ 14 h 26"/>
                <a:gd name="T16" fmla="*/ 2 w 64"/>
                <a:gd name="T17" fmla="*/ 10 h 26"/>
                <a:gd name="T18" fmla="*/ 4 w 64"/>
                <a:gd name="T19" fmla="*/ 8 h 26"/>
                <a:gd name="T20" fmla="*/ 8 w 64"/>
                <a:gd name="T21" fmla="*/ 6 h 26"/>
                <a:gd name="T22" fmla="*/ 54 w 64"/>
                <a:gd name="T23" fmla="*/ 0 h 26"/>
                <a:gd name="T24" fmla="*/ 54 w 64"/>
                <a:gd name="T25" fmla="*/ 0 h 26"/>
                <a:gd name="T26" fmla="*/ 58 w 64"/>
                <a:gd name="T27" fmla="*/ 0 h 26"/>
                <a:gd name="T28" fmla="*/ 60 w 64"/>
                <a:gd name="T29" fmla="*/ 0 h 26"/>
                <a:gd name="T30" fmla="*/ 64 w 64"/>
                <a:gd name="T31" fmla="*/ 4 h 26"/>
                <a:gd name="T32" fmla="*/ 64 w 64"/>
                <a:gd name="T33" fmla="*/ 8 h 26"/>
                <a:gd name="T34" fmla="*/ 64 w 64"/>
                <a:gd name="T35" fmla="*/ 8 h 26"/>
                <a:gd name="T36" fmla="*/ 64 w 64"/>
                <a:gd name="T37" fmla="*/ 12 h 26"/>
                <a:gd name="T38" fmla="*/ 62 w 64"/>
                <a:gd name="T39" fmla="*/ 14 h 26"/>
                <a:gd name="T40" fmla="*/ 60 w 64"/>
                <a:gd name="T41" fmla="*/ 18 h 26"/>
                <a:gd name="T42" fmla="*/ 56 w 64"/>
                <a:gd name="T43" fmla="*/ 18 h 26"/>
                <a:gd name="T44" fmla="*/ 10 w 64"/>
                <a:gd name="T45" fmla="*/ 26 h 26"/>
                <a:gd name="T46" fmla="*/ 10 w 64"/>
                <a:gd name="T47" fmla="*/ 26 h 26"/>
                <a:gd name="T48" fmla="*/ 10 w 64"/>
                <a:gd name="T49" fmla="*/ 26 h 26"/>
                <a:gd name="T50" fmla="*/ 10 w 6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26">
                  <a:moveTo>
                    <a:pt x="10" y="26"/>
                  </a:moveTo>
                  <a:lnTo>
                    <a:pt x="10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4" y="4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12"/>
                  </a:lnTo>
                  <a:lnTo>
                    <a:pt x="62" y="14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47" name="グループ化 1446"/>
          <p:cNvGrpSpPr/>
          <p:nvPr/>
        </p:nvGrpSpPr>
        <p:grpSpPr>
          <a:xfrm>
            <a:off x="3664868" y="4626688"/>
            <a:ext cx="406123" cy="357157"/>
            <a:chOff x="5411788" y="5089525"/>
            <a:chExt cx="447675" cy="393700"/>
          </a:xfrm>
        </p:grpSpPr>
        <p:sp>
          <p:nvSpPr>
            <p:cNvPr id="1448" name="Freeform 206"/>
            <p:cNvSpPr>
              <a:spLocks/>
            </p:cNvSpPr>
            <p:nvPr/>
          </p:nvSpPr>
          <p:spPr bwMode="auto">
            <a:xfrm>
              <a:off x="5497513" y="5137150"/>
              <a:ext cx="298450" cy="298450"/>
            </a:xfrm>
            <a:custGeom>
              <a:avLst/>
              <a:gdLst>
                <a:gd name="T0" fmla="*/ 188 w 188"/>
                <a:gd name="T1" fmla="*/ 94 h 188"/>
                <a:gd name="T2" fmla="*/ 188 w 188"/>
                <a:gd name="T3" fmla="*/ 94 h 188"/>
                <a:gd name="T4" fmla="*/ 186 w 188"/>
                <a:gd name="T5" fmla="*/ 114 h 188"/>
                <a:gd name="T6" fmla="*/ 180 w 188"/>
                <a:gd name="T7" fmla="*/ 130 h 188"/>
                <a:gd name="T8" fmla="*/ 172 w 188"/>
                <a:gd name="T9" fmla="*/ 148 h 188"/>
                <a:gd name="T10" fmla="*/ 160 w 188"/>
                <a:gd name="T11" fmla="*/ 160 h 188"/>
                <a:gd name="T12" fmla="*/ 146 w 188"/>
                <a:gd name="T13" fmla="*/ 172 h 188"/>
                <a:gd name="T14" fmla="*/ 130 w 188"/>
                <a:gd name="T15" fmla="*/ 182 h 188"/>
                <a:gd name="T16" fmla="*/ 112 w 188"/>
                <a:gd name="T17" fmla="*/ 186 h 188"/>
                <a:gd name="T18" fmla="*/ 94 w 188"/>
                <a:gd name="T19" fmla="*/ 188 h 188"/>
                <a:gd name="T20" fmla="*/ 94 w 188"/>
                <a:gd name="T21" fmla="*/ 188 h 188"/>
                <a:gd name="T22" fmla="*/ 74 w 188"/>
                <a:gd name="T23" fmla="*/ 186 h 188"/>
                <a:gd name="T24" fmla="*/ 56 w 188"/>
                <a:gd name="T25" fmla="*/ 182 h 188"/>
                <a:gd name="T26" fmla="*/ 40 w 188"/>
                <a:gd name="T27" fmla="*/ 172 h 188"/>
                <a:gd name="T28" fmla="*/ 26 w 188"/>
                <a:gd name="T29" fmla="*/ 160 h 188"/>
                <a:gd name="T30" fmla="*/ 16 w 188"/>
                <a:gd name="T31" fmla="*/ 148 h 188"/>
                <a:gd name="T32" fmla="*/ 6 w 188"/>
                <a:gd name="T33" fmla="*/ 130 h 188"/>
                <a:gd name="T34" fmla="*/ 2 w 188"/>
                <a:gd name="T35" fmla="*/ 114 h 188"/>
                <a:gd name="T36" fmla="*/ 0 w 188"/>
                <a:gd name="T37" fmla="*/ 94 h 188"/>
                <a:gd name="T38" fmla="*/ 0 w 188"/>
                <a:gd name="T39" fmla="*/ 94 h 188"/>
                <a:gd name="T40" fmla="*/ 2 w 188"/>
                <a:gd name="T41" fmla="*/ 76 h 188"/>
                <a:gd name="T42" fmla="*/ 6 w 188"/>
                <a:gd name="T43" fmla="*/ 58 h 188"/>
                <a:gd name="T44" fmla="*/ 16 w 188"/>
                <a:gd name="T45" fmla="*/ 42 h 188"/>
                <a:gd name="T46" fmla="*/ 26 w 188"/>
                <a:gd name="T47" fmla="*/ 28 h 188"/>
                <a:gd name="T48" fmla="*/ 40 w 188"/>
                <a:gd name="T49" fmla="*/ 16 h 188"/>
                <a:gd name="T50" fmla="*/ 56 w 188"/>
                <a:gd name="T51" fmla="*/ 8 h 188"/>
                <a:gd name="T52" fmla="*/ 74 w 188"/>
                <a:gd name="T53" fmla="*/ 2 h 188"/>
                <a:gd name="T54" fmla="*/ 94 w 188"/>
                <a:gd name="T55" fmla="*/ 0 h 188"/>
                <a:gd name="T56" fmla="*/ 94 w 188"/>
                <a:gd name="T57" fmla="*/ 0 h 188"/>
                <a:gd name="T58" fmla="*/ 112 w 188"/>
                <a:gd name="T59" fmla="*/ 2 h 188"/>
                <a:gd name="T60" fmla="*/ 130 w 188"/>
                <a:gd name="T61" fmla="*/ 8 h 188"/>
                <a:gd name="T62" fmla="*/ 146 w 188"/>
                <a:gd name="T63" fmla="*/ 16 h 188"/>
                <a:gd name="T64" fmla="*/ 160 w 188"/>
                <a:gd name="T65" fmla="*/ 28 h 188"/>
                <a:gd name="T66" fmla="*/ 172 w 188"/>
                <a:gd name="T67" fmla="*/ 42 h 188"/>
                <a:gd name="T68" fmla="*/ 180 w 188"/>
                <a:gd name="T69" fmla="*/ 58 h 188"/>
                <a:gd name="T70" fmla="*/ 186 w 188"/>
                <a:gd name="T71" fmla="*/ 76 h 188"/>
                <a:gd name="T72" fmla="*/ 188 w 188"/>
                <a:gd name="T73" fmla="*/ 94 h 188"/>
                <a:gd name="T74" fmla="*/ 188 w 188"/>
                <a:gd name="T75" fmla="*/ 9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88">
                  <a:moveTo>
                    <a:pt x="188" y="94"/>
                  </a:moveTo>
                  <a:lnTo>
                    <a:pt x="188" y="94"/>
                  </a:lnTo>
                  <a:lnTo>
                    <a:pt x="186" y="114"/>
                  </a:lnTo>
                  <a:lnTo>
                    <a:pt x="180" y="130"/>
                  </a:lnTo>
                  <a:lnTo>
                    <a:pt x="172" y="148"/>
                  </a:lnTo>
                  <a:lnTo>
                    <a:pt x="160" y="160"/>
                  </a:lnTo>
                  <a:lnTo>
                    <a:pt x="146" y="172"/>
                  </a:lnTo>
                  <a:lnTo>
                    <a:pt x="130" y="182"/>
                  </a:lnTo>
                  <a:lnTo>
                    <a:pt x="112" y="186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74" y="186"/>
                  </a:lnTo>
                  <a:lnTo>
                    <a:pt x="56" y="182"/>
                  </a:lnTo>
                  <a:lnTo>
                    <a:pt x="40" y="172"/>
                  </a:lnTo>
                  <a:lnTo>
                    <a:pt x="26" y="160"/>
                  </a:lnTo>
                  <a:lnTo>
                    <a:pt x="16" y="148"/>
                  </a:lnTo>
                  <a:lnTo>
                    <a:pt x="6" y="130"/>
                  </a:lnTo>
                  <a:lnTo>
                    <a:pt x="2" y="114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6" y="58"/>
                  </a:lnTo>
                  <a:lnTo>
                    <a:pt x="16" y="42"/>
                  </a:lnTo>
                  <a:lnTo>
                    <a:pt x="26" y="28"/>
                  </a:lnTo>
                  <a:lnTo>
                    <a:pt x="40" y="16"/>
                  </a:lnTo>
                  <a:lnTo>
                    <a:pt x="56" y="8"/>
                  </a:lnTo>
                  <a:lnTo>
                    <a:pt x="74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12" y="2"/>
                  </a:lnTo>
                  <a:lnTo>
                    <a:pt x="130" y="8"/>
                  </a:lnTo>
                  <a:lnTo>
                    <a:pt x="146" y="16"/>
                  </a:lnTo>
                  <a:lnTo>
                    <a:pt x="160" y="28"/>
                  </a:lnTo>
                  <a:lnTo>
                    <a:pt x="172" y="42"/>
                  </a:lnTo>
                  <a:lnTo>
                    <a:pt x="180" y="58"/>
                  </a:lnTo>
                  <a:lnTo>
                    <a:pt x="186" y="76"/>
                  </a:lnTo>
                  <a:lnTo>
                    <a:pt x="188" y="94"/>
                  </a:lnTo>
                  <a:lnTo>
                    <a:pt x="188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49" name="Freeform 207"/>
            <p:cNvSpPr>
              <a:spLocks/>
            </p:cNvSpPr>
            <p:nvPr/>
          </p:nvSpPr>
          <p:spPr bwMode="auto">
            <a:xfrm>
              <a:off x="5541963" y="518160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0 w 132"/>
                <a:gd name="T5" fmla="*/ 80 h 132"/>
                <a:gd name="T6" fmla="*/ 126 w 132"/>
                <a:gd name="T7" fmla="*/ 92 h 132"/>
                <a:gd name="T8" fmla="*/ 120 w 132"/>
                <a:gd name="T9" fmla="*/ 104 h 132"/>
                <a:gd name="T10" fmla="*/ 112 w 132"/>
                <a:gd name="T11" fmla="*/ 112 h 132"/>
                <a:gd name="T12" fmla="*/ 102 w 132"/>
                <a:gd name="T13" fmla="*/ 122 h 132"/>
                <a:gd name="T14" fmla="*/ 92 w 132"/>
                <a:gd name="T15" fmla="*/ 128 h 132"/>
                <a:gd name="T16" fmla="*/ 78 w 132"/>
                <a:gd name="T17" fmla="*/ 130 h 132"/>
                <a:gd name="T18" fmla="*/ 66 w 132"/>
                <a:gd name="T19" fmla="*/ 132 h 132"/>
                <a:gd name="T20" fmla="*/ 66 w 132"/>
                <a:gd name="T21" fmla="*/ 132 h 132"/>
                <a:gd name="T22" fmla="*/ 52 w 132"/>
                <a:gd name="T23" fmla="*/ 130 h 132"/>
                <a:gd name="T24" fmla="*/ 40 w 132"/>
                <a:gd name="T25" fmla="*/ 128 h 132"/>
                <a:gd name="T26" fmla="*/ 28 w 132"/>
                <a:gd name="T27" fmla="*/ 122 h 132"/>
                <a:gd name="T28" fmla="*/ 18 w 132"/>
                <a:gd name="T29" fmla="*/ 112 h 132"/>
                <a:gd name="T30" fmla="*/ 10 w 132"/>
                <a:gd name="T31" fmla="*/ 104 h 132"/>
                <a:gd name="T32" fmla="*/ 4 w 132"/>
                <a:gd name="T33" fmla="*/ 92 h 132"/>
                <a:gd name="T34" fmla="*/ 0 w 132"/>
                <a:gd name="T35" fmla="*/ 80 h 132"/>
                <a:gd name="T36" fmla="*/ 0 w 132"/>
                <a:gd name="T37" fmla="*/ 66 h 132"/>
                <a:gd name="T38" fmla="*/ 0 w 132"/>
                <a:gd name="T39" fmla="*/ 66 h 132"/>
                <a:gd name="T40" fmla="*/ 0 w 132"/>
                <a:gd name="T41" fmla="*/ 52 h 132"/>
                <a:gd name="T42" fmla="*/ 4 w 132"/>
                <a:gd name="T43" fmla="*/ 40 h 132"/>
                <a:gd name="T44" fmla="*/ 10 w 132"/>
                <a:gd name="T45" fmla="*/ 30 h 132"/>
                <a:gd name="T46" fmla="*/ 18 w 132"/>
                <a:gd name="T47" fmla="*/ 20 h 132"/>
                <a:gd name="T48" fmla="*/ 28 w 132"/>
                <a:gd name="T49" fmla="*/ 12 h 132"/>
                <a:gd name="T50" fmla="*/ 40 w 132"/>
                <a:gd name="T51" fmla="*/ 6 h 132"/>
                <a:gd name="T52" fmla="*/ 52 w 132"/>
                <a:gd name="T53" fmla="*/ 2 h 132"/>
                <a:gd name="T54" fmla="*/ 66 w 132"/>
                <a:gd name="T55" fmla="*/ 0 h 132"/>
                <a:gd name="T56" fmla="*/ 66 w 132"/>
                <a:gd name="T57" fmla="*/ 0 h 132"/>
                <a:gd name="T58" fmla="*/ 78 w 132"/>
                <a:gd name="T59" fmla="*/ 2 h 132"/>
                <a:gd name="T60" fmla="*/ 92 w 132"/>
                <a:gd name="T61" fmla="*/ 6 h 132"/>
                <a:gd name="T62" fmla="*/ 102 w 132"/>
                <a:gd name="T63" fmla="*/ 12 h 132"/>
                <a:gd name="T64" fmla="*/ 112 w 132"/>
                <a:gd name="T65" fmla="*/ 20 h 132"/>
                <a:gd name="T66" fmla="*/ 120 w 132"/>
                <a:gd name="T67" fmla="*/ 30 h 132"/>
                <a:gd name="T68" fmla="*/ 126 w 132"/>
                <a:gd name="T69" fmla="*/ 40 h 132"/>
                <a:gd name="T70" fmla="*/ 130 w 132"/>
                <a:gd name="T71" fmla="*/ 52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0" y="80"/>
                  </a:lnTo>
                  <a:lnTo>
                    <a:pt x="126" y="92"/>
                  </a:lnTo>
                  <a:lnTo>
                    <a:pt x="120" y="104"/>
                  </a:lnTo>
                  <a:lnTo>
                    <a:pt x="112" y="112"/>
                  </a:lnTo>
                  <a:lnTo>
                    <a:pt x="102" y="122"/>
                  </a:lnTo>
                  <a:lnTo>
                    <a:pt x="92" y="128"/>
                  </a:lnTo>
                  <a:lnTo>
                    <a:pt x="78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2" y="130"/>
                  </a:lnTo>
                  <a:lnTo>
                    <a:pt x="40" y="128"/>
                  </a:lnTo>
                  <a:lnTo>
                    <a:pt x="28" y="122"/>
                  </a:lnTo>
                  <a:lnTo>
                    <a:pt x="18" y="112"/>
                  </a:lnTo>
                  <a:lnTo>
                    <a:pt x="10" y="104"/>
                  </a:lnTo>
                  <a:lnTo>
                    <a:pt x="4" y="92"/>
                  </a:lnTo>
                  <a:lnTo>
                    <a:pt x="0" y="8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4" y="40"/>
                  </a:lnTo>
                  <a:lnTo>
                    <a:pt x="10" y="30"/>
                  </a:lnTo>
                  <a:lnTo>
                    <a:pt x="18" y="20"/>
                  </a:lnTo>
                  <a:lnTo>
                    <a:pt x="28" y="12"/>
                  </a:lnTo>
                  <a:lnTo>
                    <a:pt x="40" y="6"/>
                  </a:lnTo>
                  <a:lnTo>
                    <a:pt x="52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8" y="2"/>
                  </a:lnTo>
                  <a:lnTo>
                    <a:pt x="92" y="6"/>
                  </a:lnTo>
                  <a:lnTo>
                    <a:pt x="102" y="12"/>
                  </a:lnTo>
                  <a:lnTo>
                    <a:pt x="112" y="20"/>
                  </a:lnTo>
                  <a:lnTo>
                    <a:pt x="120" y="30"/>
                  </a:lnTo>
                  <a:lnTo>
                    <a:pt x="126" y="40"/>
                  </a:lnTo>
                  <a:lnTo>
                    <a:pt x="130" y="52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0" name="Freeform 208"/>
            <p:cNvSpPr>
              <a:spLocks/>
            </p:cNvSpPr>
            <p:nvPr/>
          </p:nvSpPr>
          <p:spPr bwMode="auto">
            <a:xfrm>
              <a:off x="5551488" y="5191125"/>
              <a:ext cx="190500" cy="190500"/>
            </a:xfrm>
            <a:custGeom>
              <a:avLst/>
              <a:gdLst>
                <a:gd name="T0" fmla="*/ 120 w 120"/>
                <a:gd name="T1" fmla="*/ 60 h 120"/>
                <a:gd name="T2" fmla="*/ 120 w 120"/>
                <a:gd name="T3" fmla="*/ 60 h 120"/>
                <a:gd name="T4" fmla="*/ 118 w 120"/>
                <a:gd name="T5" fmla="*/ 72 h 120"/>
                <a:gd name="T6" fmla="*/ 114 w 120"/>
                <a:gd name="T7" fmla="*/ 84 h 120"/>
                <a:gd name="T8" fmla="*/ 108 w 120"/>
                <a:gd name="T9" fmla="*/ 94 h 120"/>
                <a:gd name="T10" fmla="*/ 102 w 120"/>
                <a:gd name="T11" fmla="*/ 102 h 120"/>
                <a:gd name="T12" fmla="*/ 92 w 120"/>
                <a:gd name="T13" fmla="*/ 110 h 120"/>
                <a:gd name="T14" fmla="*/ 82 w 120"/>
                <a:gd name="T15" fmla="*/ 116 h 120"/>
                <a:gd name="T16" fmla="*/ 72 w 120"/>
                <a:gd name="T17" fmla="*/ 118 h 120"/>
                <a:gd name="T18" fmla="*/ 60 w 120"/>
                <a:gd name="T19" fmla="*/ 120 h 120"/>
                <a:gd name="T20" fmla="*/ 60 w 120"/>
                <a:gd name="T21" fmla="*/ 120 h 120"/>
                <a:gd name="T22" fmla="*/ 48 w 120"/>
                <a:gd name="T23" fmla="*/ 118 h 120"/>
                <a:gd name="T24" fmla="*/ 36 w 120"/>
                <a:gd name="T25" fmla="*/ 116 h 120"/>
                <a:gd name="T26" fmla="*/ 26 w 120"/>
                <a:gd name="T27" fmla="*/ 110 h 120"/>
                <a:gd name="T28" fmla="*/ 18 w 120"/>
                <a:gd name="T29" fmla="*/ 102 h 120"/>
                <a:gd name="T30" fmla="*/ 10 w 120"/>
                <a:gd name="T31" fmla="*/ 94 h 120"/>
                <a:gd name="T32" fmla="*/ 4 w 120"/>
                <a:gd name="T33" fmla="*/ 84 h 120"/>
                <a:gd name="T34" fmla="*/ 2 w 120"/>
                <a:gd name="T35" fmla="*/ 72 h 120"/>
                <a:gd name="T36" fmla="*/ 0 w 120"/>
                <a:gd name="T37" fmla="*/ 60 h 120"/>
                <a:gd name="T38" fmla="*/ 0 w 120"/>
                <a:gd name="T39" fmla="*/ 60 h 120"/>
                <a:gd name="T40" fmla="*/ 2 w 120"/>
                <a:gd name="T41" fmla="*/ 48 h 120"/>
                <a:gd name="T42" fmla="*/ 4 w 120"/>
                <a:gd name="T43" fmla="*/ 38 h 120"/>
                <a:gd name="T44" fmla="*/ 10 w 120"/>
                <a:gd name="T45" fmla="*/ 28 h 120"/>
                <a:gd name="T46" fmla="*/ 18 w 120"/>
                <a:gd name="T47" fmla="*/ 18 h 120"/>
                <a:gd name="T48" fmla="*/ 26 w 120"/>
                <a:gd name="T49" fmla="*/ 10 h 120"/>
                <a:gd name="T50" fmla="*/ 36 w 120"/>
                <a:gd name="T51" fmla="*/ 6 h 120"/>
                <a:gd name="T52" fmla="*/ 48 w 120"/>
                <a:gd name="T53" fmla="*/ 2 h 120"/>
                <a:gd name="T54" fmla="*/ 60 w 120"/>
                <a:gd name="T55" fmla="*/ 0 h 120"/>
                <a:gd name="T56" fmla="*/ 60 w 120"/>
                <a:gd name="T57" fmla="*/ 0 h 120"/>
                <a:gd name="T58" fmla="*/ 72 w 120"/>
                <a:gd name="T59" fmla="*/ 2 h 120"/>
                <a:gd name="T60" fmla="*/ 82 w 120"/>
                <a:gd name="T61" fmla="*/ 6 h 120"/>
                <a:gd name="T62" fmla="*/ 92 w 120"/>
                <a:gd name="T63" fmla="*/ 10 h 120"/>
                <a:gd name="T64" fmla="*/ 102 w 120"/>
                <a:gd name="T65" fmla="*/ 18 h 120"/>
                <a:gd name="T66" fmla="*/ 108 w 120"/>
                <a:gd name="T67" fmla="*/ 28 h 120"/>
                <a:gd name="T68" fmla="*/ 114 w 120"/>
                <a:gd name="T69" fmla="*/ 38 h 120"/>
                <a:gd name="T70" fmla="*/ 118 w 120"/>
                <a:gd name="T71" fmla="*/ 48 h 120"/>
                <a:gd name="T72" fmla="*/ 120 w 120"/>
                <a:gd name="T73" fmla="*/ 60 h 120"/>
                <a:gd name="T74" fmla="*/ 120 w 120"/>
                <a:gd name="T7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" h="120">
                  <a:moveTo>
                    <a:pt x="120" y="60"/>
                  </a:moveTo>
                  <a:lnTo>
                    <a:pt x="120" y="60"/>
                  </a:lnTo>
                  <a:lnTo>
                    <a:pt x="118" y="72"/>
                  </a:lnTo>
                  <a:lnTo>
                    <a:pt x="114" y="84"/>
                  </a:lnTo>
                  <a:lnTo>
                    <a:pt x="108" y="94"/>
                  </a:lnTo>
                  <a:lnTo>
                    <a:pt x="102" y="102"/>
                  </a:lnTo>
                  <a:lnTo>
                    <a:pt x="92" y="110"/>
                  </a:lnTo>
                  <a:lnTo>
                    <a:pt x="82" y="116"/>
                  </a:lnTo>
                  <a:lnTo>
                    <a:pt x="72" y="118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48" y="118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18" y="102"/>
                  </a:lnTo>
                  <a:lnTo>
                    <a:pt x="10" y="94"/>
                  </a:lnTo>
                  <a:lnTo>
                    <a:pt x="4" y="84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8"/>
                  </a:lnTo>
                  <a:lnTo>
                    <a:pt x="10" y="28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6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72" y="2"/>
                  </a:lnTo>
                  <a:lnTo>
                    <a:pt x="82" y="6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8"/>
                  </a:lnTo>
                  <a:lnTo>
                    <a:pt x="114" y="38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1" name="Freeform 209"/>
            <p:cNvSpPr>
              <a:spLocks/>
            </p:cNvSpPr>
            <p:nvPr/>
          </p:nvSpPr>
          <p:spPr bwMode="auto">
            <a:xfrm>
              <a:off x="5830888" y="5286375"/>
              <a:ext cx="28575" cy="180975"/>
            </a:xfrm>
            <a:custGeom>
              <a:avLst/>
              <a:gdLst>
                <a:gd name="T0" fmla="*/ 2 w 18"/>
                <a:gd name="T1" fmla="*/ 0 h 114"/>
                <a:gd name="T2" fmla="*/ 18 w 18"/>
                <a:gd name="T3" fmla="*/ 0 h 114"/>
                <a:gd name="T4" fmla="*/ 18 w 18"/>
                <a:gd name="T5" fmla="*/ 114 h 114"/>
                <a:gd name="T6" fmla="*/ 0 w 18"/>
                <a:gd name="T7" fmla="*/ 114 h 114"/>
                <a:gd name="T8" fmla="*/ 2 w 18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4">
                  <a:moveTo>
                    <a:pt x="2" y="0"/>
                  </a:moveTo>
                  <a:lnTo>
                    <a:pt x="18" y="0"/>
                  </a:lnTo>
                  <a:lnTo>
                    <a:pt x="18" y="114"/>
                  </a:lnTo>
                  <a:lnTo>
                    <a:pt x="0" y="11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2" name="Freeform 210"/>
            <p:cNvSpPr>
              <a:spLocks/>
            </p:cNvSpPr>
            <p:nvPr/>
          </p:nvSpPr>
          <p:spPr bwMode="auto">
            <a:xfrm>
              <a:off x="5808663" y="5105400"/>
              <a:ext cx="50800" cy="180975"/>
            </a:xfrm>
            <a:custGeom>
              <a:avLst/>
              <a:gdLst>
                <a:gd name="T0" fmla="*/ 14 w 32"/>
                <a:gd name="T1" fmla="*/ 0 h 114"/>
                <a:gd name="T2" fmla="*/ 32 w 32"/>
                <a:gd name="T3" fmla="*/ 0 h 114"/>
                <a:gd name="T4" fmla="*/ 32 w 32"/>
                <a:gd name="T5" fmla="*/ 114 h 114"/>
                <a:gd name="T6" fmla="*/ 0 w 32"/>
                <a:gd name="T7" fmla="*/ 114 h 114"/>
                <a:gd name="T8" fmla="*/ 14 w 32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14">
                  <a:moveTo>
                    <a:pt x="14" y="0"/>
                  </a:moveTo>
                  <a:lnTo>
                    <a:pt x="32" y="0"/>
                  </a:lnTo>
                  <a:lnTo>
                    <a:pt x="32" y="114"/>
                  </a:lnTo>
                  <a:lnTo>
                    <a:pt x="0" y="1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3" name="Freeform 211"/>
            <p:cNvSpPr>
              <a:spLocks/>
            </p:cNvSpPr>
            <p:nvPr/>
          </p:nvSpPr>
          <p:spPr bwMode="auto">
            <a:xfrm>
              <a:off x="5830888" y="5089525"/>
              <a:ext cx="28575" cy="31750"/>
            </a:xfrm>
            <a:custGeom>
              <a:avLst/>
              <a:gdLst>
                <a:gd name="T0" fmla="*/ 18 w 18"/>
                <a:gd name="T1" fmla="*/ 10 h 20"/>
                <a:gd name="T2" fmla="*/ 18 w 18"/>
                <a:gd name="T3" fmla="*/ 10 h 20"/>
                <a:gd name="T4" fmla="*/ 18 w 18"/>
                <a:gd name="T5" fmla="*/ 14 h 20"/>
                <a:gd name="T6" fmla="*/ 16 w 18"/>
                <a:gd name="T7" fmla="*/ 16 h 20"/>
                <a:gd name="T8" fmla="*/ 16 w 18"/>
                <a:gd name="T9" fmla="*/ 16 h 20"/>
                <a:gd name="T10" fmla="*/ 12 w 18"/>
                <a:gd name="T11" fmla="*/ 18 h 20"/>
                <a:gd name="T12" fmla="*/ 10 w 18"/>
                <a:gd name="T13" fmla="*/ 20 h 20"/>
                <a:gd name="T14" fmla="*/ 10 w 18"/>
                <a:gd name="T15" fmla="*/ 20 h 20"/>
                <a:gd name="T16" fmla="*/ 6 w 18"/>
                <a:gd name="T17" fmla="*/ 18 h 20"/>
                <a:gd name="T18" fmla="*/ 2 w 18"/>
                <a:gd name="T19" fmla="*/ 16 h 20"/>
                <a:gd name="T20" fmla="*/ 2 w 18"/>
                <a:gd name="T21" fmla="*/ 16 h 20"/>
                <a:gd name="T22" fmla="*/ 0 w 18"/>
                <a:gd name="T23" fmla="*/ 14 h 20"/>
                <a:gd name="T24" fmla="*/ 0 w 18"/>
                <a:gd name="T25" fmla="*/ 10 h 20"/>
                <a:gd name="T26" fmla="*/ 0 w 18"/>
                <a:gd name="T27" fmla="*/ 10 h 20"/>
                <a:gd name="T28" fmla="*/ 0 w 18"/>
                <a:gd name="T29" fmla="*/ 6 h 20"/>
                <a:gd name="T30" fmla="*/ 2 w 18"/>
                <a:gd name="T31" fmla="*/ 4 h 20"/>
                <a:gd name="T32" fmla="*/ 2 w 18"/>
                <a:gd name="T33" fmla="*/ 4 h 20"/>
                <a:gd name="T34" fmla="*/ 6 w 18"/>
                <a:gd name="T35" fmla="*/ 2 h 20"/>
                <a:gd name="T36" fmla="*/ 10 w 18"/>
                <a:gd name="T37" fmla="*/ 0 h 20"/>
                <a:gd name="T38" fmla="*/ 10 w 18"/>
                <a:gd name="T39" fmla="*/ 0 h 20"/>
                <a:gd name="T40" fmla="*/ 12 w 18"/>
                <a:gd name="T41" fmla="*/ 2 h 20"/>
                <a:gd name="T42" fmla="*/ 16 w 18"/>
                <a:gd name="T43" fmla="*/ 4 h 20"/>
                <a:gd name="T44" fmla="*/ 16 w 18"/>
                <a:gd name="T45" fmla="*/ 4 h 20"/>
                <a:gd name="T46" fmla="*/ 18 w 18"/>
                <a:gd name="T47" fmla="*/ 6 h 20"/>
                <a:gd name="T48" fmla="*/ 18 w 18"/>
                <a:gd name="T49" fmla="*/ 10 h 20"/>
                <a:gd name="T50" fmla="*/ 18 w 18"/>
                <a:gd name="T5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4" name="Freeform 212"/>
            <p:cNvSpPr>
              <a:spLocks/>
            </p:cNvSpPr>
            <p:nvPr/>
          </p:nvSpPr>
          <p:spPr bwMode="auto">
            <a:xfrm>
              <a:off x="5830888" y="5454650"/>
              <a:ext cx="28575" cy="28575"/>
            </a:xfrm>
            <a:custGeom>
              <a:avLst/>
              <a:gdLst>
                <a:gd name="T0" fmla="*/ 18 w 18"/>
                <a:gd name="T1" fmla="*/ 8 h 18"/>
                <a:gd name="T2" fmla="*/ 18 w 18"/>
                <a:gd name="T3" fmla="*/ 8 h 18"/>
                <a:gd name="T4" fmla="*/ 18 w 18"/>
                <a:gd name="T5" fmla="*/ 12 h 18"/>
                <a:gd name="T6" fmla="*/ 16 w 18"/>
                <a:gd name="T7" fmla="*/ 14 h 18"/>
                <a:gd name="T8" fmla="*/ 16 w 18"/>
                <a:gd name="T9" fmla="*/ 14 h 18"/>
                <a:gd name="T10" fmla="*/ 12 w 18"/>
                <a:gd name="T11" fmla="*/ 16 h 18"/>
                <a:gd name="T12" fmla="*/ 10 w 18"/>
                <a:gd name="T13" fmla="*/ 18 h 18"/>
                <a:gd name="T14" fmla="*/ 10 w 18"/>
                <a:gd name="T15" fmla="*/ 18 h 18"/>
                <a:gd name="T16" fmla="*/ 6 w 18"/>
                <a:gd name="T17" fmla="*/ 16 h 18"/>
                <a:gd name="T18" fmla="*/ 2 w 18"/>
                <a:gd name="T19" fmla="*/ 14 h 18"/>
                <a:gd name="T20" fmla="*/ 2 w 18"/>
                <a:gd name="T21" fmla="*/ 14 h 18"/>
                <a:gd name="T22" fmla="*/ 0 w 18"/>
                <a:gd name="T23" fmla="*/ 12 h 18"/>
                <a:gd name="T24" fmla="*/ 0 w 18"/>
                <a:gd name="T25" fmla="*/ 8 h 18"/>
                <a:gd name="T26" fmla="*/ 0 w 18"/>
                <a:gd name="T27" fmla="*/ 8 h 18"/>
                <a:gd name="T28" fmla="*/ 0 w 18"/>
                <a:gd name="T29" fmla="*/ 4 h 18"/>
                <a:gd name="T30" fmla="*/ 2 w 18"/>
                <a:gd name="T31" fmla="*/ 2 h 18"/>
                <a:gd name="T32" fmla="*/ 2 w 18"/>
                <a:gd name="T33" fmla="*/ 2 h 18"/>
                <a:gd name="T34" fmla="*/ 6 w 18"/>
                <a:gd name="T35" fmla="*/ 0 h 18"/>
                <a:gd name="T36" fmla="*/ 10 w 18"/>
                <a:gd name="T37" fmla="*/ 0 h 18"/>
                <a:gd name="T38" fmla="*/ 10 w 18"/>
                <a:gd name="T39" fmla="*/ 0 h 18"/>
                <a:gd name="T40" fmla="*/ 12 w 18"/>
                <a:gd name="T41" fmla="*/ 0 h 18"/>
                <a:gd name="T42" fmla="*/ 16 w 18"/>
                <a:gd name="T43" fmla="*/ 2 h 18"/>
                <a:gd name="T44" fmla="*/ 16 w 18"/>
                <a:gd name="T45" fmla="*/ 2 h 18"/>
                <a:gd name="T46" fmla="*/ 18 w 18"/>
                <a:gd name="T47" fmla="*/ 4 h 18"/>
                <a:gd name="T48" fmla="*/ 18 w 18"/>
                <a:gd name="T49" fmla="*/ 8 h 18"/>
                <a:gd name="T50" fmla="*/ 18 w 18"/>
                <a:gd name="T5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" h="18">
                  <a:moveTo>
                    <a:pt x="18" y="8"/>
                  </a:moveTo>
                  <a:lnTo>
                    <a:pt x="18" y="8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5" name="Freeform 213"/>
            <p:cNvSpPr>
              <a:spLocks/>
            </p:cNvSpPr>
            <p:nvPr/>
          </p:nvSpPr>
          <p:spPr bwMode="auto">
            <a:xfrm>
              <a:off x="5808663" y="5260975"/>
              <a:ext cx="50800" cy="50800"/>
            </a:xfrm>
            <a:custGeom>
              <a:avLst/>
              <a:gdLst>
                <a:gd name="T0" fmla="*/ 32 w 32"/>
                <a:gd name="T1" fmla="*/ 16 h 32"/>
                <a:gd name="T2" fmla="*/ 32 w 32"/>
                <a:gd name="T3" fmla="*/ 16 h 32"/>
                <a:gd name="T4" fmla="*/ 32 w 32"/>
                <a:gd name="T5" fmla="*/ 22 h 32"/>
                <a:gd name="T6" fmla="*/ 28 w 32"/>
                <a:gd name="T7" fmla="*/ 28 h 32"/>
                <a:gd name="T8" fmla="*/ 22 w 32"/>
                <a:gd name="T9" fmla="*/ 30 h 32"/>
                <a:gd name="T10" fmla="*/ 16 w 32"/>
                <a:gd name="T11" fmla="*/ 32 h 32"/>
                <a:gd name="T12" fmla="*/ 16 w 32"/>
                <a:gd name="T13" fmla="*/ 32 h 32"/>
                <a:gd name="T14" fmla="*/ 10 w 32"/>
                <a:gd name="T15" fmla="*/ 30 h 32"/>
                <a:gd name="T16" fmla="*/ 6 w 32"/>
                <a:gd name="T17" fmla="*/ 28 h 32"/>
                <a:gd name="T18" fmla="*/ 2 w 32"/>
                <a:gd name="T19" fmla="*/ 22 h 32"/>
                <a:gd name="T20" fmla="*/ 0 w 32"/>
                <a:gd name="T21" fmla="*/ 16 h 32"/>
                <a:gd name="T22" fmla="*/ 0 w 32"/>
                <a:gd name="T23" fmla="*/ 16 h 32"/>
                <a:gd name="T24" fmla="*/ 2 w 32"/>
                <a:gd name="T25" fmla="*/ 10 h 32"/>
                <a:gd name="T26" fmla="*/ 6 w 32"/>
                <a:gd name="T27" fmla="*/ 4 h 32"/>
                <a:gd name="T28" fmla="*/ 10 w 32"/>
                <a:gd name="T29" fmla="*/ 2 h 32"/>
                <a:gd name="T30" fmla="*/ 16 w 32"/>
                <a:gd name="T31" fmla="*/ 0 h 32"/>
                <a:gd name="T32" fmla="*/ 16 w 32"/>
                <a:gd name="T33" fmla="*/ 0 h 32"/>
                <a:gd name="T34" fmla="*/ 22 w 32"/>
                <a:gd name="T35" fmla="*/ 2 h 32"/>
                <a:gd name="T36" fmla="*/ 28 w 32"/>
                <a:gd name="T37" fmla="*/ 4 h 32"/>
                <a:gd name="T38" fmla="*/ 32 w 32"/>
                <a:gd name="T39" fmla="*/ 10 h 32"/>
                <a:gd name="T40" fmla="*/ 32 w 32"/>
                <a:gd name="T41" fmla="*/ 16 h 32"/>
                <a:gd name="T42" fmla="*/ 32 w 32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2">
                  <a:moveTo>
                    <a:pt x="32" y="16"/>
                  </a:moveTo>
                  <a:lnTo>
                    <a:pt x="32" y="16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6" y="28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2" y="16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6" name="Freeform 214"/>
            <p:cNvSpPr>
              <a:spLocks/>
            </p:cNvSpPr>
            <p:nvPr/>
          </p:nvSpPr>
          <p:spPr bwMode="auto">
            <a:xfrm>
              <a:off x="5808663" y="5095875"/>
              <a:ext cx="41275" cy="200025"/>
            </a:xfrm>
            <a:custGeom>
              <a:avLst/>
              <a:gdLst>
                <a:gd name="T0" fmla="*/ 0 w 26"/>
                <a:gd name="T1" fmla="*/ 120 h 126"/>
                <a:gd name="T2" fmla="*/ 0 w 26"/>
                <a:gd name="T3" fmla="*/ 120 h 126"/>
                <a:gd name="T4" fmla="*/ 0 w 26"/>
                <a:gd name="T5" fmla="*/ 90 h 126"/>
                <a:gd name="T6" fmla="*/ 2 w 26"/>
                <a:gd name="T7" fmla="*/ 54 h 126"/>
                <a:gd name="T8" fmla="*/ 4 w 26"/>
                <a:gd name="T9" fmla="*/ 36 h 126"/>
                <a:gd name="T10" fmla="*/ 8 w 26"/>
                <a:gd name="T11" fmla="*/ 20 h 126"/>
                <a:gd name="T12" fmla="*/ 12 w 26"/>
                <a:gd name="T13" fmla="*/ 8 h 126"/>
                <a:gd name="T14" fmla="*/ 16 w 26"/>
                <a:gd name="T15" fmla="*/ 0 h 126"/>
                <a:gd name="T16" fmla="*/ 26 w 26"/>
                <a:gd name="T17" fmla="*/ 24 h 126"/>
                <a:gd name="T18" fmla="*/ 20 w 26"/>
                <a:gd name="T19" fmla="*/ 102 h 126"/>
                <a:gd name="T20" fmla="*/ 8 w 26"/>
                <a:gd name="T21" fmla="*/ 126 h 126"/>
                <a:gd name="T22" fmla="*/ 0 w 26"/>
                <a:gd name="T23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26">
                  <a:moveTo>
                    <a:pt x="0" y="120"/>
                  </a:moveTo>
                  <a:lnTo>
                    <a:pt x="0" y="120"/>
                  </a:lnTo>
                  <a:lnTo>
                    <a:pt x="0" y="90"/>
                  </a:lnTo>
                  <a:lnTo>
                    <a:pt x="2" y="54"/>
                  </a:lnTo>
                  <a:lnTo>
                    <a:pt x="4" y="36"/>
                  </a:lnTo>
                  <a:lnTo>
                    <a:pt x="8" y="20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6" y="24"/>
                  </a:lnTo>
                  <a:lnTo>
                    <a:pt x="20" y="102"/>
                  </a:lnTo>
                  <a:lnTo>
                    <a:pt x="8" y="126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7" name="Rectangle 215"/>
            <p:cNvSpPr>
              <a:spLocks noChangeArrowheads="1"/>
            </p:cNvSpPr>
            <p:nvPr/>
          </p:nvSpPr>
          <p:spPr bwMode="auto">
            <a:xfrm>
              <a:off x="5434013" y="5105400"/>
              <a:ext cx="9525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8" name="Freeform 216"/>
            <p:cNvSpPr>
              <a:spLocks/>
            </p:cNvSpPr>
            <p:nvPr/>
          </p:nvSpPr>
          <p:spPr bwMode="auto">
            <a:xfrm>
              <a:off x="5411788" y="5105400"/>
              <a:ext cx="9525" cy="53975"/>
            </a:xfrm>
            <a:custGeom>
              <a:avLst/>
              <a:gdLst>
                <a:gd name="T0" fmla="*/ 2 w 6"/>
                <a:gd name="T1" fmla="*/ 0 h 34"/>
                <a:gd name="T2" fmla="*/ 6 w 6"/>
                <a:gd name="T3" fmla="*/ 0 h 34"/>
                <a:gd name="T4" fmla="*/ 6 w 6"/>
                <a:gd name="T5" fmla="*/ 34 h 34"/>
                <a:gd name="T6" fmla="*/ 0 w 6"/>
                <a:gd name="T7" fmla="*/ 34 h 34"/>
                <a:gd name="T8" fmla="*/ 2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2" y="0"/>
                  </a:moveTo>
                  <a:lnTo>
                    <a:pt x="6" y="0"/>
                  </a:lnTo>
                  <a:lnTo>
                    <a:pt x="6" y="34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59" name="Rectangle 217"/>
            <p:cNvSpPr>
              <a:spLocks noChangeArrowheads="1"/>
            </p:cNvSpPr>
            <p:nvPr/>
          </p:nvSpPr>
          <p:spPr bwMode="auto">
            <a:xfrm>
              <a:off x="5456238" y="5105400"/>
              <a:ext cx="9525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0" name="Freeform 218"/>
            <p:cNvSpPr>
              <a:spLocks/>
            </p:cNvSpPr>
            <p:nvPr/>
          </p:nvSpPr>
          <p:spPr bwMode="auto">
            <a:xfrm>
              <a:off x="5478463" y="5105400"/>
              <a:ext cx="9525" cy="53975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0 h 34"/>
                <a:gd name="T4" fmla="*/ 6 w 6"/>
                <a:gd name="T5" fmla="*/ 34 h 34"/>
                <a:gd name="T6" fmla="*/ 0 w 6"/>
                <a:gd name="T7" fmla="*/ 34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lnTo>
                    <a:pt x="4" y="0"/>
                  </a:lnTo>
                  <a:lnTo>
                    <a:pt x="6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1" name="Freeform 219"/>
            <p:cNvSpPr>
              <a:spLocks/>
            </p:cNvSpPr>
            <p:nvPr/>
          </p:nvSpPr>
          <p:spPr bwMode="auto">
            <a:xfrm>
              <a:off x="5434013" y="5451475"/>
              <a:ext cx="31750" cy="28575"/>
            </a:xfrm>
            <a:custGeom>
              <a:avLst/>
              <a:gdLst>
                <a:gd name="T0" fmla="*/ 20 w 20"/>
                <a:gd name="T1" fmla="*/ 10 h 18"/>
                <a:gd name="T2" fmla="*/ 20 w 20"/>
                <a:gd name="T3" fmla="*/ 10 h 18"/>
                <a:gd name="T4" fmla="*/ 18 w 20"/>
                <a:gd name="T5" fmla="*/ 14 h 18"/>
                <a:gd name="T6" fmla="*/ 16 w 20"/>
                <a:gd name="T7" fmla="*/ 16 h 18"/>
                <a:gd name="T8" fmla="*/ 16 w 20"/>
                <a:gd name="T9" fmla="*/ 16 h 18"/>
                <a:gd name="T10" fmla="*/ 14 w 20"/>
                <a:gd name="T11" fmla="*/ 18 h 18"/>
                <a:gd name="T12" fmla="*/ 10 w 20"/>
                <a:gd name="T13" fmla="*/ 18 h 18"/>
                <a:gd name="T14" fmla="*/ 10 w 20"/>
                <a:gd name="T15" fmla="*/ 18 h 18"/>
                <a:gd name="T16" fmla="*/ 6 w 20"/>
                <a:gd name="T17" fmla="*/ 18 h 18"/>
                <a:gd name="T18" fmla="*/ 4 w 20"/>
                <a:gd name="T19" fmla="*/ 16 h 18"/>
                <a:gd name="T20" fmla="*/ 4 w 20"/>
                <a:gd name="T21" fmla="*/ 16 h 18"/>
                <a:gd name="T22" fmla="*/ 2 w 20"/>
                <a:gd name="T23" fmla="*/ 14 h 18"/>
                <a:gd name="T24" fmla="*/ 0 w 20"/>
                <a:gd name="T25" fmla="*/ 10 h 18"/>
                <a:gd name="T26" fmla="*/ 0 w 20"/>
                <a:gd name="T27" fmla="*/ 10 h 18"/>
                <a:gd name="T28" fmla="*/ 2 w 20"/>
                <a:gd name="T29" fmla="*/ 6 h 18"/>
                <a:gd name="T30" fmla="*/ 4 w 20"/>
                <a:gd name="T31" fmla="*/ 4 h 18"/>
                <a:gd name="T32" fmla="*/ 4 w 20"/>
                <a:gd name="T33" fmla="*/ 4 h 18"/>
                <a:gd name="T34" fmla="*/ 6 w 20"/>
                <a:gd name="T35" fmla="*/ 2 h 18"/>
                <a:gd name="T36" fmla="*/ 10 w 20"/>
                <a:gd name="T37" fmla="*/ 0 h 18"/>
                <a:gd name="T38" fmla="*/ 10 w 20"/>
                <a:gd name="T39" fmla="*/ 0 h 18"/>
                <a:gd name="T40" fmla="*/ 14 w 20"/>
                <a:gd name="T41" fmla="*/ 2 h 18"/>
                <a:gd name="T42" fmla="*/ 16 w 20"/>
                <a:gd name="T43" fmla="*/ 4 h 18"/>
                <a:gd name="T44" fmla="*/ 16 w 20"/>
                <a:gd name="T45" fmla="*/ 4 h 18"/>
                <a:gd name="T46" fmla="*/ 18 w 20"/>
                <a:gd name="T47" fmla="*/ 6 h 18"/>
                <a:gd name="T48" fmla="*/ 20 w 20"/>
                <a:gd name="T49" fmla="*/ 10 h 18"/>
                <a:gd name="T50" fmla="*/ 20 w 20"/>
                <a:gd name="T51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2" name="Freeform 220"/>
            <p:cNvSpPr>
              <a:spLocks/>
            </p:cNvSpPr>
            <p:nvPr/>
          </p:nvSpPr>
          <p:spPr bwMode="auto">
            <a:xfrm>
              <a:off x="5427663" y="5410200"/>
              <a:ext cx="44450" cy="41275"/>
            </a:xfrm>
            <a:custGeom>
              <a:avLst/>
              <a:gdLst>
                <a:gd name="T0" fmla="*/ 28 w 28"/>
                <a:gd name="T1" fmla="*/ 12 h 26"/>
                <a:gd name="T2" fmla="*/ 28 w 28"/>
                <a:gd name="T3" fmla="*/ 12 h 26"/>
                <a:gd name="T4" fmla="*/ 26 w 28"/>
                <a:gd name="T5" fmla="*/ 18 h 26"/>
                <a:gd name="T6" fmla="*/ 24 w 28"/>
                <a:gd name="T7" fmla="*/ 22 h 26"/>
                <a:gd name="T8" fmla="*/ 24 w 28"/>
                <a:gd name="T9" fmla="*/ 22 h 26"/>
                <a:gd name="T10" fmla="*/ 20 w 28"/>
                <a:gd name="T11" fmla="*/ 26 h 26"/>
                <a:gd name="T12" fmla="*/ 14 w 28"/>
                <a:gd name="T13" fmla="*/ 26 h 26"/>
                <a:gd name="T14" fmla="*/ 14 w 28"/>
                <a:gd name="T15" fmla="*/ 26 h 26"/>
                <a:gd name="T16" fmla="*/ 8 w 28"/>
                <a:gd name="T17" fmla="*/ 26 h 26"/>
                <a:gd name="T18" fmla="*/ 4 w 28"/>
                <a:gd name="T19" fmla="*/ 22 h 26"/>
                <a:gd name="T20" fmla="*/ 4 w 28"/>
                <a:gd name="T21" fmla="*/ 22 h 26"/>
                <a:gd name="T22" fmla="*/ 2 w 28"/>
                <a:gd name="T23" fmla="*/ 18 h 26"/>
                <a:gd name="T24" fmla="*/ 0 w 28"/>
                <a:gd name="T25" fmla="*/ 12 h 26"/>
                <a:gd name="T26" fmla="*/ 0 w 28"/>
                <a:gd name="T27" fmla="*/ 12 h 26"/>
                <a:gd name="T28" fmla="*/ 2 w 28"/>
                <a:gd name="T29" fmla="*/ 8 h 26"/>
                <a:gd name="T30" fmla="*/ 4 w 28"/>
                <a:gd name="T31" fmla="*/ 4 h 26"/>
                <a:gd name="T32" fmla="*/ 4 w 28"/>
                <a:gd name="T33" fmla="*/ 4 h 26"/>
                <a:gd name="T34" fmla="*/ 8 w 28"/>
                <a:gd name="T35" fmla="*/ 0 h 26"/>
                <a:gd name="T36" fmla="*/ 14 w 28"/>
                <a:gd name="T37" fmla="*/ 0 h 26"/>
                <a:gd name="T38" fmla="*/ 14 w 28"/>
                <a:gd name="T39" fmla="*/ 0 h 26"/>
                <a:gd name="T40" fmla="*/ 20 w 28"/>
                <a:gd name="T41" fmla="*/ 0 h 26"/>
                <a:gd name="T42" fmla="*/ 24 w 28"/>
                <a:gd name="T43" fmla="*/ 4 h 26"/>
                <a:gd name="T44" fmla="*/ 24 w 28"/>
                <a:gd name="T45" fmla="*/ 4 h 26"/>
                <a:gd name="T46" fmla="*/ 26 w 28"/>
                <a:gd name="T47" fmla="*/ 8 h 26"/>
                <a:gd name="T48" fmla="*/ 28 w 28"/>
                <a:gd name="T49" fmla="*/ 12 h 26"/>
                <a:gd name="T50" fmla="*/ 28 w 28"/>
                <a:gd name="T5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26">
                  <a:moveTo>
                    <a:pt x="28" y="12"/>
                  </a:moveTo>
                  <a:lnTo>
                    <a:pt x="28" y="12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3" name="Rectangle 221"/>
            <p:cNvSpPr>
              <a:spLocks noChangeArrowheads="1"/>
            </p:cNvSpPr>
            <p:nvPr/>
          </p:nvSpPr>
          <p:spPr bwMode="auto">
            <a:xfrm>
              <a:off x="5411788" y="5159375"/>
              <a:ext cx="76200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4" name="Freeform 222"/>
            <p:cNvSpPr>
              <a:spLocks/>
            </p:cNvSpPr>
            <p:nvPr/>
          </p:nvSpPr>
          <p:spPr bwMode="auto">
            <a:xfrm>
              <a:off x="5411788" y="5194300"/>
              <a:ext cx="76200" cy="38100"/>
            </a:xfrm>
            <a:custGeom>
              <a:avLst/>
              <a:gdLst>
                <a:gd name="T0" fmla="*/ 48 w 48"/>
                <a:gd name="T1" fmla="*/ 12 h 24"/>
                <a:gd name="T2" fmla="*/ 48 w 48"/>
                <a:gd name="T3" fmla="*/ 12 h 24"/>
                <a:gd name="T4" fmla="*/ 46 w 48"/>
                <a:gd name="T5" fmla="*/ 16 h 24"/>
                <a:gd name="T6" fmla="*/ 40 w 48"/>
                <a:gd name="T7" fmla="*/ 20 h 24"/>
                <a:gd name="T8" fmla="*/ 34 w 48"/>
                <a:gd name="T9" fmla="*/ 22 h 24"/>
                <a:gd name="T10" fmla="*/ 24 w 48"/>
                <a:gd name="T11" fmla="*/ 24 h 24"/>
                <a:gd name="T12" fmla="*/ 24 w 48"/>
                <a:gd name="T13" fmla="*/ 24 h 24"/>
                <a:gd name="T14" fmla="*/ 14 w 48"/>
                <a:gd name="T15" fmla="*/ 22 h 24"/>
                <a:gd name="T16" fmla="*/ 8 w 48"/>
                <a:gd name="T17" fmla="*/ 20 h 24"/>
                <a:gd name="T18" fmla="*/ 2 w 48"/>
                <a:gd name="T19" fmla="*/ 16 h 24"/>
                <a:gd name="T20" fmla="*/ 0 w 48"/>
                <a:gd name="T21" fmla="*/ 12 h 24"/>
                <a:gd name="T22" fmla="*/ 0 w 48"/>
                <a:gd name="T23" fmla="*/ 12 h 24"/>
                <a:gd name="T24" fmla="*/ 2 w 48"/>
                <a:gd name="T25" fmla="*/ 8 h 24"/>
                <a:gd name="T26" fmla="*/ 8 w 48"/>
                <a:gd name="T27" fmla="*/ 4 h 24"/>
                <a:gd name="T28" fmla="*/ 14 w 48"/>
                <a:gd name="T29" fmla="*/ 2 h 24"/>
                <a:gd name="T30" fmla="*/ 24 w 48"/>
                <a:gd name="T31" fmla="*/ 0 h 24"/>
                <a:gd name="T32" fmla="*/ 24 w 48"/>
                <a:gd name="T33" fmla="*/ 0 h 24"/>
                <a:gd name="T34" fmla="*/ 34 w 48"/>
                <a:gd name="T35" fmla="*/ 2 h 24"/>
                <a:gd name="T36" fmla="*/ 40 w 48"/>
                <a:gd name="T37" fmla="*/ 4 h 24"/>
                <a:gd name="T38" fmla="*/ 46 w 48"/>
                <a:gd name="T39" fmla="*/ 8 h 24"/>
                <a:gd name="T40" fmla="*/ 48 w 48"/>
                <a:gd name="T41" fmla="*/ 12 h 24"/>
                <a:gd name="T42" fmla="*/ 48 w 48"/>
                <a:gd name="T4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24">
                  <a:moveTo>
                    <a:pt x="48" y="12"/>
                  </a:moveTo>
                  <a:lnTo>
                    <a:pt x="48" y="12"/>
                  </a:lnTo>
                  <a:lnTo>
                    <a:pt x="46" y="16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14" y="22"/>
                  </a:lnTo>
                  <a:lnTo>
                    <a:pt x="8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8" y="4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0" y="4"/>
                  </a:lnTo>
                  <a:lnTo>
                    <a:pt x="46" y="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5" name="Freeform 223"/>
            <p:cNvSpPr>
              <a:spLocks/>
            </p:cNvSpPr>
            <p:nvPr/>
          </p:nvSpPr>
          <p:spPr bwMode="auto">
            <a:xfrm>
              <a:off x="5421313" y="5184775"/>
              <a:ext cx="57150" cy="282575"/>
            </a:xfrm>
            <a:custGeom>
              <a:avLst/>
              <a:gdLst>
                <a:gd name="T0" fmla="*/ 18 w 36"/>
                <a:gd name="T1" fmla="*/ 0 h 178"/>
                <a:gd name="T2" fmla="*/ 36 w 36"/>
                <a:gd name="T3" fmla="*/ 14 h 178"/>
                <a:gd name="T4" fmla="*/ 36 w 36"/>
                <a:gd name="T5" fmla="*/ 26 h 178"/>
                <a:gd name="T6" fmla="*/ 36 w 36"/>
                <a:gd name="T7" fmla="*/ 26 h 178"/>
                <a:gd name="T8" fmla="*/ 30 w 36"/>
                <a:gd name="T9" fmla="*/ 32 h 178"/>
                <a:gd name="T10" fmla="*/ 26 w 36"/>
                <a:gd name="T11" fmla="*/ 38 h 178"/>
                <a:gd name="T12" fmla="*/ 24 w 36"/>
                <a:gd name="T13" fmla="*/ 50 h 178"/>
                <a:gd name="T14" fmla="*/ 24 w 36"/>
                <a:gd name="T15" fmla="*/ 64 h 178"/>
                <a:gd name="T16" fmla="*/ 24 w 36"/>
                <a:gd name="T17" fmla="*/ 64 h 178"/>
                <a:gd name="T18" fmla="*/ 26 w 36"/>
                <a:gd name="T19" fmla="*/ 84 h 178"/>
                <a:gd name="T20" fmla="*/ 28 w 36"/>
                <a:gd name="T21" fmla="*/ 110 h 178"/>
                <a:gd name="T22" fmla="*/ 30 w 36"/>
                <a:gd name="T23" fmla="*/ 136 h 178"/>
                <a:gd name="T24" fmla="*/ 32 w 36"/>
                <a:gd name="T25" fmla="*/ 154 h 178"/>
                <a:gd name="T26" fmla="*/ 32 w 36"/>
                <a:gd name="T27" fmla="*/ 154 h 178"/>
                <a:gd name="T28" fmla="*/ 32 w 36"/>
                <a:gd name="T29" fmla="*/ 166 h 178"/>
                <a:gd name="T30" fmla="*/ 30 w 36"/>
                <a:gd name="T31" fmla="*/ 174 h 178"/>
                <a:gd name="T32" fmla="*/ 28 w 36"/>
                <a:gd name="T33" fmla="*/ 178 h 178"/>
                <a:gd name="T34" fmla="*/ 18 w 36"/>
                <a:gd name="T35" fmla="*/ 178 h 178"/>
                <a:gd name="T36" fmla="*/ 8 w 36"/>
                <a:gd name="T37" fmla="*/ 178 h 178"/>
                <a:gd name="T38" fmla="*/ 8 w 36"/>
                <a:gd name="T39" fmla="*/ 178 h 178"/>
                <a:gd name="T40" fmla="*/ 6 w 36"/>
                <a:gd name="T41" fmla="*/ 174 h 178"/>
                <a:gd name="T42" fmla="*/ 6 w 36"/>
                <a:gd name="T43" fmla="*/ 166 h 178"/>
                <a:gd name="T44" fmla="*/ 4 w 36"/>
                <a:gd name="T45" fmla="*/ 154 h 178"/>
                <a:gd name="T46" fmla="*/ 4 w 36"/>
                <a:gd name="T47" fmla="*/ 154 h 178"/>
                <a:gd name="T48" fmla="*/ 6 w 36"/>
                <a:gd name="T49" fmla="*/ 136 h 178"/>
                <a:gd name="T50" fmla="*/ 8 w 36"/>
                <a:gd name="T51" fmla="*/ 110 h 178"/>
                <a:gd name="T52" fmla="*/ 12 w 36"/>
                <a:gd name="T53" fmla="*/ 84 h 178"/>
                <a:gd name="T54" fmla="*/ 12 w 36"/>
                <a:gd name="T55" fmla="*/ 64 h 178"/>
                <a:gd name="T56" fmla="*/ 12 w 36"/>
                <a:gd name="T57" fmla="*/ 64 h 178"/>
                <a:gd name="T58" fmla="*/ 12 w 36"/>
                <a:gd name="T59" fmla="*/ 50 h 178"/>
                <a:gd name="T60" fmla="*/ 10 w 36"/>
                <a:gd name="T61" fmla="*/ 38 h 178"/>
                <a:gd name="T62" fmla="*/ 6 w 36"/>
                <a:gd name="T63" fmla="*/ 32 h 178"/>
                <a:gd name="T64" fmla="*/ 0 w 36"/>
                <a:gd name="T65" fmla="*/ 26 h 178"/>
                <a:gd name="T66" fmla="*/ 0 w 36"/>
                <a:gd name="T67" fmla="*/ 14 h 178"/>
                <a:gd name="T68" fmla="*/ 18 w 36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178">
                  <a:moveTo>
                    <a:pt x="18" y="0"/>
                  </a:moveTo>
                  <a:lnTo>
                    <a:pt x="36" y="14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0" y="32"/>
                  </a:lnTo>
                  <a:lnTo>
                    <a:pt x="26" y="38"/>
                  </a:lnTo>
                  <a:lnTo>
                    <a:pt x="24" y="50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6" y="84"/>
                  </a:lnTo>
                  <a:lnTo>
                    <a:pt x="28" y="110"/>
                  </a:lnTo>
                  <a:lnTo>
                    <a:pt x="30" y="13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66"/>
                  </a:lnTo>
                  <a:lnTo>
                    <a:pt x="30" y="174"/>
                  </a:lnTo>
                  <a:lnTo>
                    <a:pt x="28" y="178"/>
                  </a:lnTo>
                  <a:lnTo>
                    <a:pt x="18" y="178"/>
                  </a:lnTo>
                  <a:lnTo>
                    <a:pt x="8" y="178"/>
                  </a:lnTo>
                  <a:lnTo>
                    <a:pt x="8" y="178"/>
                  </a:lnTo>
                  <a:lnTo>
                    <a:pt x="6" y="174"/>
                  </a:lnTo>
                  <a:lnTo>
                    <a:pt x="6" y="16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6" y="136"/>
                  </a:lnTo>
                  <a:lnTo>
                    <a:pt x="8" y="110"/>
                  </a:lnTo>
                  <a:lnTo>
                    <a:pt x="12" y="8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50"/>
                  </a:lnTo>
                  <a:lnTo>
                    <a:pt x="10" y="38"/>
                  </a:lnTo>
                  <a:lnTo>
                    <a:pt x="6" y="32"/>
                  </a:lnTo>
                  <a:lnTo>
                    <a:pt x="0" y="26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66" name="グループ化 1465"/>
          <p:cNvGrpSpPr/>
          <p:nvPr/>
        </p:nvGrpSpPr>
        <p:grpSpPr>
          <a:xfrm>
            <a:off x="5285171" y="3232767"/>
            <a:ext cx="394601" cy="432045"/>
            <a:chOff x="7224713" y="3251200"/>
            <a:chExt cx="434975" cy="476250"/>
          </a:xfrm>
        </p:grpSpPr>
        <p:sp>
          <p:nvSpPr>
            <p:cNvPr id="1467" name="Freeform 224"/>
            <p:cNvSpPr>
              <a:spLocks/>
            </p:cNvSpPr>
            <p:nvPr/>
          </p:nvSpPr>
          <p:spPr bwMode="auto">
            <a:xfrm>
              <a:off x="7262813" y="3305175"/>
              <a:ext cx="365125" cy="422275"/>
            </a:xfrm>
            <a:custGeom>
              <a:avLst/>
              <a:gdLst>
                <a:gd name="T0" fmla="*/ 46 w 230"/>
                <a:gd name="T1" fmla="*/ 0 h 266"/>
                <a:gd name="T2" fmla="*/ 36 w 230"/>
                <a:gd name="T3" fmla="*/ 0 h 266"/>
                <a:gd name="T4" fmla="*/ 20 w 230"/>
                <a:gd name="T5" fmla="*/ 8 h 266"/>
                <a:gd name="T6" fmla="*/ 8 w 230"/>
                <a:gd name="T7" fmla="*/ 20 h 266"/>
                <a:gd name="T8" fmla="*/ 2 w 230"/>
                <a:gd name="T9" fmla="*/ 36 h 266"/>
                <a:gd name="T10" fmla="*/ 0 w 230"/>
                <a:gd name="T11" fmla="*/ 182 h 266"/>
                <a:gd name="T12" fmla="*/ 2 w 230"/>
                <a:gd name="T13" fmla="*/ 190 h 266"/>
                <a:gd name="T14" fmla="*/ 6 w 230"/>
                <a:gd name="T15" fmla="*/ 206 h 266"/>
                <a:gd name="T16" fmla="*/ 16 w 230"/>
                <a:gd name="T17" fmla="*/ 216 h 266"/>
                <a:gd name="T18" fmla="*/ 28 w 230"/>
                <a:gd name="T19" fmla="*/ 224 h 266"/>
                <a:gd name="T20" fmla="*/ 16 w 230"/>
                <a:gd name="T21" fmla="*/ 250 h 266"/>
                <a:gd name="T22" fmla="*/ 14 w 230"/>
                <a:gd name="T23" fmla="*/ 252 h 266"/>
                <a:gd name="T24" fmla="*/ 14 w 230"/>
                <a:gd name="T25" fmla="*/ 260 h 266"/>
                <a:gd name="T26" fmla="*/ 16 w 230"/>
                <a:gd name="T27" fmla="*/ 264 h 266"/>
                <a:gd name="T28" fmla="*/ 24 w 230"/>
                <a:gd name="T29" fmla="*/ 266 h 266"/>
                <a:gd name="T30" fmla="*/ 28 w 230"/>
                <a:gd name="T31" fmla="*/ 266 h 266"/>
                <a:gd name="T32" fmla="*/ 62 w 230"/>
                <a:gd name="T33" fmla="*/ 228 h 266"/>
                <a:gd name="T34" fmla="*/ 196 w 230"/>
                <a:gd name="T35" fmla="*/ 262 h 266"/>
                <a:gd name="T36" fmla="*/ 200 w 230"/>
                <a:gd name="T37" fmla="*/ 266 h 266"/>
                <a:gd name="T38" fmla="*/ 204 w 230"/>
                <a:gd name="T39" fmla="*/ 266 h 266"/>
                <a:gd name="T40" fmla="*/ 210 w 230"/>
                <a:gd name="T41" fmla="*/ 264 h 266"/>
                <a:gd name="T42" fmla="*/ 212 w 230"/>
                <a:gd name="T43" fmla="*/ 260 h 266"/>
                <a:gd name="T44" fmla="*/ 214 w 230"/>
                <a:gd name="T45" fmla="*/ 252 h 266"/>
                <a:gd name="T46" fmla="*/ 192 w 230"/>
                <a:gd name="T47" fmla="*/ 228 h 266"/>
                <a:gd name="T48" fmla="*/ 200 w 230"/>
                <a:gd name="T49" fmla="*/ 226 h 266"/>
                <a:gd name="T50" fmla="*/ 214 w 230"/>
                <a:gd name="T51" fmla="*/ 218 h 266"/>
                <a:gd name="T52" fmla="*/ 224 w 230"/>
                <a:gd name="T53" fmla="*/ 206 h 266"/>
                <a:gd name="T54" fmla="*/ 228 w 230"/>
                <a:gd name="T55" fmla="*/ 190 h 266"/>
                <a:gd name="T56" fmla="*/ 230 w 230"/>
                <a:gd name="T57" fmla="*/ 46 h 266"/>
                <a:gd name="T58" fmla="*/ 228 w 230"/>
                <a:gd name="T59" fmla="*/ 36 h 266"/>
                <a:gd name="T60" fmla="*/ 222 w 230"/>
                <a:gd name="T61" fmla="*/ 20 h 266"/>
                <a:gd name="T62" fmla="*/ 210 w 230"/>
                <a:gd name="T63" fmla="*/ 8 h 266"/>
                <a:gd name="T64" fmla="*/ 192 w 230"/>
                <a:gd name="T65" fmla="*/ 0 h 266"/>
                <a:gd name="T66" fmla="*/ 184 w 230"/>
                <a:gd name="T6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" h="266">
                  <a:moveTo>
                    <a:pt x="184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8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190"/>
                  </a:lnTo>
                  <a:lnTo>
                    <a:pt x="4" y="198"/>
                  </a:lnTo>
                  <a:lnTo>
                    <a:pt x="6" y="206"/>
                  </a:lnTo>
                  <a:lnTo>
                    <a:pt x="10" y="212"/>
                  </a:lnTo>
                  <a:lnTo>
                    <a:pt x="16" y="216"/>
                  </a:lnTo>
                  <a:lnTo>
                    <a:pt x="22" y="222"/>
                  </a:lnTo>
                  <a:lnTo>
                    <a:pt x="28" y="224"/>
                  </a:lnTo>
                  <a:lnTo>
                    <a:pt x="36" y="228"/>
                  </a:lnTo>
                  <a:lnTo>
                    <a:pt x="16" y="250"/>
                  </a:lnTo>
                  <a:lnTo>
                    <a:pt x="16" y="250"/>
                  </a:lnTo>
                  <a:lnTo>
                    <a:pt x="14" y="252"/>
                  </a:lnTo>
                  <a:lnTo>
                    <a:pt x="14" y="256"/>
                  </a:lnTo>
                  <a:lnTo>
                    <a:pt x="14" y="260"/>
                  </a:lnTo>
                  <a:lnTo>
                    <a:pt x="16" y="264"/>
                  </a:lnTo>
                  <a:lnTo>
                    <a:pt x="16" y="264"/>
                  </a:lnTo>
                  <a:lnTo>
                    <a:pt x="20" y="266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28" y="266"/>
                  </a:lnTo>
                  <a:lnTo>
                    <a:pt x="30" y="262"/>
                  </a:lnTo>
                  <a:lnTo>
                    <a:pt x="62" y="228"/>
                  </a:lnTo>
                  <a:lnTo>
                    <a:pt x="166" y="228"/>
                  </a:lnTo>
                  <a:lnTo>
                    <a:pt x="196" y="262"/>
                  </a:lnTo>
                  <a:lnTo>
                    <a:pt x="196" y="262"/>
                  </a:lnTo>
                  <a:lnTo>
                    <a:pt x="200" y="266"/>
                  </a:lnTo>
                  <a:lnTo>
                    <a:pt x="204" y="266"/>
                  </a:lnTo>
                  <a:lnTo>
                    <a:pt x="204" y="266"/>
                  </a:lnTo>
                  <a:lnTo>
                    <a:pt x="208" y="266"/>
                  </a:lnTo>
                  <a:lnTo>
                    <a:pt x="210" y="264"/>
                  </a:lnTo>
                  <a:lnTo>
                    <a:pt x="210" y="264"/>
                  </a:lnTo>
                  <a:lnTo>
                    <a:pt x="212" y="260"/>
                  </a:lnTo>
                  <a:lnTo>
                    <a:pt x="214" y="256"/>
                  </a:lnTo>
                  <a:lnTo>
                    <a:pt x="214" y="252"/>
                  </a:lnTo>
                  <a:lnTo>
                    <a:pt x="212" y="250"/>
                  </a:lnTo>
                  <a:lnTo>
                    <a:pt x="192" y="228"/>
                  </a:lnTo>
                  <a:lnTo>
                    <a:pt x="192" y="228"/>
                  </a:lnTo>
                  <a:lnTo>
                    <a:pt x="200" y="226"/>
                  </a:lnTo>
                  <a:lnTo>
                    <a:pt x="206" y="222"/>
                  </a:lnTo>
                  <a:lnTo>
                    <a:pt x="214" y="218"/>
                  </a:lnTo>
                  <a:lnTo>
                    <a:pt x="218" y="212"/>
                  </a:lnTo>
                  <a:lnTo>
                    <a:pt x="224" y="206"/>
                  </a:lnTo>
                  <a:lnTo>
                    <a:pt x="226" y="198"/>
                  </a:lnTo>
                  <a:lnTo>
                    <a:pt x="228" y="190"/>
                  </a:lnTo>
                  <a:lnTo>
                    <a:pt x="230" y="182"/>
                  </a:lnTo>
                  <a:lnTo>
                    <a:pt x="230" y="46"/>
                  </a:lnTo>
                  <a:lnTo>
                    <a:pt x="230" y="46"/>
                  </a:lnTo>
                  <a:lnTo>
                    <a:pt x="228" y="36"/>
                  </a:lnTo>
                  <a:lnTo>
                    <a:pt x="226" y="28"/>
                  </a:lnTo>
                  <a:lnTo>
                    <a:pt x="222" y="20"/>
                  </a:lnTo>
                  <a:lnTo>
                    <a:pt x="216" y="14"/>
                  </a:lnTo>
                  <a:lnTo>
                    <a:pt x="210" y="8"/>
                  </a:lnTo>
                  <a:lnTo>
                    <a:pt x="202" y="4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8" name="Freeform 225"/>
            <p:cNvSpPr>
              <a:spLocks/>
            </p:cNvSpPr>
            <p:nvPr/>
          </p:nvSpPr>
          <p:spPr bwMode="auto">
            <a:xfrm>
              <a:off x="7294563" y="3333750"/>
              <a:ext cx="301625" cy="304800"/>
            </a:xfrm>
            <a:custGeom>
              <a:avLst/>
              <a:gdLst>
                <a:gd name="T0" fmla="*/ 26 w 190"/>
                <a:gd name="T1" fmla="*/ 192 h 192"/>
                <a:gd name="T2" fmla="*/ 26 w 190"/>
                <a:gd name="T3" fmla="*/ 192 h 192"/>
                <a:gd name="T4" fmla="*/ 16 w 190"/>
                <a:gd name="T5" fmla="*/ 190 h 192"/>
                <a:gd name="T6" fmla="*/ 8 w 190"/>
                <a:gd name="T7" fmla="*/ 184 h 192"/>
                <a:gd name="T8" fmla="*/ 2 w 190"/>
                <a:gd name="T9" fmla="*/ 176 h 192"/>
                <a:gd name="T10" fmla="*/ 0 w 190"/>
                <a:gd name="T11" fmla="*/ 164 h 192"/>
                <a:gd name="T12" fmla="*/ 0 w 190"/>
                <a:gd name="T13" fmla="*/ 28 h 192"/>
                <a:gd name="T14" fmla="*/ 0 w 190"/>
                <a:gd name="T15" fmla="*/ 28 h 192"/>
                <a:gd name="T16" fmla="*/ 2 w 190"/>
                <a:gd name="T17" fmla="*/ 16 h 192"/>
                <a:gd name="T18" fmla="*/ 8 w 190"/>
                <a:gd name="T19" fmla="*/ 8 h 192"/>
                <a:gd name="T20" fmla="*/ 16 w 190"/>
                <a:gd name="T21" fmla="*/ 2 h 192"/>
                <a:gd name="T22" fmla="*/ 26 w 190"/>
                <a:gd name="T23" fmla="*/ 0 h 192"/>
                <a:gd name="T24" fmla="*/ 164 w 190"/>
                <a:gd name="T25" fmla="*/ 0 h 192"/>
                <a:gd name="T26" fmla="*/ 164 w 190"/>
                <a:gd name="T27" fmla="*/ 0 h 192"/>
                <a:gd name="T28" fmla="*/ 174 w 190"/>
                <a:gd name="T29" fmla="*/ 2 h 192"/>
                <a:gd name="T30" fmla="*/ 182 w 190"/>
                <a:gd name="T31" fmla="*/ 8 h 192"/>
                <a:gd name="T32" fmla="*/ 188 w 190"/>
                <a:gd name="T33" fmla="*/ 16 h 192"/>
                <a:gd name="T34" fmla="*/ 190 w 190"/>
                <a:gd name="T35" fmla="*/ 28 h 192"/>
                <a:gd name="T36" fmla="*/ 190 w 190"/>
                <a:gd name="T37" fmla="*/ 164 h 192"/>
                <a:gd name="T38" fmla="*/ 190 w 190"/>
                <a:gd name="T39" fmla="*/ 164 h 192"/>
                <a:gd name="T40" fmla="*/ 188 w 190"/>
                <a:gd name="T41" fmla="*/ 176 h 192"/>
                <a:gd name="T42" fmla="*/ 182 w 190"/>
                <a:gd name="T43" fmla="*/ 184 h 192"/>
                <a:gd name="T44" fmla="*/ 174 w 190"/>
                <a:gd name="T45" fmla="*/ 190 h 192"/>
                <a:gd name="T46" fmla="*/ 164 w 190"/>
                <a:gd name="T47" fmla="*/ 192 h 192"/>
                <a:gd name="T48" fmla="*/ 26 w 190"/>
                <a:gd name="T4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0" h="192">
                  <a:moveTo>
                    <a:pt x="26" y="192"/>
                  </a:moveTo>
                  <a:lnTo>
                    <a:pt x="26" y="192"/>
                  </a:lnTo>
                  <a:lnTo>
                    <a:pt x="16" y="190"/>
                  </a:lnTo>
                  <a:lnTo>
                    <a:pt x="8" y="184"/>
                  </a:lnTo>
                  <a:lnTo>
                    <a:pt x="2" y="176"/>
                  </a:lnTo>
                  <a:lnTo>
                    <a:pt x="0" y="16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4" y="2"/>
                  </a:lnTo>
                  <a:lnTo>
                    <a:pt x="182" y="8"/>
                  </a:lnTo>
                  <a:lnTo>
                    <a:pt x="188" y="16"/>
                  </a:lnTo>
                  <a:lnTo>
                    <a:pt x="190" y="28"/>
                  </a:lnTo>
                  <a:lnTo>
                    <a:pt x="190" y="164"/>
                  </a:lnTo>
                  <a:lnTo>
                    <a:pt x="190" y="164"/>
                  </a:lnTo>
                  <a:lnTo>
                    <a:pt x="188" y="176"/>
                  </a:lnTo>
                  <a:lnTo>
                    <a:pt x="182" y="184"/>
                  </a:lnTo>
                  <a:lnTo>
                    <a:pt x="174" y="190"/>
                  </a:lnTo>
                  <a:lnTo>
                    <a:pt x="164" y="192"/>
                  </a:lnTo>
                  <a:lnTo>
                    <a:pt x="26" y="1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69" name="Rectangle 226"/>
            <p:cNvSpPr>
              <a:spLocks noChangeArrowheads="1"/>
            </p:cNvSpPr>
            <p:nvPr/>
          </p:nvSpPr>
          <p:spPr bwMode="auto">
            <a:xfrm>
              <a:off x="7224713" y="3305175"/>
              <a:ext cx="434975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0" name="Rectangle 227"/>
            <p:cNvSpPr>
              <a:spLocks noChangeArrowheads="1"/>
            </p:cNvSpPr>
            <p:nvPr/>
          </p:nvSpPr>
          <p:spPr bwMode="auto">
            <a:xfrm>
              <a:off x="7424738" y="3251200"/>
              <a:ext cx="38100" cy="984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1" name="Freeform 228"/>
            <p:cNvSpPr>
              <a:spLocks/>
            </p:cNvSpPr>
            <p:nvPr/>
          </p:nvSpPr>
          <p:spPr bwMode="auto">
            <a:xfrm>
              <a:off x="7326313" y="3413125"/>
              <a:ext cx="231775" cy="139700"/>
            </a:xfrm>
            <a:custGeom>
              <a:avLst/>
              <a:gdLst>
                <a:gd name="T0" fmla="*/ 6 w 146"/>
                <a:gd name="T1" fmla="*/ 88 h 88"/>
                <a:gd name="T2" fmla="*/ 6 w 146"/>
                <a:gd name="T3" fmla="*/ 88 h 88"/>
                <a:gd name="T4" fmla="*/ 4 w 146"/>
                <a:gd name="T5" fmla="*/ 86 h 88"/>
                <a:gd name="T6" fmla="*/ 4 w 146"/>
                <a:gd name="T7" fmla="*/ 86 h 88"/>
                <a:gd name="T8" fmla="*/ 0 w 146"/>
                <a:gd name="T9" fmla="*/ 82 h 88"/>
                <a:gd name="T10" fmla="*/ 2 w 146"/>
                <a:gd name="T11" fmla="*/ 78 h 88"/>
                <a:gd name="T12" fmla="*/ 34 w 146"/>
                <a:gd name="T13" fmla="*/ 18 h 88"/>
                <a:gd name="T14" fmla="*/ 34 w 146"/>
                <a:gd name="T15" fmla="*/ 18 h 88"/>
                <a:gd name="T16" fmla="*/ 36 w 146"/>
                <a:gd name="T17" fmla="*/ 16 h 88"/>
                <a:gd name="T18" fmla="*/ 40 w 146"/>
                <a:gd name="T19" fmla="*/ 16 h 88"/>
                <a:gd name="T20" fmla="*/ 40 w 146"/>
                <a:gd name="T21" fmla="*/ 16 h 88"/>
                <a:gd name="T22" fmla="*/ 42 w 146"/>
                <a:gd name="T23" fmla="*/ 16 h 88"/>
                <a:gd name="T24" fmla="*/ 46 w 146"/>
                <a:gd name="T25" fmla="*/ 18 h 88"/>
                <a:gd name="T26" fmla="*/ 72 w 146"/>
                <a:gd name="T27" fmla="*/ 46 h 88"/>
                <a:gd name="T28" fmla="*/ 102 w 146"/>
                <a:gd name="T29" fmla="*/ 2 h 88"/>
                <a:gd name="T30" fmla="*/ 102 w 146"/>
                <a:gd name="T31" fmla="*/ 2 h 88"/>
                <a:gd name="T32" fmla="*/ 104 w 146"/>
                <a:gd name="T33" fmla="*/ 0 h 88"/>
                <a:gd name="T34" fmla="*/ 106 w 146"/>
                <a:gd name="T35" fmla="*/ 0 h 88"/>
                <a:gd name="T36" fmla="*/ 106 w 146"/>
                <a:gd name="T37" fmla="*/ 0 h 88"/>
                <a:gd name="T38" fmla="*/ 110 w 146"/>
                <a:gd name="T39" fmla="*/ 0 h 88"/>
                <a:gd name="T40" fmla="*/ 112 w 146"/>
                <a:gd name="T41" fmla="*/ 2 h 88"/>
                <a:gd name="T42" fmla="*/ 144 w 146"/>
                <a:gd name="T43" fmla="*/ 34 h 88"/>
                <a:gd name="T44" fmla="*/ 144 w 146"/>
                <a:gd name="T45" fmla="*/ 34 h 88"/>
                <a:gd name="T46" fmla="*/ 146 w 146"/>
                <a:gd name="T47" fmla="*/ 38 h 88"/>
                <a:gd name="T48" fmla="*/ 146 w 146"/>
                <a:gd name="T49" fmla="*/ 42 h 88"/>
                <a:gd name="T50" fmla="*/ 146 w 146"/>
                <a:gd name="T51" fmla="*/ 42 h 88"/>
                <a:gd name="T52" fmla="*/ 140 w 146"/>
                <a:gd name="T53" fmla="*/ 44 h 88"/>
                <a:gd name="T54" fmla="*/ 136 w 146"/>
                <a:gd name="T55" fmla="*/ 42 h 88"/>
                <a:gd name="T56" fmla="*/ 108 w 146"/>
                <a:gd name="T57" fmla="*/ 16 h 88"/>
                <a:gd name="T58" fmla="*/ 80 w 146"/>
                <a:gd name="T59" fmla="*/ 62 h 88"/>
                <a:gd name="T60" fmla="*/ 80 w 146"/>
                <a:gd name="T61" fmla="*/ 62 h 88"/>
                <a:gd name="T62" fmla="*/ 78 w 146"/>
                <a:gd name="T63" fmla="*/ 64 h 88"/>
                <a:gd name="T64" fmla="*/ 74 w 146"/>
                <a:gd name="T65" fmla="*/ 64 h 88"/>
                <a:gd name="T66" fmla="*/ 74 w 146"/>
                <a:gd name="T67" fmla="*/ 64 h 88"/>
                <a:gd name="T68" fmla="*/ 72 w 146"/>
                <a:gd name="T69" fmla="*/ 64 h 88"/>
                <a:gd name="T70" fmla="*/ 68 w 146"/>
                <a:gd name="T71" fmla="*/ 62 h 88"/>
                <a:gd name="T72" fmla="*/ 42 w 146"/>
                <a:gd name="T73" fmla="*/ 34 h 88"/>
                <a:gd name="T74" fmla="*/ 12 w 146"/>
                <a:gd name="T75" fmla="*/ 84 h 88"/>
                <a:gd name="T76" fmla="*/ 12 w 146"/>
                <a:gd name="T77" fmla="*/ 84 h 88"/>
                <a:gd name="T78" fmla="*/ 10 w 146"/>
                <a:gd name="T79" fmla="*/ 86 h 88"/>
                <a:gd name="T80" fmla="*/ 6 w 146"/>
                <a:gd name="T81" fmla="*/ 88 h 88"/>
                <a:gd name="T82" fmla="*/ 6 w 146"/>
                <a:gd name="T8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88">
                  <a:moveTo>
                    <a:pt x="6" y="88"/>
                  </a:moveTo>
                  <a:lnTo>
                    <a:pt x="6" y="88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0" y="82"/>
                  </a:lnTo>
                  <a:lnTo>
                    <a:pt x="2" y="7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2" y="16"/>
                  </a:lnTo>
                  <a:lnTo>
                    <a:pt x="46" y="18"/>
                  </a:lnTo>
                  <a:lnTo>
                    <a:pt x="72" y="46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2" y="2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6" y="38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0" y="44"/>
                  </a:lnTo>
                  <a:lnTo>
                    <a:pt x="136" y="42"/>
                  </a:lnTo>
                  <a:lnTo>
                    <a:pt x="108" y="1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78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8" y="62"/>
                  </a:lnTo>
                  <a:lnTo>
                    <a:pt x="42" y="3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6" y="88"/>
                  </a:lnTo>
                  <a:lnTo>
                    <a:pt x="6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2" name="Freeform 229"/>
            <p:cNvSpPr>
              <a:spLocks/>
            </p:cNvSpPr>
            <p:nvPr/>
          </p:nvSpPr>
          <p:spPr bwMode="auto">
            <a:xfrm>
              <a:off x="7262813" y="3305175"/>
              <a:ext cx="365125" cy="73025"/>
            </a:xfrm>
            <a:custGeom>
              <a:avLst/>
              <a:gdLst>
                <a:gd name="T0" fmla="*/ 228 w 230"/>
                <a:gd name="T1" fmla="*/ 28 h 46"/>
                <a:gd name="T2" fmla="*/ 228 w 230"/>
                <a:gd name="T3" fmla="*/ 0 h 46"/>
                <a:gd name="T4" fmla="*/ 216 w 230"/>
                <a:gd name="T5" fmla="*/ 0 h 46"/>
                <a:gd name="T6" fmla="*/ 216 w 230"/>
                <a:gd name="T7" fmla="*/ 28 h 46"/>
                <a:gd name="T8" fmla="*/ 10 w 230"/>
                <a:gd name="T9" fmla="*/ 28 h 46"/>
                <a:gd name="T10" fmla="*/ 10 w 230"/>
                <a:gd name="T11" fmla="*/ 0 h 46"/>
                <a:gd name="T12" fmla="*/ 0 w 230"/>
                <a:gd name="T13" fmla="*/ 0 h 46"/>
                <a:gd name="T14" fmla="*/ 0 w 230"/>
                <a:gd name="T15" fmla="*/ 28 h 46"/>
                <a:gd name="T16" fmla="*/ 0 w 230"/>
                <a:gd name="T17" fmla="*/ 28 h 46"/>
                <a:gd name="T18" fmla="*/ 0 w 230"/>
                <a:gd name="T19" fmla="*/ 46 h 46"/>
                <a:gd name="T20" fmla="*/ 230 w 230"/>
                <a:gd name="T21" fmla="*/ 46 h 46"/>
                <a:gd name="T22" fmla="*/ 230 w 230"/>
                <a:gd name="T23" fmla="*/ 28 h 46"/>
                <a:gd name="T24" fmla="*/ 228 w 230"/>
                <a:gd name="T25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" h="46">
                  <a:moveTo>
                    <a:pt x="228" y="28"/>
                  </a:moveTo>
                  <a:lnTo>
                    <a:pt x="228" y="0"/>
                  </a:lnTo>
                  <a:lnTo>
                    <a:pt x="216" y="0"/>
                  </a:lnTo>
                  <a:lnTo>
                    <a:pt x="216" y="28"/>
                  </a:lnTo>
                  <a:lnTo>
                    <a:pt x="10" y="28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46"/>
                  </a:lnTo>
                  <a:lnTo>
                    <a:pt x="230" y="46"/>
                  </a:lnTo>
                  <a:lnTo>
                    <a:pt x="230" y="28"/>
                  </a:lnTo>
                  <a:lnTo>
                    <a:pt x="228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3" name="Freeform 230"/>
            <p:cNvSpPr>
              <a:spLocks/>
            </p:cNvSpPr>
            <p:nvPr/>
          </p:nvSpPr>
          <p:spPr bwMode="auto">
            <a:xfrm>
              <a:off x="7424738" y="3486150"/>
              <a:ext cx="38100" cy="34925"/>
            </a:xfrm>
            <a:custGeom>
              <a:avLst/>
              <a:gdLst>
                <a:gd name="T0" fmla="*/ 24 w 24"/>
                <a:gd name="T1" fmla="*/ 12 h 22"/>
                <a:gd name="T2" fmla="*/ 24 w 24"/>
                <a:gd name="T3" fmla="*/ 12 h 22"/>
                <a:gd name="T4" fmla="*/ 22 w 24"/>
                <a:gd name="T5" fmla="*/ 16 h 22"/>
                <a:gd name="T6" fmla="*/ 20 w 24"/>
                <a:gd name="T7" fmla="*/ 20 h 22"/>
                <a:gd name="T8" fmla="*/ 16 w 24"/>
                <a:gd name="T9" fmla="*/ 22 h 22"/>
                <a:gd name="T10" fmla="*/ 12 w 24"/>
                <a:gd name="T11" fmla="*/ 22 h 22"/>
                <a:gd name="T12" fmla="*/ 12 w 24"/>
                <a:gd name="T13" fmla="*/ 22 h 22"/>
                <a:gd name="T14" fmla="*/ 8 w 24"/>
                <a:gd name="T15" fmla="*/ 22 h 22"/>
                <a:gd name="T16" fmla="*/ 4 w 24"/>
                <a:gd name="T17" fmla="*/ 20 h 22"/>
                <a:gd name="T18" fmla="*/ 2 w 24"/>
                <a:gd name="T19" fmla="*/ 16 h 22"/>
                <a:gd name="T20" fmla="*/ 0 w 24"/>
                <a:gd name="T21" fmla="*/ 12 h 22"/>
                <a:gd name="T22" fmla="*/ 0 w 24"/>
                <a:gd name="T23" fmla="*/ 12 h 22"/>
                <a:gd name="T24" fmla="*/ 2 w 24"/>
                <a:gd name="T25" fmla="*/ 8 h 22"/>
                <a:gd name="T26" fmla="*/ 4 w 24"/>
                <a:gd name="T27" fmla="*/ 4 h 22"/>
                <a:gd name="T28" fmla="*/ 8 w 24"/>
                <a:gd name="T29" fmla="*/ 0 h 22"/>
                <a:gd name="T30" fmla="*/ 12 w 24"/>
                <a:gd name="T31" fmla="*/ 0 h 22"/>
                <a:gd name="T32" fmla="*/ 12 w 24"/>
                <a:gd name="T33" fmla="*/ 0 h 22"/>
                <a:gd name="T34" fmla="*/ 16 w 24"/>
                <a:gd name="T35" fmla="*/ 0 h 22"/>
                <a:gd name="T36" fmla="*/ 20 w 24"/>
                <a:gd name="T37" fmla="*/ 4 h 22"/>
                <a:gd name="T38" fmla="*/ 22 w 24"/>
                <a:gd name="T39" fmla="*/ 8 h 22"/>
                <a:gd name="T40" fmla="*/ 24 w 24"/>
                <a:gd name="T41" fmla="*/ 12 h 22"/>
                <a:gd name="T42" fmla="*/ 24 w 24"/>
                <a:gd name="T4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22">
                  <a:moveTo>
                    <a:pt x="24" y="12"/>
                  </a:moveTo>
                  <a:lnTo>
                    <a:pt x="24" y="12"/>
                  </a:lnTo>
                  <a:lnTo>
                    <a:pt x="22" y="16"/>
                  </a:lnTo>
                  <a:lnTo>
                    <a:pt x="20" y="20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4" name="Freeform 231"/>
            <p:cNvSpPr>
              <a:spLocks noEditPoints="1"/>
            </p:cNvSpPr>
            <p:nvPr/>
          </p:nvSpPr>
          <p:spPr bwMode="auto">
            <a:xfrm>
              <a:off x="7418388" y="3479800"/>
              <a:ext cx="47625" cy="47625"/>
            </a:xfrm>
            <a:custGeom>
              <a:avLst/>
              <a:gdLst>
                <a:gd name="T0" fmla="*/ 16 w 30"/>
                <a:gd name="T1" fmla="*/ 30 h 30"/>
                <a:gd name="T2" fmla="*/ 16 w 30"/>
                <a:gd name="T3" fmla="*/ 30 h 30"/>
                <a:gd name="T4" fmla="*/ 10 w 30"/>
                <a:gd name="T5" fmla="*/ 30 h 30"/>
                <a:gd name="T6" fmla="*/ 6 w 30"/>
                <a:gd name="T7" fmla="*/ 26 h 30"/>
                <a:gd name="T8" fmla="*/ 2 w 30"/>
                <a:gd name="T9" fmla="*/ 22 h 30"/>
                <a:gd name="T10" fmla="*/ 0 w 30"/>
                <a:gd name="T11" fmla="*/ 16 h 30"/>
                <a:gd name="T12" fmla="*/ 0 w 30"/>
                <a:gd name="T13" fmla="*/ 16 h 30"/>
                <a:gd name="T14" fmla="*/ 2 w 30"/>
                <a:gd name="T15" fmla="*/ 10 h 30"/>
                <a:gd name="T16" fmla="*/ 6 w 30"/>
                <a:gd name="T17" fmla="*/ 6 h 30"/>
                <a:gd name="T18" fmla="*/ 10 w 30"/>
                <a:gd name="T19" fmla="*/ 2 h 30"/>
                <a:gd name="T20" fmla="*/ 16 w 30"/>
                <a:gd name="T21" fmla="*/ 0 h 30"/>
                <a:gd name="T22" fmla="*/ 16 w 30"/>
                <a:gd name="T23" fmla="*/ 0 h 30"/>
                <a:gd name="T24" fmla="*/ 22 w 30"/>
                <a:gd name="T25" fmla="*/ 2 h 30"/>
                <a:gd name="T26" fmla="*/ 26 w 30"/>
                <a:gd name="T27" fmla="*/ 6 h 30"/>
                <a:gd name="T28" fmla="*/ 30 w 30"/>
                <a:gd name="T29" fmla="*/ 10 h 30"/>
                <a:gd name="T30" fmla="*/ 30 w 30"/>
                <a:gd name="T31" fmla="*/ 16 h 30"/>
                <a:gd name="T32" fmla="*/ 30 w 30"/>
                <a:gd name="T33" fmla="*/ 16 h 30"/>
                <a:gd name="T34" fmla="*/ 30 w 30"/>
                <a:gd name="T35" fmla="*/ 22 h 30"/>
                <a:gd name="T36" fmla="*/ 26 w 30"/>
                <a:gd name="T37" fmla="*/ 26 h 30"/>
                <a:gd name="T38" fmla="*/ 22 w 30"/>
                <a:gd name="T39" fmla="*/ 30 h 30"/>
                <a:gd name="T40" fmla="*/ 16 w 30"/>
                <a:gd name="T41" fmla="*/ 30 h 30"/>
                <a:gd name="T42" fmla="*/ 16 w 30"/>
                <a:gd name="T43" fmla="*/ 30 h 30"/>
                <a:gd name="T44" fmla="*/ 16 w 30"/>
                <a:gd name="T45" fmla="*/ 8 h 30"/>
                <a:gd name="T46" fmla="*/ 16 w 30"/>
                <a:gd name="T47" fmla="*/ 8 h 30"/>
                <a:gd name="T48" fmla="*/ 12 w 30"/>
                <a:gd name="T49" fmla="*/ 8 h 30"/>
                <a:gd name="T50" fmla="*/ 10 w 30"/>
                <a:gd name="T51" fmla="*/ 10 h 30"/>
                <a:gd name="T52" fmla="*/ 8 w 30"/>
                <a:gd name="T53" fmla="*/ 12 h 30"/>
                <a:gd name="T54" fmla="*/ 8 w 30"/>
                <a:gd name="T55" fmla="*/ 16 h 30"/>
                <a:gd name="T56" fmla="*/ 8 w 30"/>
                <a:gd name="T57" fmla="*/ 16 h 30"/>
                <a:gd name="T58" fmla="*/ 8 w 30"/>
                <a:gd name="T59" fmla="*/ 18 h 30"/>
                <a:gd name="T60" fmla="*/ 10 w 30"/>
                <a:gd name="T61" fmla="*/ 22 h 30"/>
                <a:gd name="T62" fmla="*/ 12 w 30"/>
                <a:gd name="T63" fmla="*/ 24 h 30"/>
                <a:gd name="T64" fmla="*/ 16 w 30"/>
                <a:gd name="T65" fmla="*/ 24 h 30"/>
                <a:gd name="T66" fmla="*/ 16 w 30"/>
                <a:gd name="T67" fmla="*/ 24 h 30"/>
                <a:gd name="T68" fmla="*/ 18 w 30"/>
                <a:gd name="T69" fmla="*/ 24 h 30"/>
                <a:gd name="T70" fmla="*/ 22 w 30"/>
                <a:gd name="T71" fmla="*/ 22 h 30"/>
                <a:gd name="T72" fmla="*/ 24 w 30"/>
                <a:gd name="T73" fmla="*/ 18 h 30"/>
                <a:gd name="T74" fmla="*/ 24 w 30"/>
                <a:gd name="T75" fmla="*/ 16 h 30"/>
                <a:gd name="T76" fmla="*/ 24 w 30"/>
                <a:gd name="T77" fmla="*/ 16 h 30"/>
                <a:gd name="T78" fmla="*/ 24 w 30"/>
                <a:gd name="T79" fmla="*/ 12 h 30"/>
                <a:gd name="T80" fmla="*/ 22 w 30"/>
                <a:gd name="T81" fmla="*/ 10 h 30"/>
                <a:gd name="T82" fmla="*/ 18 w 30"/>
                <a:gd name="T83" fmla="*/ 8 h 30"/>
                <a:gd name="T84" fmla="*/ 16 w 30"/>
                <a:gd name="T85" fmla="*/ 8 h 30"/>
                <a:gd name="T86" fmla="*/ 16 w 30"/>
                <a:gd name="T87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0">
                  <a:moveTo>
                    <a:pt x="16" y="30"/>
                  </a:move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0" y="22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5" name="Freeform 232"/>
            <p:cNvSpPr>
              <a:spLocks/>
            </p:cNvSpPr>
            <p:nvPr/>
          </p:nvSpPr>
          <p:spPr bwMode="auto">
            <a:xfrm>
              <a:off x="7319963" y="3524250"/>
              <a:ext cx="34925" cy="34925"/>
            </a:xfrm>
            <a:custGeom>
              <a:avLst/>
              <a:gdLst>
                <a:gd name="T0" fmla="*/ 22 w 22"/>
                <a:gd name="T1" fmla="*/ 10 h 22"/>
                <a:gd name="T2" fmla="*/ 22 w 22"/>
                <a:gd name="T3" fmla="*/ 10 h 22"/>
                <a:gd name="T4" fmla="*/ 22 w 22"/>
                <a:gd name="T5" fmla="*/ 16 h 22"/>
                <a:gd name="T6" fmla="*/ 20 w 22"/>
                <a:gd name="T7" fmla="*/ 20 h 22"/>
                <a:gd name="T8" fmla="*/ 16 w 22"/>
                <a:gd name="T9" fmla="*/ 22 h 22"/>
                <a:gd name="T10" fmla="*/ 10 w 22"/>
                <a:gd name="T11" fmla="*/ 22 h 22"/>
                <a:gd name="T12" fmla="*/ 10 w 22"/>
                <a:gd name="T13" fmla="*/ 22 h 22"/>
                <a:gd name="T14" fmla="*/ 6 w 22"/>
                <a:gd name="T15" fmla="*/ 22 h 22"/>
                <a:gd name="T16" fmla="*/ 2 w 22"/>
                <a:gd name="T17" fmla="*/ 20 h 22"/>
                <a:gd name="T18" fmla="*/ 0 w 22"/>
                <a:gd name="T19" fmla="*/ 16 h 22"/>
                <a:gd name="T20" fmla="*/ 0 w 22"/>
                <a:gd name="T21" fmla="*/ 10 h 22"/>
                <a:gd name="T22" fmla="*/ 0 w 22"/>
                <a:gd name="T23" fmla="*/ 10 h 22"/>
                <a:gd name="T24" fmla="*/ 0 w 22"/>
                <a:gd name="T25" fmla="*/ 6 h 22"/>
                <a:gd name="T26" fmla="*/ 2 w 22"/>
                <a:gd name="T27" fmla="*/ 2 h 22"/>
                <a:gd name="T28" fmla="*/ 6 w 22"/>
                <a:gd name="T29" fmla="*/ 0 h 22"/>
                <a:gd name="T30" fmla="*/ 10 w 22"/>
                <a:gd name="T31" fmla="*/ 0 h 22"/>
                <a:gd name="T32" fmla="*/ 10 w 22"/>
                <a:gd name="T33" fmla="*/ 0 h 22"/>
                <a:gd name="T34" fmla="*/ 16 w 22"/>
                <a:gd name="T35" fmla="*/ 0 h 22"/>
                <a:gd name="T36" fmla="*/ 20 w 22"/>
                <a:gd name="T37" fmla="*/ 2 h 22"/>
                <a:gd name="T38" fmla="*/ 22 w 22"/>
                <a:gd name="T39" fmla="*/ 6 h 22"/>
                <a:gd name="T40" fmla="*/ 22 w 22"/>
                <a:gd name="T41" fmla="*/ 10 h 22"/>
                <a:gd name="T42" fmla="*/ 22 w 22"/>
                <a:gd name="T43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2">
                  <a:moveTo>
                    <a:pt x="22" y="10"/>
                  </a:moveTo>
                  <a:lnTo>
                    <a:pt x="22" y="10"/>
                  </a:lnTo>
                  <a:lnTo>
                    <a:pt x="22" y="16"/>
                  </a:lnTo>
                  <a:lnTo>
                    <a:pt x="20" y="20"/>
                  </a:lnTo>
                  <a:lnTo>
                    <a:pt x="16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6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6" name="Freeform 233"/>
            <p:cNvSpPr>
              <a:spLocks noEditPoints="1"/>
            </p:cNvSpPr>
            <p:nvPr/>
          </p:nvSpPr>
          <p:spPr bwMode="auto">
            <a:xfrm>
              <a:off x="7313613" y="3517900"/>
              <a:ext cx="47625" cy="47625"/>
            </a:xfrm>
            <a:custGeom>
              <a:avLst/>
              <a:gdLst>
                <a:gd name="T0" fmla="*/ 14 w 30"/>
                <a:gd name="T1" fmla="*/ 30 h 30"/>
                <a:gd name="T2" fmla="*/ 14 w 30"/>
                <a:gd name="T3" fmla="*/ 30 h 30"/>
                <a:gd name="T4" fmla="*/ 10 w 30"/>
                <a:gd name="T5" fmla="*/ 28 h 30"/>
                <a:gd name="T6" fmla="*/ 4 w 30"/>
                <a:gd name="T7" fmla="*/ 26 h 30"/>
                <a:gd name="T8" fmla="*/ 2 w 30"/>
                <a:gd name="T9" fmla="*/ 20 h 30"/>
                <a:gd name="T10" fmla="*/ 0 w 30"/>
                <a:gd name="T11" fmla="*/ 14 h 30"/>
                <a:gd name="T12" fmla="*/ 0 w 30"/>
                <a:gd name="T13" fmla="*/ 14 h 30"/>
                <a:gd name="T14" fmla="*/ 2 w 30"/>
                <a:gd name="T15" fmla="*/ 10 h 30"/>
                <a:gd name="T16" fmla="*/ 4 w 30"/>
                <a:gd name="T17" fmla="*/ 4 h 30"/>
                <a:gd name="T18" fmla="*/ 10 w 30"/>
                <a:gd name="T19" fmla="*/ 2 h 30"/>
                <a:gd name="T20" fmla="*/ 14 w 30"/>
                <a:gd name="T21" fmla="*/ 0 h 30"/>
                <a:gd name="T22" fmla="*/ 14 w 30"/>
                <a:gd name="T23" fmla="*/ 0 h 30"/>
                <a:gd name="T24" fmla="*/ 20 w 30"/>
                <a:gd name="T25" fmla="*/ 2 h 30"/>
                <a:gd name="T26" fmla="*/ 26 w 30"/>
                <a:gd name="T27" fmla="*/ 4 h 30"/>
                <a:gd name="T28" fmla="*/ 28 w 30"/>
                <a:gd name="T29" fmla="*/ 10 h 30"/>
                <a:gd name="T30" fmla="*/ 30 w 30"/>
                <a:gd name="T31" fmla="*/ 14 h 30"/>
                <a:gd name="T32" fmla="*/ 30 w 30"/>
                <a:gd name="T33" fmla="*/ 14 h 30"/>
                <a:gd name="T34" fmla="*/ 28 w 30"/>
                <a:gd name="T35" fmla="*/ 20 h 30"/>
                <a:gd name="T36" fmla="*/ 26 w 30"/>
                <a:gd name="T37" fmla="*/ 26 h 30"/>
                <a:gd name="T38" fmla="*/ 20 w 30"/>
                <a:gd name="T39" fmla="*/ 28 h 30"/>
                <a:gd name="T40" fmla="*/ 14 w 30"/>
                <a:gd name="T41" fmla="*/ 30 h 30"/>
                <a:gd name="T42" fmla="*/ 14 w 30"/>
                <a:gd name="T43" fmla="*/ 30 h 30"/>
                <a:gd name="T44" fmla="*/ 14 w 30"/>
                <a:gd name="T45" fmla="*/ 6 h 30"/>
                <a:gd name="T46" fmla="*/ 14 w 30"/>
                <a:gd name="T47" fmla="*/ 6 h 30"/>
                <a:gd name="T48" fmla="*/ 12 w 30"/>
                <a:gd name="T49" fmla="*/ 8 h 30"/>
                <a:gd name="T50" fmla="*/ 10 w 30"/>
                <a:gd name="T51" fmla="*/ 10 h 30"/>
                <a:gd name="T52" fmla="*/ 8 w 30"/>
                <a:gd name="T53" fmla="*/ 12 h 30"/>
                <a:gd name="T54" fmla="*/ 6 w 30"/>
                <a:gd name="T55" fmla="*/ 14 h 30"/>
                <a:gd name="T56" fmla="*/ 6 w 30"/>
                <a:gd name="T57" fmla="*/ 14 h 30"/>
                <a:gd name="T58" fmla="*/ 8 w 30"/>
                <a:gd name="T59" fmla="*/ 18 h 30"/>
                <a:gd name="T60" fmla="*/ 10 w 30"/>
                <a:gd name="T61" fmla="*/ 20 h 30"/>
                <a:gd name="T62" fmla="*/ 12 w 30"/>
                <a:gd name="T63" fmla="*/ 22 h 30"/>
                <a:gd name="T64" fmla="*/ 14 w 30"/>
                <a:gd name="T65" fmla="*/ 24 h 30"/>
                <a:gd name="T66" fmla="*/ 14 w 30"/>
                <a:gd name="T67" fmla="*/ 24 h 30"/>
                <a:gd name="T68" fmla="*/ 18 w 30"/>
                <a:gd name="T69" fmla="*/ 22 h 30"/>
                <a:gd name="T70" fmla="*/ 20 w 30"/>
                <a:gd name="T71" fmla="*/ 20 h 30"/>
                <a:gd name="T72" fmla="*/ 22 w 30"/>
                <a:gd name="T73" fmla="*/ 18 h 30"/>
                <a:gd name="T74" fmla="*/ 24 w 30"/>
                <a:gd name="T75" fmla="*/ 14 h 30"/>
                <a:gd name="T76" fmla="*/ 24 w 30"/>
                <a:gd name="T77" fmla="*/ 14 h 30"/>
                <a:gd name="T78" fmla="*/ 22 w 30"/>
                <a:gd name="T79" fmla="*/ 12 h 30"/>
                <a:gd name="T80" fmla="*/ 20 w 30"/>
                <a:gd name="T81" fmla="*/ 10 h 30"/>
                <a:gd name="T82" fmla="*/ 18 w 30"/>
                <a:gd name="T83" fmla="*/ 8 h 30"/>
                <a:gd name="T84" fmla="*/ 14 w 30"/>
                <a:gd name="T85" fmla="*/ 6 h 30"/>
                <a:gd name="T86" fmla="*/ 14 w 30"/>
                <a:gd name="T8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0">
                  <a:moveTo>
                    <a:pt x="14" y="30"/>
                  </a:moveTo>
                  <a:lnTo>
                    <a:pt x="14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4" y="6"/>
                  </a:moveTo>
                  <a:lnTo>
                    <a:pt x="14" y="6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7" name="Freeform 234"/>
            <p:cNvSpPr>
              <a:spLocks/>
            </p:cNvSpPr>
            <p:nvPr/>
          </p:nvSpPr>
          <p:spPr bwMode="auto">
            <a:xfrm>
              <a:off x="7529513" y="3454400"/>
              <a:ext cx="38100" cy="38100"/>
            </a:xfrm>
            <a:custGeom>
              <a:avLst/>
              <a:gdLst>
                <a:gd name="T0" fmla="*/ 0 w 24"/>
                <a:gd name="T1" fmla="*/ 12 h 24"/>
                <a:gd name="T2" fmla="*/ 0 w 24"/>
                <a:gd name="T3" fmla="*/ 12 h 24"/>
                <a:gd name="T4" fmla="*/ 2 w 24"/>
                <a:gd name="T5" fmla="*/ 16 h 24"/>
                <a:gd name="T6" fmla="*/ 4 w 24"/>
                <a:gd name="T7" fmla="*/ 20 h 24"/>
                <a:gd name="T8" fmla="*/ 8 w 24"/>
                <a:gd name="T9" fmla="*/ 22 h 24"/>
                <a:gd name="T10" fmla="*/ 12 w 24"/>
                <a:gd name="T11" fmla="*/ 24 h 24"/>
                <a:gd name="T12" fmla="*/ 12 w 24"/>
                <a:gd name="T13" fmla="*/ 24 h 24"/>
                <a:gd name="T14" fmla="*/ 16 w 24"/>
                <a:gd name="T15" fmla="*/ 22 h 24"/>
                <a:gd name="T16" fmla="*/ 20 w 24"/>
                <a:gd name="T17" fmla="*/ 20 h 24"/>
                <a:gd name="T18" fmla="*/ 22 w 24"/>
                <a:gd name="T19" fmla="*/ 16 h 24"/>
                <a:gd name="T20" fmla="*/ 24 w 24"/>
                <a:gd name="T21" fmla="*/ 12 h 24"/>
                <a:gd name="T22" fmla="*/ 24 w 24"/>
                <a:gd name="T23" fmla="*/ 12 h 24"/>
                <a:gd name="T24" fmla="*/ 22 w 24"/>
                <a:gd name="T25" fmla="*/ 8 h 24"/>
                <a:gd name="T26" fmla="*/ 20 w 24"/>
                <a:gd name="T27" fmla="*/ 4 h 24"/>
                <a:gd name="T28" fmla="*/ 16 w 24"/>
                <a:gd name="T29" fmla="*/ 2 h 24"/>
                <a:gd name="T30" fmla="*/ 12 w 24"/>
                <a:gd name="T31" fmla="*/ 0 h 24"/>
                <a:gd name="T32" fmla="*/ 12 w 24"/>
                <a:gd name="T33" fmla="*/ 0 h 24"/>
                <a:gd name="T34" fmla="*/ 8 w 24"/>
                <a:gd name="T35" fmla="*/ 2 h 24"/>
                <a:gd name="T36" fmla="*/ 4 w 24"/>
                <a:gd name="T37" fmla="*/ 4 h 24"/>
                <a:gd name="T38" fmla="*/ 2 w 24"/>
                <a:gd name="T39" fmla="*/ 8 h 24"/>
                <a:gd name="T40" fmla="*/ 0 w 24"/>
                <a:gd name="T41" fmla="*/ 12 h 24"/>
                <a:gd name="T42" fmla="*/ 0 w 24"/>
                <a:gd name="T4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8" name="Freeform 235"/>
            <p:cNvSpPr>
              <a:spLocks noEditPoints="1"/>
            </p:cNvSpPr>
            <p:nvPr/>
          </p:nvSpPr>
          <p:spPr bwMode="auto">
            <a:xfrm>
              <a:off x="7526338" y="3451225"/>
              <a:ext cx="47625" cy="44450"/>
            </a:xfrm>
            <a:custGeom>
              <a:avLst/>
              <a:gdLst>
                <a:gd name="T0" fmla="*/ 14 w 30"/>
                <a:gd name="T1" fmla="*/ 28 h 28"/>
                <a:gd name="T2" fmla="*/ 14 w 30"/>
                <a:gd name="T3" fmla="*/ 28 h 28"/>
                <a:gd name="T4" fmla="*/ 8 w 30"/>
                <a:gd name="T5" fmla="*/ 28 h 28"/>
                <a:gd name="T6" fmla="*/ 4 w 30"/>
                <a:gd name="T7" fmla="*/ 24 h 28"/>
                <a:gd name="T8" fmla="*/ 0 w 30"/>
                <a:gd name="T9" fmla="*/ 20 h 28"/>
                <a:gd name="T10" fmla="*/ 0 w 30"/>
                <a:gd name="T11" fmla="*/ 14 h 28"/>
                <a:gd name="T12" fmla="*/ 0 w 30"/>
                <a:gd name="T13" fmla="*/ 14 h 28"/>
                <a:gd name="T14" fmla="*/ 0 w 30"/>
                <a:gd name="T15" fmla="*/ 8 h 28"/>
                <a:gd name="T16" fmla="*/ 4 w 30"/>
                <a:gd name="T17" fmla="*/ 4 h 28"/>
                <a:gd name="T18" fmla="*/ 8 w 30"/>
                <a:gd name="T19" fmla="*/ 0 h 28"/>
                <a:gd name="T20" fmla="*/ 14 w 30"/>
                <a:gd name="T21" fmla="*/ 0 h 28"/>
                <a:gd name="T22" fmla="*/ 14 w 30"/>
                <a:gd name="T23" fmla="*/ 0 h 28"/>
                <a:gd name="T24" fmla="*/ 20 w 30"/>
                <a:gd name="T25" fmla="*/ 0 h 28"/>
                <a:gd name="T26" fmla="*/ 24 w 30"/>
                <a:gd name="T27" fmla="*/ 4 h 28"/>
                <a:gd name="T28" fmla="*/ 28 w 30"/>
                <a:gd name="T29" fmla="*/ 8 h 28"/>
                <a:gd name="T30" fmla="*/ 30 w 30"/>
                <a:gd name="T31" fmla="*/ 14 h 28"/>
                <a:gd name="T32" fmla="*/ 30 w 30"/>
                <a:gd name="T33" fmla="*/ 14 h 28"/>
                <a:gd name="T34" fmla="*/ 28 w 30"/>
                <a:gd name="T35" fmla="*/ 20 h 28"/>
                <a:gd name="T36" fmla="*/ 24 w 30"/>
                <a:gd name="T37" fmla="*/ 24 h 28"/>
                <a:gd name="T38" fmla="*/ 20 w 30"/>
                <a:gd name="T39" fmla="*/ 28 h 28"/>
                <a:gd name="T40" fmla="*/ 14 w 30"/>
                <a:gd name="T41" fmla="*/ 28 h 28"/>
                <a:gd name="T42" fmla="*/ 14 w 30"/>
                <a:gd name="T43" fmla="*/ 28 h 28"/>
                <a:gd name="T44" fmla="*/ 14 w 30"/>
                <a:gd name="T45" fmla="*/ 6 h 28"/>
                <a:gd name="T46" fmla="*/ 14 w 30"/>
                <a:gd name="T47" fmla="*/ 6 h 28"/>
                <a:gd name="T48" fmla="*/ 12 w 30"/>
                <a:gd name="T49" fmla="*/ 6 h 28"/>
                <a:gd name="T50" fmla="*/ 8 w 30"/>
                <a:gd name="T51" fmla="*/ 8 h 28"/>
                <a:gd name="T52" fmla="*/ 6 w 30"/>
                <a:gd name="T53" fmla="*/ 10 h 28"/>
                <a:gd name="T54" fmla="*/ 6 w 30"/>
                <a:gd name="T55" fmla="*/ 14 h 28"/>
                <a:gd name="T56" fmla="*/ 6 w 30"/>
                <a:gd name="T57" fmla="*/ 14 h 28"/>
                <a:gd name="T58" fmla="*/ 6 w 30"/>
                <a:gd name="T59" fmla="*/ 18 h 28"/>
                <a:gd name="T60" fmla="*/ 8 w 30"/>
                <a:gd name="T61" fmla="*/ 20 h 28"/>
                <a:gd name="T62" fmla="*/ 12 w 30"/>
                <a:gd name="T63" fmla="*/ 22 h 28"/>
                <a:gd name="T64" fmla="*/ 14 w 30"/>
                <a:gd name="T65" fmla="*/ 22 h 28"/>
                <a:gd name="T66" fmla="*/ 14 w 30"/>
                <a:gd name="T67" fmla="*/ 22 h 28"/>
                <a:gd name="T68" fmla="*/ 18 w 30"/>
                <a:gd name="T69" fmla="*/ 22 h 28"/>
                <a:gd name="T70" fmla="*/ 20 w 30"/>
                <a:gd name="T71" fmla="*/ 20 h 28"/>
                <a:gd name="T72" fmla="*/ 22 w 30"/>
                <a:gd name="T73" fmla="*/ 18 h 28"/>
                <a:gd name="T74" fmla="*/ 22 w 30"/>
                <a:gd name="T75" fmla="*/ 14 h 28"/>
                <a:gd name="T76" fmla="*/ 22 w 30"/>
                <a:gd name="T77" fmla="*/ 14 h 28"/>
                <a:gd name="T78" fmla="*/ 22 w 30"/>
                <a:gd name="T79" fmla="*/ 10 h 28"/>
                <a:gd name="T80" fmla="*/ 20 w 30"/>
                <a:gd name="T81" fmla="*/ 8 h 28"/>
                <a:gd name="T82" fmla="*/ 18 w 30"/>
                <a:gd name="T83" fmla="*/ 6 h 28"/>
                <a:gd name="T84" fmla="*/ 14 w 30"/>
                <a:gd name="T85" fmla="*/ 6 h 28"/>
                <a:gd name="T86" fmla="*/ 14 w 30"/>
                <a:gd name="T8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28">
                  <a:moveTo>
                    <a:pt x="14" y="28"/>
                  </a:moveTo>
                  <a:lnTo>
                    <a:pt x="14" y="28"/>
                  </a:lnTo>
                  <a:lnTo>
                    <a:pt x="8" y="28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0" y="28"/>
                  </a:lnTo>
                  <a:lnTo>
                    <a:pt x="14" y="28"/>
                  </a:lnTo>
                  <a:lnTo>
                    <a:pt x="14" y="28"/>
                  </a:lnTo>
                  <a:close/>
                  <a:moveTo>
                    <a:pt x="14" y="6"/>
                  </a:moveTo>
                  <a:lnTo>
                    <a:pt x="14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8" y="20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79" name="Freeform 236"/>
            <p:cNvSpPr>
              <a:spLocks/>
            </p:cNvSpPr>
            <p:nvPr/>
          </p:nvSpPr>
          <p:spPr bwMode="auto">
            <a:xfrm>
              <a:off x="7478713" y="3403600"/>
              <a:ext cx="34925" cy="38100"/>
            </a:xfrm>
            <a:custGeom>
              <a:avLst/>
              <a:gdLst>
                <a:gd name="T0" fmla="*/ 0 w 22"/>
                <a:gd name="T1" fmla="*/ 12 h 24"/>
                <a:gd name="T2" fmla="*/ 0 w 22"/>
                <a:gd name="T3" fmla="*/ 12 h 24"/>
                <a:gd name="T4" fmla="*/ 0 w 22"/>
                <a:gd name="T5" fmla="*/ 16 h 24"/>
                <a:gd name="T6" fmla="*/ 2 w 22"/>
                <a:gd name="T7" fmla="*/ 20 h 24"/>
                <a:gd name="T8" fmla="*/ 6 w 22"/>
                <a:gd name="T9" fmla="*/ 22 h 24"/>
                <a:gd name="T10" fmla="*/ 10 w 22"/>
                <a:gd name="T11" fmla="*/ 24 h 24"/>
                <a:gd name="T12" fmla="*/ 10 w 22"/>
                <a:gd name="T13" fmla="*/ 24 h 24"/>
                <a:gd name="T14" fmla="*/ 16 w 22"/>
                <a:gd name="T15" fmla="*/ 22 h 24"/>
                <a:gd name="T16" fmla="*/ 20 w 22"/>
                <a:gd name="T17" fmla="*/ 20 h 24"/>
                <a:gd name="T18" fmla="*/ 22 w 22"/>
                <a:gd name="T19" fmla="*/ 16 h 24"/>
                <a:gd name="T20" fmla="*/ 22 w 22"/>
                <a:gd name="T21" fmla="*/ 12 h 24"/>
                <a:gd name="T22" fmla="*/ 22 w 22"/>
                <a:gd name="T23" fmla="*/ 12 h 24"/>
                <a:gd name="T24" fmla="*/ 22 w 22"/>
                <a:gd name="T25" fmla="*/ 8 h 24"/>
                <a:gd name="T26" fmla="*/ 20 w 22"/>
                <a:gd name="T27" fmla="*/ 4 h 24"/>
                <a:gd name="T28" fmla="*/ 16 w 22"/>
                <a:gd name="T29" fmla="*/ 2 h 24"/>
                <a:gd name="T30" fmla="*/ 10 w 22"/>
                <a:gd name="T31" fmla="*/ 0 h 24"/>
                <a:gd name="T32" fmla="*/ 10 w 22"/>
                <a:gd name="T33" fmla="*/ 0 h 24"/>
                <a:gd name="T34" fmla="*/ 6 w 22"/>
                <a:gd name="T35" fmla="*/ 2 h 24"/>
                <a:gd name="T36" fmla="*/ 2 w 22"/>
                <a:gd name="T37" fmla="*/ 4 h 24"/>
                <a:gd name="T38" fmla="*/ 0 w 22"/>
                <a:gd name="T39" fmla="*/ 8 h 24"/>
                <a:gd name="T40" fmla="*/ 0 w 22"/>
                <a:gd name="T41" fmla="*/ 12 h 24"/>
                <a:gd name="T42" fmla="*/ 0 w 22"/>
                <a:gd name="T4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4">
                  <a:moveTo>
                    <a:pt x="0" y="12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0" name="Freeform 237"/>
            <p:cNvSpPr>
              <a:spLocks noEditPoints="1"/>
            </p:cNvSpPr>
            <p:nvPr/>
          </p:nvSpPr>
          <p:spPr bwMode="auto">
            <a:xfrm>
              <a:off x="7472363" y="3400425"/>
              <a:ext cx="47625" cy="44450"/>
            </a:xfrm>
            <a:custGeom>
              <a:avLst/>
              <a:gdLst>
                <a:gd name="T0" fmla="*/ 14 w 30"/>
                <a:gd name="T1" fmla="*/ 28 h 28"/>
                <a:gd name="T2" fmla="*/ 14 w 30"/>
                <a:gd name="T3" fmla="*/ 28 h 28"/>
                <a:gd name="T4" fmla="*/ 10 w 30"/>
                <a:gd name="T5" fmla="*/ 28 h 28"/>
                <a:gd name="T6" fmla="*/ 4 w 30"/>
                <a:gd name="T7" fmla="*/ 24 h 28"/>
                <a:gd name="T8" fmla="*/ 2 w 30"/>
                <a:gd name="T9" fmla="*/ 20 h 28"/>
                <a:gd name="T10" fmla="*/ 0 w 30"/>
                <a:gd name="T11" fmla="*/ 14 h 28"/>
                <a:gd name="T12" fmla="*/ 0 w 30"/>
                <a:gd name="T13" fmla="*/ 14 h 28"/>
                <a:gd name="T14" fmla="*/ 2 w 30"/>
                <a:gd name="T15" fmla="*/ 8 h 28"/>
                <a:gd name="T16" fmla="*/ 4 w 30"/>
                <a:gd name="T17" fmla="*/ 4 h 28"/>
                <a:gd name="T18" fmla="*/ 10 w 30"/>
                <a:gd name="T19" fmla="*/ 0 h 28"/>
                <a:gd name="T20" fmla="*/ 14 w 30"/>
                <a:gd name="T21" fmla="*/ 0 h 28"/>
                <a:gd name="T22" fmla="*/ 14 w 30"/>
                <a:gd name="T23" fmla="*/ 0 h 28"/>
                <a:gd name="T24" fmla="*/ 20 w 30"/>
                <a:gd name="T25" fmla="*/ 0 h 28"/>
                <a:gd name="T26" fmla="*/ 26 w 30"/>
                <a:gd name="T27" fmla="*/ 4 h 28"/>
                <a:gd name="T28" fmla="*/ 28 w 30"/>
                <a:gd name="T29" fmla="*/ 8 h 28"/>
                <a:gd name="T30" fmla="*/ 30 w 30"/>
                <a:gd name="T31" fmla="*/ 14 h 28"/>
                <a:gd name="T32" fmla="*/ 30 w 30"/>
                <a:gd name="T33" fmla="*/ 14 h 28"/>
                <a:gd name="T34" fmla="*/ 28 w 30"/>
                <a:gd name="T35" fmla="*/ 20 h 28"/>
                <a:gd name="T36" fmla="*/ 26 w 30"/>
                <a:gd name="T37" fmla="*/ 24 h 28"/>
                <a:gd name="T38" fmla="*/ 20 w 30"/>
                <a:gd name="T39" fmla="*/ 28 h 28"/>
                <a:gd name="T40" fmla="*/ 14 w 30"/>
                <a:gd name="T41" fmla="*/ 28 h 28"/>
                <a:gd name="T42" fmla="*/ 14 w 30"/>
                <a:gd name="T43" fmla="*/ 28 h 28"/>
                <a:gd name="T44" fmla="*/ 14 w 30"/>
                <a:gd name="T45" fmla="*/ 6 h 28"/>
                <a:gd name="T46" fmla="*/ 14 w 30"/>
                <a:gd name="T47" fmla="*/ 6 h 28"/>
                <a:gd name="T48" fmla="*/ 12 w 30"/>
                <a:gd name="T49" fmla="*/ 6 h 28"/>
                <a:gd name="T50" fmla="*/ 10 w 30"/>
                <a:gd name="T51" fmla="*/ 8 h 28"/>
                <a:gd name="T52" fmla="*/ 8 w 30"/>
                <a:gd name="T53" fmla="*/ 12 h 28"/>
                <a:gd name="T54" fmla="*/ 6 w 30"/>
                <a:gd name="T55" fmla="*/ 14 h 28"/>
                <a:gd name="T56" fmla="*/ 6 w 30"/>
                <a:gd name="T57" fmla="*/ 14 h 28"/>
                <a:gd name="T58" fmla="*/ 8 w 30"/>
                <a:gd name="T59" fmla="*/ 18 h 28"/>
                <a:gd name="T60" fmla="*/ 10 w 30"/>
                <a:gd name="T61" fmla="*/ 20 h 28"/>
                <a:gd name="T62" fmla="*/ 12 w 30"/>
                <a:gd name="T63" fmla="*/ 22 h 28"/>
                <a:gd name="T64" fmla="*/ 14 w 30"/>
                <a:gd name="T65" fmla="*/ 22 h 28"/>
                <a:gd name="T66" fmla="*/ 14 w 30"/>
                <a:gd name="T67" fmla="*/ 22 h 28"/>
                <a:gd name="T68" fmla="*/ 18 w 30"/>
                <a:gd name="T69" fmla="*/ 22 h 28"/>
                <a:gd name="T70" fmla="*/ 20 w 30"/>
                <a:gd name="T71" fmla="*/ 20 h 28"/>
                <a:gd name="T72" fmla="*/ 22 w 30"/>
                <a:gd name="T73" fmla="*/ 18 h 28"/>
                <a:gd name="T74" fmla="*/ 24 w 30"/>
                <a:gd name="T75" fmla="*/ 14 h 28"/>
                <a:gd name="T76" fmla="*/ 24 w 30"/>
                <a:gd name="T77" fmla="*/ 14 h 28"/>
                <a:gd name="T78" fmla="*/ 22 w 30"/>
                <a:gd name="T79" fmla="*/ 12 h 28"/>
                <a:gd name="T80" fmla="*/ 20 w 30"/>
                <a:gd name="T81" fmla="*/ 8 h 28"/>
                <a:gd name="T82" fmla="*/ 18 w 30"/>
                <a:gd name="T83" fmla="*/ 6 h 28"/>
                <a:gd name="T84" fmla="*/ 14 w 30"/>
                <a:gd name="T85" fmla="*/ 6 h 28"/>
                <a:gd name="T86" fmla="*/ 14 w 30"/>
                <a:gd name="T8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28">
                  <a:moveTo>
                    <a:pt x="14" y="28"/>
                  </a:moveTo>
                  <a:lnTo>
                    <a:pt x="14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0" y="28"/>
                  </a:lnTo>
                  <a:lnTo>
                    <a:pt x="14" y="28"/>
                  </a:lnTo>
                  <a:lnTo>
                    <a:pt x="14" y="28"/>
                  </a:lnTo>
                  <a:close/>
                  <a:moveTo>
                    <a:pt x="14" y="6"/>
                  </a:moveTo>
                  <a:lnTo>
                    <a:pt x="14" y="6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1" name="Freeform 238"/>
            <p:cNvSpPr>
              <a:spLocks/>
            </p:cNvSpPr>
            <p:nvPr/>
          </p:nvSpPr>
          <p:spPr bwMode="auto">
            <a:xfrm>
              <a:off x="7370763" y="3429000"/>
              <a:ext cx="38100" cy="38100"/>
            </a:xfrm>
            <a:custGeom>
              <a:avLst/>
              <a:gdLst>
                <a:gd name="T0" fmla="*/ 0 w 24"/>
                <a:gd name="T1" fmla="*/ 12 h 24"/>
                <a:gd name="T2" fmla="*/ 0 w 24"/>
                <a:gd name="T3" fmla="*/ 12 h 24"/>
                <a:gd name="T4" fmla="*/ 2 w 24"/>
                <a:gd name="T5" fmla="*/ 16 h 24"/>
                <a:gd name="T6" fmla="*/ 4 w 24"/>
                <a:gd name="T7" fmla="*/ 20 h 24"/>
                <a:gd name="T8" fmla="*/ 8 w 24"/>
                <a:gd name="T9" fmla="*/ 22 h 24"/>
                <a:gd name="T10" fmla="*/ 12 w 24"/>
                <a:gd name="T11" fmla="*/ 24 h 24"/>
                <a:gd name="T12" fmla="*/ 12 w 24"/>
                <a:gd name="T13" fmla="*/ 24 h 24"/>
                <a:gd name="T14" fmla="*/ 16 w 24"/>
                <a:gd name="T15" fmla="*/ 22 h 24"/>
                <a:gd name="T16" fmla="*/ 20 w 24"/>
                <a:gd name="T17" fmla="*/ 20 h 24"/>
                <a:gd name="T18" fmla="*/ 22 w 24"/>
                <a:gd name="T19" fmla="*/ 16 h 24"/>
                <a:gd name="T20" fmla="*/ 24 w 24"/>
                <a:gd name="T21" fmla="*/ 12 h 24"/>
                <a:gd name="T22" fmla="*/ 24 w 24"/>
                <a:gd name="T23" fmla="*/ 12 h 24"/>
                <a:gd name="T24" fmla="*/ 22 w 24"/>
                <a:gd name="T25" fmla="*/ 8 h 24"/>
                <a:gd name="T26" fmla="*/ 20 w 24"/>
                <a:gd name="T27" fmla="*/ 4 h 24"/>
                <a:gd name="T28" fmla="*/ 16 w 24"/>
                <a:gd name="T29" fmla="*/ 2 h 24"/>
                <a:gd name="T30" fmla="*/ 12 w 24"/>
                <a:gd name="T31" fmla="*/ 0 h 24"/>
                <a:gd name="T32" fmla="*/ 12 w 24"/>
                <a:gd name="T33" fmla="*/ 0 h 24"/>
                <a:gd name="T34" fmla="*/ 8 w 24"/>
                <a:gd name="T35" fmla="*/ 2 h 24"/>
                <a:gd name="T36" fmla="*/ 4 w 24"/>
                <a:gd name="T37" fmla="*/ 4 h 24"/>
                <a:gd name="T38" fmla="*/ 2 w 24"/>
                <a:gd name="T39" fmla="*/ 8 h 24"/>
                <a:gd name="T40" fmla="*/ 0 w 24"/>
                <a:gd name="T41" fmla="*/ 12 h 24"/>
                <a:gd name="T42" fmla="*/ 0 w 24"/>
                <a:gd name="T4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2" name="Freeform 239"/>
            <p:cNvSpPr>
              <a:spLocks noEditPoints="1"/>
            </p:cNvSpPr>
            <p:nvPr/>
          </p:nvSpPr>
          <p:spPr bwMode="auto">
            <a:xfrm>
              <a:off x="7367588" y="3425825"/>
              <a:ext cx="47625" cy="44450"/>
            </a:xfrm>
            <a:custGeom>
              <a:avLst/>
              <a:gdLst>
                <a:gd name="T0" fmla="*/ 14 w 30"/>
                <a:gd name="T1" fmla="*/ 28 h 28"/>
                <a:gd name="T2" fmla="*/ 14 w 30"/>
                <a:gd name="T3" fmla="*/ 28 h 28"/>
                <a:gd name="T4" fmla="*/ 8 w 30"/>
                <a:gd name="T5" fmla="*/ 28 h 28"/>
                <a:gd name="T6" fmla="*/ 4 w 30"/>
                <a:gd name="T7" fmla="*/ 24 h 28"/>
                <a:gd name="T8" fmla="*/ 0 w 30"/>
                <a:gd name="T9" fmla="*/ 20 h 28"/>
                <a:gd name="T10" fmla="*/ 0 w 30"/>
                <a:gd name="T11" fmla="*/ 14 h 28"/>
                <a:gd name="T12" fmla="*/ 0 w 30"/>
                <a:gd name="T13" fmla="*/ 14 h 28"/>
                <a:gd name="T14" fmla="*/ 0 w 30"/>
                <a:gd name="T15" fmla="*/ 8 h 28"/>
                <a:gd name="T16" fmla="*/ 4 w 30"/>
                <a:gd name="T17" fmla="*/ 4 h 28"/>
                <a:gd name="T18" fmla="*/ 8 w 30"/>
                <a:gd name="T19" fmla="*/ 0 h 28"/>
                <a:gd name="T20" fmla="*/ 14 w 30"/>
                <a:gd name="T21" fmla="*/ 0 h 28"/>
                <a:gd name="T22" fmla="*/ 14 w 30"/>
                <a:gd name="T23" fmla="*/ 0 h 28"/>
                <a:gd name="T24" fmla="*/ 20 w 30"/>
                <a:gd name="T25" fmla="*/ 0 h 28"/>
                <a:gd name="T26" fmla="*/ 24 w 30"/>
                <a:gd name="T27" fmla="*/ 4 h 28"/>
                <a:gd name="T28" fmla="*/ 28 w 30"/>
                <a:gd name="T29" fmla="*/ 8 h 28"/>
                <a:gd name="T30" fmla="*/ 30 w 30"/>
                <a:gd name="T31" fmla="*/ 14 h 28"/>
                <a:gd name="T32" fmla="*/ 30 w 30"/>
                <a:gd name="T33" fmla="*/ 14 h 28"/>
                <a:gd name="T34" fmla="*/ 28 w 30"/>
                <a:gd name="T35" fmla="*/ 20 h 28"/>
                <a:gd name="T36" fmla="*/ 24 w 30"/>
                <a:gd name="T37" fmla="*/ 24 h 28"/>
                <a:gd name="T38" fmla="*/ 20 w 30"/>
                <a:gd name="T39" fmla="*/ 28 h 28"/>
                <a:gd name="T40" fmla="*/ 14 w 30"/>
                <a:gd name="T41" fmla="*/ 28 h 28"/>
                <a:gd name="T42" fmla="*/ 14 w 30"/>
                <a:gd name="T43" fmla="*/ 28 h 28"/>
                <a:gd name="T44" fmla="*/ 14 w 30"/>
                <a:gd name="T45" fmla="*/ 6 h 28"/>
                <a:gd name="T46" fmla="*/ 14 w 30"/>
                <a:gd name="T47" fmla="*/ 6 h 28"/>
                <a:gd name="T48" fmla="*/ 12 w 30"/>
                <a:gd name="T49" fmla="*/ 6 h 28"/>
                <a:gd name="T50" fmla="*/ 8 w 30"/>
                <a:gd name="T51" fmla="*/ 8 h 28"/>
                <a:gd name="T52" fmla="*/ 6 w 30"/>
                <a:gd name="T53" fmla="*/ 10 h 28"/>
                <a:gd name="T54" fmla="*/ 6 w 30"/>
                <a:gd name="T55" fmla="*/ 14 h 28"/>
                <a:gd name="T56" fmla="*/ 6 w 30"/>
                <a:gd name="T57" fmla="*/ 14 h 28"/>
                <a:gd name="T58" fmla="*/ 6 w 30"/>
                <a:gd name="T59" fmla="*/ 18 h 28"/>
                <a:gd name="T60" fmla="*/ 8 w 30"/>
                <a:gd name="T61" fmla="*/ 20 h 28"/>
                <a:gd name="T62" fmla="*/ 12 w 30"/>
                <a:gd name="T63" fmla="*/ 22 h 28"/>
                <a:gd name="T64" fmla="*/ 14 w 30"/>
                <a:gd name="T65" fmla="*/ 22 h 28"/>
                <a:gd name="T66" fmla="*/ 14 w 30"/>
                <a:gd name="T67" fmla="*/ 22 h 28"/>
                <a:gd name="T68" fmla="*/ 18 w 30"/>
                <a:gd name="T69" fmla="*/ 22 h 28"/>
                <a:gd name="T70" fmla="*/ 20 w 30"/>
                <a:gd name="T71" fmla="*/ 20 h 28"/>
                <a:gd name="T72" fmla="*/ 22 w 30"/>
                <a:gd name="T73" fmla="*/ 18 h 28"/>
                <a:gd name="T74" fmla="*/ 22 w 30"/>
                <a:gd name="T75" fmla="*/ 14 h 28"/>
                <a:gd name="T76" fmla="*/ 22 w 30"/>
                <a:gd name="T77" fmla="*/ 14 h 28"/>
                <a:gd name="T78" fmla="*/ 22 w 30"/>
                <a:gd name="T79" fmla="*/ 10 h 28"/>
                <a:gd name="T80" fmla="*/ 20 w 30"/>
                <a:gd name="T81" fmla="*/ 8 h 28"/>
                <a:gd name="T82" fmla="*/ 18 w 30"/>
                <a:gd name="T83" fmla="*/ 6 h 28"/>
                <a:gd name="T84" fmla="*/ 14 w 30"/>
                <a:gd name="T85" fmla="*/ 6 h 28"/>
                <a:gd name="T86" fmla="*/ 14 w 30"/>
                <a:gd name="T8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28">
                  <a:moveTo>
                    <a:pt x="14" y="28"/>
                  </a:moveTo>
                  <a:lnTo>
                    <a:pt x="14" y="28"/>
                  </a:lnTo>
                  <a:lnTo>
                    <a:pt x="8" y="28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0" y="28"/>
                  </a:lnTo>
                  <a:lnTo>
                    <a:pt x="14" y="28"/>
                  </a:lnTo>
                  <a:lnTo>
                    <a:pt x="14" y="28"/>
                  </a:lnTo>
                  <a:close/>
                  <a:moveTo>
                    <a:pt x="14" y="6"/>
                  </a:moveTo>
                  <a:lnTo>
                    <a:pt x="14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8" y="20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83" name="グループ化 1482"/>
          <p:cNvGrpSpPr/>
          <p:nvPr/>
        </p:nvGrpSpPr>
        <p:grpSpPr>
          <a:xfrm>
            <a:off x="8237200" y="1222977"/>
            <a:ext cx="253467" cy="434926"/>
            <a:chOff x="3109913" y="1454150"/>
            <a:chExt cx="279400" cy="479425"/>
          </a:xfrm>
        </p:grpSpPr>
        <p:sp>
          <p:nvSpPr>
            <p:cNvPr id="1484" name="Freeform 240"/>
            <p:cNvSpPr>
              <a:spLocks/>
            </p:cNvSpPr>
            <p:nvPr/>
          </p:nvSpPr>
          <p:spPr bwMode="auto">
            <a:xfrm>
              <a:off x="3109913" y="1651000"/>
              <a:ext cx="279400" cy="282575"/>
            </a:xfrm>
            <a:custGeom>
              <a:avLst/>
              <a:gdLst>
                <a:gd name="T0" fmla="*/ 88 w 176"/>
                <a:gd name="T1" fmla="*/ 0 h 178"/>
                <a:gd name="T2" fmla="*/ 150 w 176"/>
                <a:gd name="T3" fmla="*/ 26 h 178"/>
                <a:gd name="T4" fmla="*/ 150 w 176"/>
                <a:gd name="T5" fmla="*/ 26 h 178"/>
                <a:gd name="T6" fmla="*/ 156 w 176"/>
                <a:gd name="T7" fmla="*/ 30 h 178"/>
                <a:gd name="T8" fmla="*/ 162 w 176"/>
                <a:gd name="T9" fmla="*/ 34 h 178"/>
                <a:gd name="T10" fmla="*/ 168 w 176"/>
                <a:gd name="T11" fmla="*/ 40 h 178"/>
                <a:gd name="T12" fmla="*/ 172 w 176"/>
                <a:gd name="T13" fmla="*/ 48 h 178"/>
                <a:gd name="T14" fmla="*/ 176 w 176"/>
                <a:gd name="T15" fmla="*/ 60 h 178"/>
                <a:gd name="T16" fmla="*/ 176 w 176"/>
                <a:gd name="T17" fmla="*/ 74 h 178"/>
                <a:gd name="T18" fmla="*/ 170 w 176"/>
                <a:gd name="T19" fmla="*/ 92 h 178"/>
                <a:gd name="T20" fmla="*/ 170 w 176"/>
                <a:gd name="T21" fmla="*/ 92 h 178"/>
                <a:gd name="T22" fmla="*/ 148 w 176"/>
                <a:gd name="T23" fmla="*/ 146 h 178"/>
                <a:gd name="T24" fmla="*/ 140 w 176"/>
                <a:gd name="T25" fmla="*/ 164 h 178"/>
                <a:gd name="T26" fmla="*/ 140 w 176"/>
                <a:gd name="T27" fmla="*/ 164 h 178"/>
                <a:gd name="T28" fmla="*/ 138 w 176"/>
                <a:gd name="T29" fmla="*/ 166 h 178"/>
                <a:gd name="T30" fmla="*/ 132 w 176"/>
                <a:gd name="T31" fmla="*/ 170 h 178"/>
                <a:gd name="T32" fmla="*/ 124 w 176"/>
                <a:gd name="T33" fmla="*/ 176 h 178"/>
                <a:gd name="T34" fmla="*/ 110 w 176"/>
                <a:gd name="T35" fmla="*/ 178 h 178"/>
                <a:gd name="T36" fmla="*/ 110 w 176"/>
                <a:gd name="T37" fmla="*/ 178 h 178"/>
                <a:gd name="T38" fmla="*/ 88 w 176"/>
                <a:gd name="T39" fmla="*/ 178 h 178"/>
                <a:gd name="T40" fmla="*/ 88 w 176"/>
                <a:gd name="T41" fmla="*/ 178 h 178"/>
                <a:gd name="T42" fmla="*/ 88 w 176"/>
                <a:gd name="T43" fmla="*/ 178 h 178"/>
                <a:gd name="T44" fmla="*/ 88 w 176"/>
                <a:gd name="T45" fmla="*/ 178 h 178"/>
                <a:gd name="T46" fmla="*/ 88 w 176"/>
                <a:gd name="T47" fmla="*/ 178 h 178"/>
                <a:gd name="T48" fmla="*/ 88 w 176"/>
                <a:gd name="T49" fmla="*/ 178 h 178"/>
                <a:gd name="T50" fmla="*/ 88 w 176"/>
                <a:gd name="T51" fmla="*/ 178 h 178"/>
                <a:gd name="T52" fmla="*/ 88 w 176"/>
                <a:gd name="T53" fmla="*/ 178 h 178"/>
                <a:gd name="T54" fmla="*/ 88 w 176"/>
                <a:gd name="T55" fmla="*/ 178 h 178"/>
                <a:gd name="T56" fmla="*/ 88 w 176"/>
                <a:gd name="T57" fmla="*/ 178 h 178"/>
                <a:gd name="T58" fmla="*/ 88 w 176"/>
                <a:gd name="T59" fmla="*/ 178 h 178"/>
                <a:gd name="T60" fmla="*/ 66 w 176"/>
                <a:gd name="T61" fmla="*/ 178 h 178"/>
                <a:gd name="T62" fmla="*/ 66 w 176"/>
                <a:gd name="T63" fmla="*/ 178 h 178"/>
                <a:gd name="T64" fmla="*/ 52 w 176"/>
                <a:gd name="T65" fmla="*/ 176 h 178"/>
                <a:gd name="T66" fmla="*/ 44 w 176"/>
                <a:gd name="T67" fmla="*/ 170 h 178"/>
                <a:gd name="T68" fmla="*/ 38 w 176"/>
                <a:gd name="T69" fmla="*/ 166 h 178"/>
                <a:gd name="T70" fmla="*/ 38 w 176"/>
                <a:gd name="T71" fmla="*/ 164 h 178"/>
                <a:gd name="T72" fmla="*/ 38 w 176"/>
                <a:gd name="T73" fmla="*/ 164 h 178"/>
                <a:gd name="T74" fmla="*/ 28 w 176"/>
                <a:gd name="T75" fmla="*/ 146 h 178"/>
                <a:gd name="T76" fmla="*/ 6 w 176"/>
                <a:gd name="T77" fmla="*/ 92 h 178"/>
                <a:gd name="T78" fmla="*/ 6 w 176"/>
                <a:gd name="T79" fmla="*/ 92 h 178"/>
                <a:gd name="T80" fmla="*/ 2 w 176"/>
                <a:gd name="T81" fmla="*/ 74 h 178"/>
                <a:gd name="T82" fmla="*/ 0 w 176"/>
                <a:gd name="T83" fmla="*/ 60 h 178"/>
                <a:gd name="T84" fmla="*/ 4 w 176"/>
                <a:gd name="T85" fmla="*/ 48 h 178"/>
                <a:gd name="T86" fmla="*/ 8 w 176"/>
                <a:gd name="T87" fmla="*/ 40 h 178"/>
                <a:gd name="T88" fmla="*/ 14 w 176"/>
                <a:gd name="T89" fmla="*/ 34 h 178"/>
                <a:gd name="T90" fmla="*/ 20 w 176"/>
                <a:gd name="T91" fmla="*/ 30 h 178"/>
                <a:gd name="T92" fmla="*/ 26 w 176"/>
                <a:gd name="T93" fmla="*/ 26 h 178"/>
                <a:gd name="T94" fmla="*/ 88 w 176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8">
                  <a:moveTo>
                    <a:pt x="88" y="0"/>
                  </a:moveTo>
                  <a:lnTo>
                    <a:pt x="150" y="26"/>
                  </a:lnTo>
                  <a:lnTo>
                    <a:pt x="150" y="26"/>
                  </a:lnTo>
                  <a:lnTo>
                    <a:pt x="156" y="30"/>
                  </a:lnTo>
                  <a:lnTo>
                    <a:pt x="162" y="34"/>
                  </a:lnTo>
                  <a:lnTo>
                    <a:pt x="168" y="40"/>
                  </a:lnTo>
                  <a:lnTo>
                    <a:pt x="172" y="48"/>
                  </a:lnTo>
                  <a:lnTo>
                    <a:pt x="176" y="60"/>
                  </a:lnTo>
                  <a:lnTo>
                    <a:pt x="176" y="74"/>
                  </a:lnTo>
                  <a:lnTo>
                    <a:pt x="170" y="92"/>
                  </a:lnTo>
                  <a:lnTo>
                    <a:pt x="170" y="92"/>
                  </a:lnTo>
                  <a:lnTo>
                    <a:pt x="148" y="146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38" y="166"/>
                  </a:lnTo>
                  <a:lnTo>
                    <a:pt x="132" y="170"/>
                  </a:lnTo>
                  <a:lnTo>
                    <a:pt x="124" y="176"/>
                  </a:lnTo>
                  <a:lnTo>
                    <a:pt x="110" y="178"/>
                  </a:lnTo>
                  <a:lnTo>
                    <a:pt x="110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52" y="176"/>
                  </a:lnTo>
                  <a:lnTo>
                    <a:pt x="44" y="170"/>
                  </a:lnTo>
                  <a:lnTo>
                    <a:pt x="38" y="166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28" y="146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74"/>
                  </a:lnTo>
                  <a:lnTo>
                    <a:pt x="0" y="60"/>
                  </a:lnTo>
                  <a:lnTo>
                    <a:pt x="4" y="48"/>
                  </a:lnTo>
                  <a:lnTo>
                    <a:pt x="8" y="40"/>
                  </a:lnTo>
                  <a:lnTo>
                    <a:pt x="14" y="34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5" name="Freeform 241"/>
            <p:cNvSpPr>
              <a:spLocks/>
            </p:cNvSpPr>
            <p:nvPr/>
          </p:nvSpPr>
          <p:spPr bwMode="auto">
            <a:xfrm>
              <a:off x="3176588" y="1670050"/>
              <a:ext cx="60325" cy="79375"/>
            </a:xfrm>
            <a:custGeom>
              <a:avLst/>
              <a:gdLst>
                <a:gd name="T0" fmla="*/ 20 w 38"/>
                <a:gd name="T1" fmla="*/ 0 h 50"/>
                <a:gd name="T2" fmla="*/ 38 w 38"/>
                <a:gd name="T3" fmla="*/ 30 h 50"/>
                <a:gd name="T4" fmla="*/ 12 w 38"/>
                <a:gd name="T5" fmla="*/ 50 h 50"/>
                <a:gd name="T6" fmla="*/ 0 w 38"/>
                <a:gd name="T7" fmla="*/ 8 h 50"/>
                <a:gd name="T8" fmla="*/ 20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20" y="0"/>
                  </a:moveTo>
                  <a:lnTo>
                    <a:pt x="38" y="30"/>
                  </a:lnTo>
                  <a:lnTo>
                    <a:pt x="12" y="50"/>
                  </a:lnTo>
                  <a:lnTo>
                    <a:pt x="0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6" name="Freeform 242"/>
            <p:cNvSpPr>
              <a:spLocks/>
            </p:cNvSpPr>
            <p:nvPr/>
          </p:nvSpPr>
          <p:spPr bwMode="auto">
            <a:xfrm>
              <a:off x="3208338" y="1635125"/>
              <a:ext cx="82550" cy="123825"/>
            </a:xfrm>
            <a:custGeom>
              <a:avLst/>
              <a:gdLst>
                <a:gd name="T0" fmla="*/ 26 w 52"/>
                <a:gd name="T1" fmla="*/ 0 h 78"/>
                <a:gd name="T2" fmla="*/ 52 w 52"/>
                <a:gd name="T3" fmla="*/ 22 h 78"/>
                <a:gd name="T4" fmla="*/ 36 w 52"/>
                <a:gd name="T5" fmla="*/ 52 h 78"/>
                <a:gd name="T6" fmla="*/ 26 w 52"/>
                <a:gd name="T7" fmla="*/ 78 h 78"/>
                <a:gd name="T8" fmla="*/ 18 w 52"/>
                <a:gd name="T9" fmla="*/ 52 h 78"/>
                <a:gd name="T10" fmla="*/ 0 w 52"/>
                <a:gd name="T11" fmla="*/ 22 h 78"/>
                <a:gd name="T12" fmla="*/ 26 w 52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8">
                  <a:moveTo>
                    <a:pt x="26" y="0"/>
                  </a:moveTo>
                  <a:lnTo>
                    <a:pt x="52" y="22"/>
                  </a:lnTo>
                  <a:lnTo>
                    <a:pt x="36" y="52"/>
                  </a:lnTo>
                  <a:lnTo>
                    <a:pt x="26" y="78"/>
                  </a:lnTo>
                  <a:lnTo>
                    <a:pt x="18" y="52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7" name="Freeform 243"/>
            <p:cNvSpPr>
              <a:spLocks/>
            </p:cNvSpPr>
            <p:nvPr/>
          </p:nvSpPr>
          <p:spPr bwMode="auto">
            <a:xfrm>
              <a:off x="3144838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0 w 132"/>
                <a:gd name="T5" fmla="*/ 52 h 132"/>
                <a:gd name="T6" fmla="*/ 128 w 132"/>
                <a:gd name="T7" fmla="*/ 40 h 132"/>
                <a:gd name="T8" fmla="*/ 120 w 132"/>
                <a:gd name="T9" fmla="*/ 28 h 132"/>
                <a:gd name="T10" fmla="*/ 112 w 132"/>
                <a:gd name="T11" fmla="*/ 18 h 132"/>
                <a:gd name="T12" fmla="*/ 104 w 132"/>
                <a:gd name="T13" fmla="*/ 10 h 132"/>
                <a:gd name="T14" fmla="*/ 92 w 132"/>
                <a:gd name="T15" fmla="*/ 4 h 132"/>
                <a:gd name="T16" fmla="*/ 80 w 132"/>
                <a:gd name="T17" fmla="*/ 0 h 132"/>
                <a:gd name="T18" fmla="*/ 66 w 132"/>
                <a:gd name="T19" fmla="*/ 0 h 132"/>
                <a:gd name="T20" fmla="*/ 66 w 132"/>
                <a:gd name="T21" fmla="*/ 0 h 132"/>
                <a:gd name="T22" fmla="*/ 52 w 132"/>
                <a:gd name="T23" fmla="*/ 0 h 132"/>
                <a:gd name="T24" fmla="*/ 40 w 132"/>
                <a:gd name="T25" fmla="*/ 4 h 132"/>
                <a:gd name="T26" fmla="*/ 30 w 132"/>
                <a:gd name="T27" fmla="*/ 10 h 132"/>
                <a:gd name="T28" fmla="*/ 20 w 132"/>
                <a:gd name="T29" fmla="*/ 18 h 132"/>
                <a:gd name="T30" fmla="*/ 12 w 132"/>
                <a:gd name="T31" fmla="*/ 28 h 132"/>
                <a:gd name="T32" fmla="*/ 6 w 132"/>
                <a:gd name="T33" fmla="*/ 40 h 132"/>
                <a:gd name="T34" fmla="*/ 2 w 132"/>
                <a:gd name="T35" fmla="*/ 52 h 132"/>
                <a:gd name="T36" fmla="*/ 0 w 132"/>
                <a:gd name="T37" fmla="*/ 66 h 132"/>
                <a:gd name="T38" fmla="*/ 0 w 132"/>
                <a:gd name="T39" fmla="*/ 116 h 132"/>
                <a:gd name="T40" fmla="*/ 24 w 132"/>
                <a:gd name="T41" fmla="*/ 116 h 132"/>
                <a:gd name="T42" fmla="*/ 24 w 132"/>
                <a:gd name="T43" fmla="*/ 116 h 132"/>
                <a:gd name="T44" fmla="*/ 34 w 132"/>
                <a:gd name="T45" fmla="*/ 122 h 132"/>
                <a:gd name="T46" fmla="*/ 44 w 132"/>
                <a:gd name="T47" fmla="*/ 128 h 132"/>
                <a:gd name="T48" fmla="*/ 54 w 132"/>
                <a:gd name="T49" fmla="*/ 130 h 132"/>
                <a:gd name="T50" fmla="*/ 66 w 132"/>
                <a:gd name="T51" fmla="*/ 132 h 132"/>
                <a:gd name="T52" fmla="*/ 66 w 132"/>
                <a:gd name="T53" fmla="*/ 132 h 132"/>
                <a:gd name="T54" fmla="*/ 78 w 132"/>
                <a:gd name="T55" fmla="*/ 130 h 132"/>
                <a:gd name="T56" fmla="*/ 88 w 132"/>
                <a:gd name="T57" fmla="*/ 128 h 132"/>
                <a:gd name="T58" fmla="*/ 98 w 132"/>
                <a:gd name="T59" fmla="*/ 122 h 132"/>
                <a:gd name="T60" fmla="*/ 108 w 132"/>
                <a:gd name="T61" fmla="*/ 116 h 132"/>
                <a:gd name="T62" fmla="*/ 132 w 132"/>
                <a:gd name="T63" fmla="*/ 116 h 132"/>
                <a:gd name="T64" fmla="*/ 132 w 132"/>
                <a:gd name="T6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0" y="52"/>
                  </a:lnTo>
                  <a:lnTo>
                    <a:pt x="128" y="40"/>
                  </a:lnTo>
                  <a:lnTo>
                    <a:pt x="120" y="28"/>
                  </a:lnTo>
                  <a:lnTo>
                    <a:pt x="112" y="18"/>
                  </a:lnTo>
                  <a:lnTo>
                    <a:pt x="104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30" y="10"/>
                  </a:lnTo>
                  <a:lnTo>
                    <a:pt x="20" y="18"/>
                  </a:lnTo>
                  <a:lnTo>
                    <a:pt x="12" y="28"/>
                  </a:lnTo>
                  <a:lnTo>
                    <a:pt x="6" y="40"/>
                  </a:lnTo>
                  <a:lnTo>
                    <a:pt x="2" y="52"/>
                  </a:lnTo>
                  <a:lnTo>
                    <a:pt x="0" y="66"/>
                  </a:lnTo>
                  <a:lnTo>
                    <a:pt x="0" y="116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34" y="122"/>
                  </a:lnTo>
                  <a:lnTo>
                    <a:pt x="44" y="128"/>
                  </a:lnTo>
                  <a:lnTo>
                    <a:pt x="54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78" y="130"/>
                  </a:lnTo>
                  <a:lnTo>
                    <a:pt x="88" y="128"/>
                  </a:lnTo>
                  <a:lnTo>
                    <a:pt x="98" y="122"/>
                  </a:lnTo>
                  <a:lnTo>
                    <a:pt x="108" y="116"/>
                  </a:lnTo>
                  <a:lnTo>
                    <a:pt x="132" y="11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88" name="Freeform 244"/>
            <p:cNvSpPr>
              <a:spLocks/>
            </p:cNvSpPr>
            <p:nvPr/>
          </p:nvSpPr>
          <p:spPr bwMode="auto">
            <a:xfrm>
              <a:off x="3265488" y="1670050"/>
              <a:ext cx="60325" cy="79375"/>
            </a:xfrm>
            <a:custGeom>
              <a:avLst/>
              <a:gdLst>
                <a:gd name="T0" fmla="*/ 16 w 38"/>
                <a:gd name="T1" fmla="*/ 0 h 50"/>
                <a:gd name="T2" fmla="*/ 0 w 38"/>
                <a:gd name="T3" fmla="*/ 30 h 50"/>
                <a:gd name="T4" fmla="*/ 24 w 38"/>
                <a:gd name="T5" fmla="*/ 50 h 50"/>
                <a:gd name="T6" fmla="*/ 38 w 38"/>
                <a:gd name="T7" fmla="*/ 8 h 50"/>
                <a:gd name="T8" fmla="*/ 16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16" y="0"/>
                  </a:moveTo>
                  <a:lnTo>
                    <a:pt x="0" y="30"/>
                  </a:lnTo>
                  <a:lnTo>
                    <a:pt x="24" y="50"/>
                  </a:lnTo>
                  <a:lnTo>
                    <a:pt x="38" y="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89" name="グループ化 1488"/>
          <p:cNvGrpSpPr/>
          <p:nvPr/>
        </p:nvGrpSpPr>
        <p:grpSpPr>
          <a:xfrm>
            <a:off x="5453536" y="1235105"/>
            <a:ext cx="377320" cy="434926"/>
            <a:chOff x="6037263" y="854075"/>
            <a:chExt cx="415925" cy="479425"/>
          </a:xfrm>
        </p:grpSpPr>
        <p:sp>
          <p:nvSpPr>
            <p:cNvPr id="1490" name="Freeform 8"/>
            <p:cNvSpPr>
              <a:spLocks/>
            </p:cNvSpPr>
            <p:nvPr/>
          </p:nvSpPr>
          <p:spPr bwMode="auto">
            <a:xfrm>
              <a:off x="6107113" y="854075"/>
              <a:ext cx="346075" cy="479425"/>
            </a:xfrm>
            <a:custGeom>
              <a:avLst/>
              <a:gdLst>
                <a:gd name="T0" fmla="*/ 180 w 218"/>
                <a:gd name="T1" fmla="*/ 0 h 302"/>
                <a:gd name="T2" fmla="*/ 174 w 218"/>
                <a:gd name="T3" fmla="*/ 0 h 302"/>
                <a:gd name="T4" fmla="*/ 46 w 218"/>
                <a:gd name="T5" fmla="*/ 0 h 302"/>
                <a:gd name="T6" fmla="*/ 38 w 218"/>
                <a:gd name="T7" fmla="*/ 0 h 302"/>
                <a:gd name="T8" fmla="*/ 38 w 218"/>
                <a:gd name="T9" fmla="*/ 0 h 302"/>
                <a:gd name="T10" fmla="*/ 30 w 218"/>
                <a:gd name="T11" fmla="*/ 0 h 302"/>
                <a:gd name="T12" fmla="*/ 24 w 218"/>
                <a:gd name="T13" fmla="*/ 2 h 302"/>
                <a:gd name="T14" fmla="*/ 18 w 218"/>
                <a:gd name="T15" fmla="*/ 6 h 302"/>
                <a:gd name="T16" fmla="*/ 12 w 218"/>
                <a:gd name="T17" fmla="*/ 12 h 302"/>
                <a:gd name="T18" fmla="*/ 8 w 218"/>
                <a:gd name="T19" fmla="*/ 16 h 302"/>
                <a:gd name="T20" fmla="*/ 4 w 218"/>
                <a:gd name="T21" fmla="*/ 24 h 302"/>
                <a:gd name="T22" fmla="*/ 2 w 218"/>
                <a:gd name="T23" fmla="*/ 30 h 302"/>
                <a:gd name="T24" fmla="*/ 0 w 218"/>
                <a:gd name="T25" fmla="*/ 38 h 302"/>
                <a:gd name="T26" fmla="*/ 0 w 218"/>
                <a:gd name="T27" fmla="*/ 264 h 302"/>
                <a:gd name="T28" fmla="*/ 0 w 218"/>
                <a:gd name="T29" fmla="*/ 264 h 302"/>
                <a:gd name="T30" fmla="*/ 2 w 218"/>
                <a:gd name="T31" fmla="*/ 272 h 302"/>
                <a:gd name="T32" fmla="*/ 4 w 218"/>
                <a:gd name="T33" fmla="*/ 278 h 302"/>
                <a:gd name="T34" fmla="*/ 8 w 218"/>
                <a:gd name="T35" fmla="*/ 286 h 302"/>
                <a:gd name="T36" fmla="*/ 12 w 218"/>
                <a:gd name="T37" fmla="*/ 290 h 302"/>
                <a:gd name="T38" fmla="*/ 18 w 218"/>
                <a:gd name="T39" fmla="*/ 296 h 302"/>
                <a:gd name="T40" fmla="*/ 24 w 218"/>
                <a:gd name="T41" fmla="*/ 298 h 302"/>
                <a:gd name="T42" fmla="*/ 30 w 218"/>
                <a:gd name="T43" fmla="*/ 302 h 302"/>
                <a:gd name="T44" fmla="*/ 38 w 218"/>
                <a:gd name="T45" fmla="*/ 302 h 302"/>
                <a:gd name="T46" fmla="*/ 46 w 218"/>
                <a:gd name="T47" fmla="*/ 302 h 302"/>
                <a:gd name="T48" fmla="*/ 174 w 218"/>
                <a:gd name="T49" fmla="*/ 302 h 302"/>
                <a:gd name="T50" fmla="*/ 180 w 218"/>
                <a:gd name="T51" fmla="*/ 302 h 302"/>
                <a:gd name="T52" fmla="*/ 180 w 218"/>
                <a:gd name="T53" fmla="*/ 302 h 302"/>
                <a:gd name="T54" fmla="*/ 188 w 218"/>
                <a:gd name="T55" fmla="*/ 302 h 302"/>
                <a:gd name="T56" fmla="*/ 196 w 218"/>
                <a:gd name="T57" fmla="*/ 298 h 302"/>
                <a:gd name="T58" fmla="*/ 202 w 218"/>
                <a:gd name="T59" fmla="*/ 296 h 302"/>
                <a:gd name="T60" fmla="*/ 208 w 218"/>
                <a:gd name="T61" fmla="*/ 290 h 302"/>
                <a:gd name="T62" fmla="*/ 212 w 218"/>
                <a:gd name="T63" fmla="*/ 286 h 302"/>
                <a:gd name="T64" fmla="*/ 216 w 218"/>
                <a:gd name="T65" fmla="*/ 278 h 302"/>
                <a:gd name="T66" fmla="*/ 218 w 218"/>
                <a:gd name="T67" fmla="*/ 272 h 302"/>
                <a:gd name="T68" fmla="*/ 218 w 218"/>
                <a:gd name="T69" fmla="*/ 264 h 302"/>
                <a:gd name="T70" fmla="*/ 218 w 218"/>
                <a:gd name="T71" fmla="*/ 38 h 302"/>
                <a:gd name="T72" fmla="*/ 218 w 218"/>
                <a:gd name="T73" fmla="*/ 38 h 302"/>
                <a:gd name="T74" fmla="*/ 218 w 218"/>
                <a:gd name="T75" fmla="*/ 30 h 302"/>
                <a:gd name="T76" fmla="*/ 216 w 218"/>
                <a:gd name="T77" fmla="*/ 24 h 302"/>
                <a:gd name="T78" fmla="*/ 212 w 218"/>
                <a:gd name="T79" fmla="*/ 16 h 302"/>
                <a:gd name="T80" fmla="*/ 208 w 218"/>
                <a:gd name="T81" fmla="*/ 12 h 302"/>
                <a:gd name="T82" fmla="*/ 202 w 218"/>
                <a:gd name="T83" fmla="*/ 6 h 302"/>
                <a:gd name="T84" fmla="*/ 196 w 218"/>
                <a:gd name="T85" fmla="*/ 2 h 302"/>
                <a:gd name="T86" fmla="*/ 188 w 218"/>
                <a:gd name="T87" fmla="*/ 0 h 302"/>
                <a:gd name="T88" fmla="*/ 180 w 218"/>
                <a:gd name="T89" fmla="*/ 0 h 302"/>
                <a:gd name="T90" fmla="*/ 180 w 218"/>
                <a:gd name="T9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302">
                  <a:moveTo>
                    <a:pt x="180" y="0"/>
                  </a:moveTo>
                  <a:lnTo>
                    <a:pt x="174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2" y="272"/>
                  </a:lnTo>
                  <a:lnTo>
                    <a:pt x="4" y="278"/>
                  </a:lnTo>
                  <a:lnTo>
                    <a:pt x="8" y="286"/>
                  </a:lnTo>
                  <a:lnTo>
                    <a:pt x="12" y="290"/>
                  </a:lnTo>
                  <a:lnTo>
                    <a:pt x="18" y="296"/>
                  </a:lnTo>
                  <a:lnTo>
                    <a:pt x="24" y="298"/>
                  </a:lnTo>
                  <a:lnTo>
                    <a:pt x="30" y="302"/>
                  </a:lnTo>
                  <a:lnTo>
                    <a:pt x="38" y="302"/>
                  </a:lnTo>
                  <a:lnTo>
                    <a:pt x="46" y="302"/>
                  </a:lnTo>
                  <a:lnTo>
                    <a:pt x="174" y="302"/>
                  </a:lnTo>
                  <a:lnTo>
                    <a:pt x="180" y="302"/>
                  </a:lnTo>
                  <a:lnTo>
                    <a:pt x="180" y="302"/>
                  </a:lnTo>
                  <a:lnTo>
                    <a:pt x="188" y="302"/>
                  </a:lnTo>
                  <a:lnTo>
                    <a:pt x="196" y="298"/>
                  </a:lnTo>
                  <a:lnTo>
                    <a:pt x="202" y="296"/>
                  </a:lnTo>
                  <a:lnTo>
                    <a:pt x="208" y="290"/>
                  </a:lnTo>
                  <a:lnTo>
                    <a:pt x="212" y="286"/>
                  </a:lnTo>
                  <a:lnTo>
                    <a:pt x="216" y="278"/>
                  </a:lnTo>
                  <a:lnTo>
                    <a:pt x="218" y="272"/>
                  </a:lnTo>
                  <a:lnTo>
                    <a:pt x="218" y="264"/>
                  </a:lnTo>
                  <a:lnTo>
                    <a:pt x="218" y="38"/>
                  </a:lnTo>
                  <a:lnTo>
                    <a:pt x="218" y="38"/>
                  </a:lnTo>
                  <a:lnTo>
                    <a:pt x="218" y="30"/>
                  </a:lnTo>
                  <a:lnTo>
                    <a:pt x="216" y="24"/>
                  </a:lnTo>
                  <a:lnTo>
                    <a:pt x="212" y="16"/>
                  </a:lnTo>
                  <a:lnTo>
                    <a:pt x="208" y="12"/>
                  </a:lnTo>
                  <a:lnTo>
                    <a:pt x="202" y="6"/>
                  </a:lnTo>
                  <a:lnTo>
                    <a:pt x="196" y="2"/>
                  </a:lnTo>
                  <a:lnTo>
                    <a:pt x="188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1" name="Freeform 9"/>
            <p:cNvSpPr>
              <a:spLocks/>
            </p:cNvSpPr>
            <p:nvPr/>
          </p:nvSpPr>
          <p:spPr bwMode="auto">
            <a:xfrm>
              <a:off x="6088063" y="854075"/>
              <a:ext cx="346075" cy="479425"/>
            </a:xfrm>
            <a:custGeom>
              <a:avLst/>
              <a:gdLst>
                <a:gd name="T0" fmla="*/ 180 w 218"/>
                <a:gd name="T1" fmla="*/ 0 h 302"/>
                <a:gd name="T2" fmla="*/ 172 w 218"/>
                <a:gd name="T3" fmla="*/ 0 h 302"/>
                <a:gd name="T4" fmla="*/ 44 w 218"/>
                <a:gd name="T5" fmla="*/ 0 h 302"/>
                <a:gd name="T6" fmla="*/ 38 w 218"/>
                <a:gd name="T7" fmla="*/ 0 h 302"/>
                <a:gd name="T8" fmla="*/ 38 w 218"/>
                <a:gd name="T9" fmla="*/ 0 h 302"/>
                <a:gd name="T10" fmla="*/ 30 w 218"/>
                <a:gd name="T11" fmla="*/ 0 h 302"/>
                <a:gd name="T12" fmla="*/ 22 w 218"/>
                <a:gd name="T13" fmla="*/ 2 h 302"/>
                <a:gd name="T14" fmla="*/ 16 w 218"/>
                <a:gd name="T15" fmla="*/ 6 h 302"/>
                <a:gd name="T16" fmla="*/ 10 w 218"/>
                <a:gd name="T17" fmla="*/ 12 h 302"/>
                <a:gd name="T18" fmla="*/ 6 w 218"/>
                <a:gd name="T19" fmla="*/ 16 h 302"/>
                <a:gd name="T20" fmla="*/ 2 w 218"/>
                <a:gd name="T21" fmla="*/ 24 h 302"/>
                <a:gd name="T22" fmla="*/ 0 w 218"/>
                <a:gd name="T23" fmla="*/ 30 h 302"/>
                <a:gd name="T24" fmla="*/ 0 w 218"/>
                <a:gd name="T25" fmla="*/ 38 h 302"/>
                <a:gd name="T26" fmla="*/ 0 w 218"/>
                <a:gd name="T27" fmla="*/ 264 h 302"/>
                <a:gd name="T28" fmla="*/ 0 w 218"/>
                <a:gd name="T29" fmla="*/ 264 h 302"/>
                <a:gd name="T30" fmla="*/ 0 w 218"/>
                <a:gd name="T31" fmla="*/ 272 h 302"/>
                <a:gd name="T32" fmla="*/ 2 w 218"/>
                <a:gd name="T33" fmla="*/ 278 h 302"/>
                <a:gd name="T34" fmla="*/ 6 w 218"/>
                <a:gd name="T35" fmla="*/ 286 h 302"/>
                <a:gd name="T36" fmla="*/ 10 w 218"/>
                <a:gd name="T37" fmla="*/ 290 h 302"/>
                <a:gd name="T38" fmla="*/ 16 w 218"/>
                <a:gd name="T39" fmla="*/ 296 h 302"/>
                <a:gd name="T40" fmla="*/ 22 w 218"/>
                <a:gd name="T41" fmla="*/ 298 h 302"/>
                <a:gd name="T42" fmla="*/ 30 w 218"/>
                <a:gd name="T43" fmla="*/ 302 h 302"/>
                <a:gd name="T44" fmla="*/ 38 w 218"/>
                <a:gd name="T45" fmla="*/ 302 h 302"/>
                <a:gd name="T46" fmla="*/ 44 w 218"/>
                <a:gd name="T47" fmla="*/ 302 h 302"/>
                <a:gd name="T48" fmla="*/ 172 w 218"/>
                <a:gd name="T49" fmla="*/ 302 h 302"/>
                <a:gd name="T50" fmla="*/ 180 w 218"/>
                <a:gd name="T51" fmla="*/ 302 h 302"/>
                <a:gd name="T52" fmla="*/ 180 w 218"/>
                <a:gd name="T53" fmla="*/ 302 h 302"/>
                <a:gd name="T54" fmla="*/ 188 w 218"/>
                <a:gd name="T55" fmla="*/ 302 h 302"/>
                <a:gd name="T56" fmla="*/ 194 w 218"/>
                <a:gd name="T57" fmla="*/ 298 h 302"/>
                <a:gd name="T58" fmla="*/ 200 w 218"/>
                <a:gd name="T59" fmla="*/ 296 h 302"/>
                <a:gd name="T60" fmla="*/ 206 w 218"/>
                <a:gd name="T61" fmla="*/ 290 h 302"/>
                <a:gd name="T62" fmla="*/ 210 w 218"/>
                <a:gd name="T63" fmla="*/ 286 h 302"/>
                <a:gd name="T64" fmla="*/ 214 w 218"/>
                <a:gd name="T65" fmla="*/ 278 h 302"/>
                <a:gd name="T66" fmla="*/ 216 w 218"/>
                <a:gd name="T67" fmla="*/ 272 h 302"/>
                <a:gd name="T68" fmla="*/ 218 w 218"/>
                <a:gd name="T69" fmla="*/ 264 h 302"/>
                <a:gd name="T70" fmla="*/ 218 w 218"/>
                <a:gd name="T71" fmla="*/ 38 h 302"/>
                <a:gd name="T72" fmla="*/ 218 w 218"/>
                <a:gd name="T73" fmla="*/ 38 h 302"/>
                <a:gd name="T74" fmla="*/ 216 w 218"/>
                <a:gd name="T75" fmla="*/ 30 h 302"/>
                <a:gd name="T76" fmla="*/ 214 w 218"/>
                <a:gd name="T77" fmla="*/ 24 h 302"/>
                <a:gd name="T78" fmla="*/ 210 w 218"/>
                <a:gd name="T79" fmla="*/ 16 h 302"/>
                <a:gd name="T80" fmla="*/ 206 w 218"/>
                <a:gd name="T81" fmla="*/ 12 h 302"/>
                <a:gd name="T82" fmla="*/ 200 w 218"/>
                <a:gd name="T83" fmla="*/ 6 h 302"/>
                <a:gd name="T84" fmla="*/ 194 w 218"/>
                <a:gd name="T85" fmla="*/ 2 h 302"/>
                <a:gd name="T86" fmla="*/ 188 w 218"/>
                <a:gd name="T87" fmla="*/ 0 h 302"/>
                <a:gd name="T88" fmla="*/ 180 w 218"/>
                <a:gd name="T89" fmla="*/ 0 h 302"/>
                <a:gd name="T90" fmla="*/ 180 w 218"/>
                <a:gd name="T9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302">
                  <a:moveTo>
                    <a:pt x="180" y="0"/>
                  </a:moveTo>
                  <a:lnTo>
                    <a:pt x="172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272"/>
                  </a:lnTo>
                  <a:lnTo>
                    <a:pt x="2" y="278"/>
                  </a:lnTo>
                  <a:lnTo>
                    <a:pt x="6" y="286"/>
                  </a:lnTo>
                  <a:lnTo>
                    <a:pt x="10" y="290"/>
                  </a:lnTo>
                  <a:lnTo>
                    <a:pt x="16" y="296"/>
                  </a:lnTo>
                  <a:lnTo>
                    <a:pt x="22" y="298"/>
                  </a:lnTo>
                  <a:lnTo>
                    <a:pt x="30" y="302"/>
                  </a:lnTo>
                  <a:lnTo>
                    <a:pt x="38" y="302"/>
                  </a:lnTo>
                  <a:lnTo>
                    <a:pt x="44" y="302"/>
                  </a:lnTo>
                  <a:lnTo>
                    <a:pt x="172" y="302"/>
                  </a:lnTo>
                  <a:lnTo>
                    <a:pt x="180" y="302"/>
                  </a:lnTo>
                  <a:lnTo>
                    <a:pt x="180" y="302"/>
                  </a:lnTo>
                  <a:lnTo>
                    <a:pt x="188" y="302"/>
                  </a:lnTo>
                  <a:lnTo>
                    <a:pt x="194" y="298"/>
                  </a:lnTo>
                  <a:lnTo>
                    <a:pt x="200" y="296"/>
                  </a:lnTo>
                  <a:lnTo>
                    <a:pt x="206" y="290"/>
                  </a:lnTo>
                  <a:lnTo>
                    <a:pt x="210" y="286"/>
                  </a:lnTo>
                  <a:lnTo>
                    <a:pt x="214" y="278"/>
                  </a:lnTo>
                  <a:lnTo>
                    <a:pt x="216" y="272"/>
                  </a:lnTo>
                  <a:lnTo>
                    <a:pt x="218" y="264"/>
                  </a:lnTo>
                  <a:lnTo>
                    <a:pt x="218" y="38"/>
                  </a:lnTo>
                  <a:lnTo>
                    <a:pt x="218" y="38"/>
                  </a:lnTo>
                  <a:lnTo>
                    <a:pt x="216" y="30"/>
                  </a:lnTo>
                  <a:lnTo>
                    <a:pt x="214" y="24"/>
                  </a:lnTo>
                  <a:lnTo>
                    <a:pt x="210" y="16"/>
                  </a:lnTo>
                  <a:lnTo>
                    <a:pt x="206" y="12"/>
                  </a:lnTo>
                  <a:lnTo>
                    <a:pt x="200" y="6"/>
                  </a:lnTo>
                  <a:lnTo>
                    <a:pt x="194" y="2"/>
                  </a:lnTo>
                  <a:lnTo>
                    <a:pt x="188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2" name="Freeform 10"/>
            <p:cNvSpPr>
              <a:spLocks/>
            </p:cNvSpPr>
            <p:nvPr/>
          </p:nvSpPr>
          <p:spPr bwMode="auto">
            <a:xfrm>
              <a:off x="6075363" y="854075"/>
              <a:ext cx="336550" cy="479425"/>
            </a:xfrm>
            <a:custGeom>
              <a:avLst/>
              <a:gdLst>
                <a:gd name="T0" fmla="*/ 38 w 212"/>
                <a:gd name="T1" fmla="*/ 0 h 302"/>
                <a:gd name="T2" fmla="*/ 30 w 212"/>
                <a:gd name="T3" fmla="*/ 0 h 302"/>
                <a:gd name="T4" fmla="*/ 18 w 212"/>
                <a:gd name="T5" fmla="*/ 6 h 302"/>
                <a:gd name="T6" fmla="*/ 8 w 212"/>
                <a:gd name="T7" fmla="*/ 16 h 302"/>
                <a:gd name="T8" fmla="*/ 2 w 212"/>
                <a:gd name="T9" fmla="*/ 30 h 302"/>
                <a:gd name="T10" fmla="*/ 0 w 212"/>
                <a:gd name="T11" fmla="*/ 64 h 302"/>
                <a:gd name="T12" fmla="*/ 12 w 212"/>
                <a:gd name="T13" fmla="*/ 64 h 302"/>
                <a:gd name="T14" fmla="*/ 26 w 212"/>
                <a:gd name="T15" fmla="*/ 70 h 302"/>
                <a:gd name="T16" fmla="*/ 30 w 212"/>
                <a:gd name="T17" fmla="*/ 76 h 302"/>
                <a:gd name="T18" fmla="*/ 32 w 212"/>
                <a:gd name="T19" fmla="*/ 84 h 302"/>
                <a:gd name="T20" fmla="*/ 26 w 212"/>
                <a:gd name="T21" fmla="*/ 98 h 302"/>
                <a:gd name="T22" fmla="*/ 20 w 212"/>
                <a:gd name="T23" fmla="*/ 102 h 302"/>
                <a:gd name="T24" fmla="*/ 0 w 212"/>
                <a:gd name="T25" fmla="*/ 104 h 302"/>
                <a:gd name="T26" fmla="*/ 12 w 212"/>
                <a:gd name="T27" fmla="*/ 130 h 302"/>
                <a:gd name="T28" fmla="*/ 20 w 212"/>
                <a:gd name="T29" fmla="*/ 132 h 302"/>
                <a:gd name="T30" fmla="*/ 26 w 212"/>
                <a:gd name="T31" fmla="*/ 136 h 302"/>
                <a:gd name="T32" fmla="*/ 32 w 212"/>
                <a:gd name="T33" fmla="*/ 150 h 302"/>
                <a:gd name="T34" fmla="*/ 30 w 212"/>
                <a:gd name="T35" fmla="*/ 158 h 302"/>
                <a:gd name="T36" fmla="*/ 26 w 212"/>
                <a:gd name="T37" fmla="*/ 166 h 302"/>
                <a:gd name="T38" fmla="*/ 12 w 212"/>
                <a:gd name="T39" fmla="*/ 170 h 302"/>
                <a:gd name="T40" fmla="*/ 0 w 212"/>
                <a:gd name="T41" fmla="*/ 198 h 302"/>
                <a:gd name="T42" fmla="*/ 12 w 212"/>
                <a:gd name="T43" fmla="*/ 198 h 302"/>
                <a:gd name="T44" fmla="*/ 26 w 212"/>
                <a:gd name="T45" fmla="*/ 204 h 302"/>
                <a:gd name="T46" fmla="*/ 30 w 212"/>
                <a:gd name="T47" fmla="*/ 210 h 302"/>
                <a:gd name="T48" fmla="*/ 32 w 212"/>
                <a:gd name="T49" fmla="*/ 218 h 302"/>
                <a:gd name="T50" fmla="*/ 26 w 212"/>
                <a:gd name="T51" fmla="*/ 232 h 302"/>
                <a:gd name="T52" fmla="*/ 20 w 212"/>
                <a:gd name="T53" fmla="*/ 238 h 302"/>
                <a:gd name="T54" fmla="*/ 0 w 212"/>
                <a:gd name="T55" fmla="*/ 238 h 302"/>
                <a:gd name="T56" fmla="*/ 0 w 212"/>
                <a:gd name="T57" fmla="*/ 264 h 302"/>
                <a:gd name="T58" fmla="*/ 4 w 212"/>
                <a:gd name="T59" fmla="*/ 278 h 302"/>
                <a:gd name="T60" fmla="*/ 12 w 212"/>
                <a:gd name="T61" fmla="*/ 290 h 302"/>
                <a:gd name="T62" fmla="*/ 24 w 212"/>
                <a:gd name="T63" fmla="*/ 298 h 302"/>
                <a:gd name="T64" fmla="*/ 38 w 212"/>
                <a:gd name="T65" fmla="*/ 302 h 302"/>
                <a:gd name="T66" fmla="*/ 174 w 212"/>
                <a:gd name="T67" fmla="*/ 302 h 302"/>
                <a:gd name="T68" fmla="*/ 188 w 212"/>
                <a:gd name="T69" fmla="*/ 298 h 302"/>
                <a:gd name="T70" fmla="*/ 200 w 212"/>
                <a:gd name="T71" fmla="*/ 290 h 302"/>
                <a:gd name="T72" fmla="*/ 210 w 212"/>
                <a:gd name="T73" fmla="*/ 278 h 302"/>
                <a:gd name="T74" fmla="*/ 212 w 212"/>
                <a:gd name="T75" fmla="*/ 264 h 302"/>
                <a:gd name="T76" fmla="*/ 212 w 212"/>
                <a:gd name="T77" fmla="*/ 38 h 302"/>
                <a:gd name="T78" fmla="*/ 210 w 212"/>
                <a:gd name="T79" fmla="*/ 24 h 302"/>
                <a:gd name="T80" fmla="*/ 200 w 212"/>
                <a:gd name="T81" fmla="*/ 12 h 302"/>
                <a:gd name="T82" fmla="*/ 188 w 212"/>
                <a:gd name="T83" fmla="*/ 2 h 302"/>
                <a:gd name="T84" fmla="*/ 174 w 212"/>
                <a:gd name="T85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2" h="302">
                  <a:moveTo>
                    <a:pt x="174" y="0"/>
                  </a:moveTo>
                  <a:lnTo>
                    <a:pt x="38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20" y="6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30" y="76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0" y="90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0" y="102"/>
                  </a:lnTo>
                  <a:lnTo>
                    <a:pt x="12" y="104"/>
                  </a:lnTo>
                  <a:lnTo>
                    <a:pt x="0" y="104"/>
                  </a:lnTo>
                  <a:lnTo>
                    <a:pt x="0" y="130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20" y="132"/>
                  </a:lnTo>
                  <a:lnTo>
                    <a:pt x="26" y="136"/>
                  </a:lnTo>
                  <a:lnTo>
                    <a:pt x="26" y="136"/>
                  </a:lnTo>
                  <a:lnTo>
                    <a:pt x="30" y="144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0" y="158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0" y="170"/>
                  </a:lnTo>
                  <a:lnTo>
                    <a:pt x="12" y="170"/>
                  </a:lnTo>
                  <a:lnTo>
                    <a:pt x="0" y="170"/>
                  </a:lnTo>
                  <a:lnTo>
                    <a:pt x="0" y="198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20" y="200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30" y="210"/>
                  </a:lnTo>
                  <a:lnTo>
                    <a:pt x="32" y="218"/>
                  </a:lnTo>
                  <a:lnTo>
                    <a:pt x="32" y="218"/>
                  </a:lnTo>
                  <a:lnTo>
                    <a:pt x="30" y="226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20" y="238"/>
                  </a:lnTo>
                  <a:lnTo>
                    <a:pt x="12" y="238"/>
                  </a:lnTo>
                  <a:lnTo>
                    <a:pt x="0" y="23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2" y="272"/>
                  </a:lnTo>
                  <a:lnTo>
                    <a:pt x="4" y="278"/>
                  </a:lnTo>
                  <a:lnTo>
                    <a:pt x="8" y="286"/>
                  </a:lnTo>
                  <a:lnTo>
                    <a:pt x="12" y="290"/>
                  </a:lnTo>
                  <a:lnTo>
                    <a:pt x="18" y="296"/>
                  </a:lnTo>
                  <a:lnTo>
                    <a:pt x="24" y="298"/>
                  </a:lnTo>
                  <a:lnTo>
                    <a:pt x="30" y="302"/>
                  </a:lnTo>
                  <a:lnTo>
                    <a:pt x="38" y="302"/>
                  </a:lnTo>
                  <a:lnTo>
                    <a:pt x="174" y="302"/>
                  </a:lnTo>
                  <a:lnTo>
                    <a:pt x="174" y="302"/>
                  </a:lnTo>
                  <a:lnTo>
                    <a:pt x="182" y="302"/>
                  </a:lnTo>
                  <a:lnTo>
                    <a:pt x="188" y="298"/>
                  </a:lnTo>
                  <a:lnTo>
                    <a:pt x="196" y="296"/>
                  </a:lnTo>
                  <a:lnTo>
                    <a:pt x="200" y="290"/>
                  </a:lnTo>
                  <a:lnTo>
                    <a:pt x="206" y="286"/>
                  </a:lnTo>
                  <a:lnTo>
                    <a:pt x="210" y="278"/>
                  </a:lnTo>
                  <a:lnTo>
                    <a:pt x="212" y="272"/>
                  </a:lnTo>
                  <a:lnTo>
                    <a:pt x="212" y="264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06" y="16"/>
                  </a:lnTo>
                  <a:lnTo>
                    <a:pt x="200" y="12"/>
                  </a:lnTo>
                  <a:lnTo>
                    <a:pt x="196" y="6"/>
                  </a:lnTo>
                  <a:lnTo>
                    <a:pt x="188" y="2"/>
                  </a:lnTo>
                  <a:lnTo>
                    <a:pt x="182" y="0"/>
                  </a:lnTo>
                  <a:lnTo>
                    <a:pt x="174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3" name="Freeform 11"/>
            <p:cNvSpPr>
              <a:spLocks/>
            </p:cNvSpPr>
            <p:nvPr/>
          </p:nvSpPr>
          <p:spPr bwMode="auto">
            <a:xfrm>
              <a:off x="6037263" y="1181100"/>
              <a:ext cx="79375" cy="41275"/>
            </a:xfrm>
            <a:custGeom>
              <a:avLst/>
              <a:gdLst>
                <a:gd name="T0" fmla="*/ 36 w 50"/>
                <a:gd name="T1" fmla="*/ 26 h 26"/>
                <a:gd name="T2" fmla="*/ 24 w 50"/>
                <a:gd name="T3" fmla="*/ 26 h 26"/>
                <a:gd name="T4" fmla="*/ 14 w 50"/>
                <a:gd name="T5" fmla="*/ 26 h 26"/>
                <a:gd name="T6" fmla="*/ 14 w 50"/>
                <a:gd name="T7" fmla="*/ 26 h 26"/>
                <a:gd name="T8" fmla="*/ 8 w 50"/>
                <a:gd name="T9" fmla="*/ 24 h 26"/>
                <a:gd name="T10" fmla="*/ 4 w 50"/>
                <a:gd name="T11" fmla="*/ 22 h 26"/>
                <a:gd name="T12" fmla="*/ 4 w 50"/>
                <a:gd name="T13" fmla="*/ 22 h 26"/>
                <a:gd name="T14" fmla="*/ 2 w 50"/>
                <a:gd name="T15" fmla="*/ 18 h 26"/>
                <a:gd name="T16" fmla="*/ 0 w 50"/>
                <a:gd name="T17" fmla="*/ 12 h 26"/>
                <a:gd name="T18" fmla="*/ 0 w 50"/>
                <a:gd name="T19" fmla="*/ 12 h 26"/>
                <a:gd name="T20" fmla="*/ 2 w 50"/>
                <a:gd name="T21" fmla="*/ 8 h 26"/>
                <a:gd name="T22" fmla="*/ 4 w 50"/>
                <a:gd name="T23" fmla="*/ 4 h 26"/>
                <a:gd name="T24" fmla="*/ 4 w 50"/>
                <a:gd name="T25" fmla="*/ 4 h 26"/>
                <a:gd name="T26" fmla="*/ 8 w 50"/>
                <a:gd name="T27" fmla="*/ 0 h 26"/>
                <a:gd name="T28" fmla="*/ 14 w 50"/>
                <a:gd name="T29" fmla="*/ 0 h 26"/>
                <a:gd name="T30" fmla="*/ 24 w 50"/>
                <a:gd name="T31" fmla="*/ 0 h 26"/>
                <a:gd name="T32" fmla="*/ 36 w 50"/>
                <a:gd name="T33" fmla="*/ 0 h 26"/>
                <a:gd name="T34" fmla="*/ 36 w 50"/>
                <a:gd name="T35" fmla="*/ 0 h 26"/>
                <a:gd name="T36" fmla="*/ 42 w 50"/>
                <a:gd name="T37" fmla="*/ 0 h 26"/>
                <a:gd name="T38" fmla="*/ 46 w 50"/>
                <a:gd name="T39" fmla="*/ 4 h 26"/>
                <a:gd name="T40" fmla="*/ 46 w 50"/>
                <a:gd name="T41" fmla="*/ 4 h 26"/>
                <a:gd name="T42" fmla="*/ 48 w 50"/>
                <a:gd name="T43" fmla="*/ 8 h 26"/>
                <a:gd name="T44" fmla="*/ 50 w 50"/>
                <a:gd name="T45" fmla="*/ 12 h 26"/>
                <a:gd name="T46" fmla="*/ 50 w 50"/>
                <a:gd name="T47" fmla="*/ 12 h 26"/>
                <a:gd name="T48" fmla="*/ 48 w 50"/>
                <a:gd name="T49" fmla="*/ 18 h 26"/>
                <a:gd name="T50" fmla="*/ 46 w 50"/>
                <a:gd name="T51" fmla="*/ 22 h 26"/>
                <a:gd name="T52" fmla="*/ 46 w 50"/>
                <a:gd name="T53" fmla="*/ 22 h 26"/>
                <a:gd name="T54" fmla="*/ 42 w 50"/>
                <a:gd name="T55" fmla="*/ 24 h 26"/>
                <a:gd name="T56" fmla="*/ 36 w 50"/>
                <a:gd name="T57" fmla="*/ 26 h 26"/>
                <a:gd name="T58" fmla="*/ 36 w 50"/>
                <a:gd name="T5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26">
                  <a:moveTo>
                    <a:pt x="36" y="26"/>
                  </a:moveTo>
                  <a:lnTo>
                    <a:pt x="24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8" y="1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2" y="24"/>
                  </a:lnTo>
                  <a:lnTo>
                    <a:pt x="36" y="26"/>
                  </a:lnTo>
                  <a:lnTo>
                    <a:pt x="3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4" name="Freeform 245"/>
            <p:cNvSpPr>
              <a:spLocks/>
            </p:cNvSpPr>
            <p:nvPr/>
          </p:nvSpPr>
          <p:spPr bwMode="auto">
            <a:xfrm>
              <a:off x="6186488" y="965200"/>
              <a:ext cx="114300" cy="111125"/>
            </a:xfrm>
            <a:custGeom>
              <a:avLst/>
              <a:gdLst>
                <a:gd name="T0" fmla="*/ 72 w 72"/>
                <a:gd name="T1" fmla="*/ 36 h 70"/>
                <a:gd name="T2" fmla="*/ 72 w 72"/>
                <a:gd name="T3" fmla="*/ 36 h 70"/>
                <a:gd name="T4" fmla="*/ 72 w 72"/>
                <a:gd name="T5" fmla="*/ 42 h 70"/>
                <a:gd name="T6" fmla="*/ 70 w 72"/>
                <a:gd name="T7" fmla="*/ 48 h 70"/>
                <a:gd name="T8" fmla="*/ 66 w 72"/>
                <a:gd name="T9" fmla="*/ 54 h 70"/>
                <a:gd name="T10" fmla="*/ 62 w 72"/>
                <a:gd name="T11" fmla="*/ 60 h 70"/>
                <a:gd name="T12" fmla="*/ 56 w 72"/>
                <a:gd name="T13" fmla="*/ 64 h 70"/>
                <a:gd name="T14" fmla="*/ 50 w 72"/>
                <a:gd name="T15" fmla="*/ 68 h 70"/>
                <a:gd name="T16" fmla="*/ 44 w 72"/>
                <a:gd name="T17" fmla="*/ 70 h 70"/>
                <a:gd name="T18" fmla="*/ 36 w 72"/>
                <a:gd name="T19" fmla="*/ 70 h 70"/>
                <a:gd name="T20" fmla="*/ 36 w 72"/>
                <a:gd name="T21" fmla="*/ 70 h 70"/>
                <a:gd name="T22" fmla="*/ 30 w 72"/>
                <a:gd name="T23" fmla="*/ 70 h 70"/>
                <a:gd name="T24" fmla="*/ 22 w 72"/>
                <a:gd name="T25" fmla="*/ 68 h 70"/>
                <a:gd name="T26" fmla="*/ 16 w 72"/>
                <a:gd name="T27" fmla="*/ 64 h 70"/>
                <a:gd name="T28" fmla="*/ 12 w 72"/>
                <a:gd name="T29" fmla="*/ 60 h 70"/>
                <a:gd name="T30" fmla="*/ 6 w 72"/>
                <a:gd name="T31" fmla="*/ 54 h 70"/>
                <a:gd name="T32" fmla="*/ 4 w 72"/>
                <a:gd name="T33" fmla="*/ 48 h 70"/>
                <a:gd name="T34" fmla="*/ 2 w 72"/>
                <a:gd name="T35" fmla="*/ 42 h 70"/>
                <a:gd name="T36" fmla="*/ 0 w 72"/>
                <a:gd name="T37" fmla="*/ 36 h 70"/>
                <a:gd name="T38" fmla="*/ 0 w 72"/>
                <a:gd name="T39" fmla="*/ 36 h 70"/>
                <a:gd name="T40" fmla="*/ 2 w 72"/>
                <a:gd name="T41" fmla="*/ 28 h 70"/>
                <a:gd name="T42" fmla="*/ 4 w 72"/>
                <a:gd name="T43" fmla="*/ 22 h 70"/>
                <a:gd name="T44" fmla="*/ 6 w 72"/>
                <a:gd name="T45" fmla="*/ 16 h 70"/>
                <a:gd name="T46" fmla="*/ 12 w 72"/>
                <a:gd name="T47" fmla="*/ 10 h 70"/>
                <a:gd name="T48" fmla="*/ 16 w 72"/>
                <a:gd name="T49" fmla="*/ 6 h 70"/>
                <a:gd name="T50" fmla="*/ 22 w 72"/>
                <a:gd name="T51" fmla="*/ 2 h 70"/>
                <a:gd name="T52" fmla="*/ 30 w 72"/>
                <a:gd name="T53" fmla="*/ 0 h 70"/>
                <a:gd name="T54" fmla="*/ 36 w 72"/>
                <a:gd name="T55" fmla="*/ 0 h 70"/>
                <a:gd name="T56" fmla="*/ 36 w 72"/>
                <a:gd name="T57" fmla="*/ 0 h 70"/>
                <a:gd name="T58" fmla="*/ 44 w 72"/>
                <a:gd name="T59" fmla="*/ 0 h 70"/>
                <a:gd name="T60" fmla="*/ 50 w 72"/>
                <a:gd name="T61" fmla="*/ 2 h 70"/>
                <a:gd name="T62" fmla="*/ 56 w 72"/>
                <a:gd name="T63" fmla="*/ 6 h 70"/>
                <a:gd name="T64" fmla="*/ 62 w 72"/>
                <a:gd name="T65" fmla="*/ 10 h 70"/>
                <a:gd name="T66" fmla="*/ 66 w 72"/>
                <a:gd name="T67" fmla="*/ 16 h 70"/>
                <a:gd name="T68" fmla="*/ 70 w 72"/>
                <a:gd name="T69" fmla="*/ 22 h 70"/>
                <a:gd name="T70" fmla="*/ 72 w 72"/>
                <a:gd name="T71" fmla="*/ 28 h 70"/>
                <a:gd name="T72" fmla="*/ 72 w 72"/>
                <a:gd name="T73" fmla="*/ 36 h 70"/>
                <a:gd name="T74" fmla="*/ 72 w 72"/>
                <a:gd name="T75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70">
                  <a:moveTo>
                    <a:pt x="72" y="36"/>
                  </a:moveTo>
                  <a:lnTo>
                    <a:pt x="72" y="36"/>
                  </a:lnTo>
                  <a:lnTo>
                    <a:pt x="72" y="42"/>
                  </a:lnTo>
                  <a:lnTo>
                    <a:pt x="70" y="48"/>
                  </a:lnTo>
                  <a:lnTo>
                    <a:pt x="66" y="54"/>
                  </a:lnTo>
                  <a:lnTo>
                    <a:pt x="62" y="60"/>
                  </a:lnTo>
                  <a:lnTo>
                    <a:pt x="56" y="64"/>
                  </a:lnTo>
                  <a:lnTo>
                    <a:pt x="50" y="68"/>
                  </a:lnTo>
                  <a:lnTo>
                    <a:pt x="44" y="70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0" y="70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12" y="60"/>
                  </a:lnTo>
                  <a:lnTo>
                    <a:pt x="6" y="54"/>
                  </a:lnTo>
                  <a:lnTo>
                    <a:pt x="4" y="48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4" y="22"/>
                  </a:lnTo>
                  <a:lnTo>
                    <a:pt x="6" y="16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66" y="16"/>
                  </a:lnTo>
                  <a:lnTo>
                    <a:pt x="70" y="22"/>
                  </a:lnTo>
                  <a:lnTo>
                    <a:pt x="72" y="28"/>
                  </a:lnTo>
                  <a:lnTo>
                    <a:pt x="72" y="36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5" name="Freeform 246"/>
            <p:cNvSpPr>
              <a:spLocks/>
            </p:cNvSpPr>
            <p:nvPr/>
          </p:nvSpPr>
          <p:spPr bwMode="auto">
            <a:xfrm>
              <a:off x="6170613" y="1079500"/>
              <a:ext cx="146050" cy="142875"/>
            </a:xfrm>
            <a:custGeom>
              <a:avLst/>
              <a:gdLst>
                <a:gd name="T0" fmla="*/ 0 w 92"/>
                <a:gd name="T1" fmla="*/ 90 h 90"/>
                <a:gd name="T2" fmla="*/ 0 w 92"/>
                <a:gd name="T3" fmla="*/ 90 h 90"/>
                <a:gd name="T4" fmla="*/ 2 w 92"/>
                <a:gd name="T5" fmla="*/ 72 h 90"/>
                <a:gd name="T6" fmla="*/ 4 w 92"/>
                <a:gd name="T7" fmla="*/ 56 h 90"/>
                <a:gd name="T8" fmla="*/ 8 w 92"/>
                <a:gd name="T9" fmla="*/ 40 h 90"/>
                <a:gd name="T10" fmla="*/ 14 w 92"/>
                <a:gd name="T11" fmla="*/ 26 h 90"/>
                <a:gd name="T12" fmla="*/ 20 w 92"/>
                <a:gd name="T13" fmla="*/ 16 h 90"/>
                <a:gd name="T14" fmla="*/ 28 w 92"/>
                <a:gd name="T15" fmla="*/ 8 h 90"/>
                <a:gd name="T16" fmla="*/ 38 w 92"/>
                <a:gd name="T17" fmla="*/ 2 h 90"/>
                <a:gd name="T18" fmla="*/ 46 w 92"/>
                <a:gd name="T19" fmla="*/ 0 h 90"/>
                <a:gd name="T20" fmla="*/ 46 w 92"/>
                <a:gd name="T21" fmla="*/ 0 h 90"/>
                <a:gd name="T22" fmla="*/ 56 w 92"/>
                <a:gd name="T23" fmla="*/ 2 h 90"/>
                <a:gd name="T24" fmla="*/ 64 w 92"/>
                <a:gd name="T25" fmla="*/ 8 h 90"/>
                <a:gd name="T26" fmla="*/ 72 w 92"/>
                <a:gd name="T27" fmla="*/ 16 h 90"/>
                <a:gd name="T28" fmla="*/ 78 w 92"/>
                <a:gd name="T29" fmla="*/ 26 h 90"/>
                <a:gd name="T30" fmla="*/ 84 w 92"/>
                <a:gd name="T31" fmla="*/ 40 h 90"/>
                <a:gd name="T32" fmla="*/ 88 w 92"/>
                <a:gd name="T33" fmla="*/ 56 h 90"/>
                <a:gd name="T34" fmla="*/ 92 w 92"/>
                <a:gd name="T35" fmla="*/ 72 h 90"/>
                <a:gd name="T36" fmla="*/ 92 w 92"/>
                <a:gd name="T37" fmla="*/ 90 h 90"/>
                <a:gd name="T38" fmla="*/ 0 w 92"/>
                <a:gd name="T3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90">
                  <a:moveTo>
                    <a:pt x="0" y="90"/>
                  </a:moveTo>
                  <a:lnTo>
                    <a:pt x="0" y="90"/>
                  </a:lnTo>
                  <a:lnTo>
                    <a:pt x="2" y="72"/>
                  </a:lnTo>
                  <a:lnTo>
                    <a:pt x="4" y="56"/>
                  </a:lnTo>
                  <a:lnTo>
                    <a:pt x="8" y="40"/>
                  </a:lnTo>
                  <a:lnTo>
                    <a:pt x="14" y="26"/>
                  </a:lnTo>
                  <a:lnTo>
                    <a:pt x="20" y="16"/>
                  </a:lnTo>
                  <a:lnTo>
                    <a:pt x="28" y="8"/>
                  </a:lnTo>
                  <a:lnTo>
                    <a:pt x="38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4" y="8"/>
                  </a:lnTo>
                  <a:lnTo>
                    <a:pt x="72" y="16"/>
                  </a:lnTo>
                  <a:lnTo>
                    <a:pt x="78" y="26"/>
                  </a:lnTo>
                  <a:lnTo>
                    <a:pt x="84" y="40"/>
                  </a:lnTo>
                  <a:lnTo>
                    <a:pt x="88" y="56"/>
                  </a:lnTo>
                  <a:lnTo>
                    <a:pt x="92" y="72"/>
                  </a:lnTo>
                  <a:lnTo>
                    <a:pt x="92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6" name="Freeform 247"/>
            <p:cNvSpPr>
              <a:spLocks/>
            </p:cNvSpPr>
            <p:nvPr/>
          </p:nvSpPr>
          <p:spPr bwMode="auto">
            <a:xfrm>
              <a:off x="6037263" y="1073150"/>
              <a:ext cx="79375" cy="41275"/>
            </a:xfrm>
            <a:custGeom>
              <a:avLst/>
              <a:gdLst>
                <a:gd name="T0" fmla="*/ 36 w 50"/>
                <a:gd name="T1" fmla="*/ 26 h 26"/>
                <a:gd name="T2" fmla="*/ 24 w 50"/>
                <a:gd name="T3" fmla="*/ 26 h 26"/>
                <a:gd name="T4" fmla="*/ 14 w 50"/>
                <a:gd name="T5" fmla="*/ 26 h 26"/>
                <a:gd name="T6" fmla="*/ 14 w 50"/>
                <a:gd name="T7" fmla="*/ 26 h 26"/>
                <a:gd name="T8" fmla="*/ 8 w 50"/>
                <a:gd name="T9" fmla="*/ 26 h 26"/>
                <a:gd name="T10" fmla="*/ 4 w 50"/>
                <a:gd name="T11" fmla="*/ 22 h 26"/>
                <a:gd name="T12" fmla="*/ 4 w 50"/>
                <a:gd name="T13" fmla="*/ 22 h 26"/>
                <a:gd name="T14" fmla="*/ 2 w 50"/>
                <a:gd name="T15" fmla="*/ 18 h 26"/>
                <a:gd name="T16" fmla="*/ 0 w 50"/>
                <a:gd name="T17" fmla="*/ 12 h 26"/>
                <a:gd name="T18" fmla="*/ 0 w 50"/>
                <a:gd name="T19" fmla="*/ 12 h 26"/>
                <a:gd name="T20" fmla="*/ 2 w 50"/>
                <a:gd name="T21" fmla="*/ 8 h 26"/>
                <a:gd name="T22" fmla="*/ 4 w 50"/>
                <a:gd name="T23" fmla="*/ 4 h 26"/>
                <a:gd name="T24" fmla="*/ 4 w 50"/>
                <a:gd name="T25" fmla="*/ 4 h 26"/>
                <a:gd name="T26" fmla="*/ 8 w 50"/>
                <a:gd name="T27" fmla="*/ 0 h 26"/>
                <a:gd name="T28" fmla="*/ 14 w 50"/>
                <a:gd name="T29" fmla="*/ 0 h 26"/>
                <a:gd name="T30" fmla="*/ 24 w 50"/>
                <a:gd name="T31" fmla="*/ 0 h 26"/>
                <a:gd name="T32" fmla="*/ 36 w 50"/>
                <a:gd name="T33" fmla="*/ 0 h 26"/>
                <a:gd name="T34" fmla="*/ 36 w 50"/>
                <a:gd name="T35" fmla="*/ 0 h 26"/>
                <a:gd name="T36" fmla="*/ 42 w 50"/>
                <a:gd name="T37" fmla="*/ 0 h 26"/>
                <a:gd name="T38" fmla="*/ 46 w 50"/>
                <a:gd name="T39" fmla="*/ 4 h 26"/>
                <a:gd name="T40" fmla="*/ 46 w 50"/>
                <a:gd name="T41" fmla="*/ 4 h 26"/>
                <a:gd name="T42" fmla="*/ 48 w 50"/>
                <a:gd name="T43" fmla="*/ 8 h 26"/>
                <a:gd name="T44" fmla="*/ 50 w 50"/>
                <a:gd name="T45" fmla="*/ 12 h 26"/>
                <a:gd name="T46" fmla="*/ 50 w 50"/>
                <a:gd name="T47" fmla="*/ 12 h 26"/>
                <a:gd name="T48" fmla="*/ 48 w 50"/>
                <a:gd name="T49" fmla="*/ 18 h 26"/>
                <a:gd name="T50" fmla="*/ 46 w 50"/>
                <a:gd name="T51" fmla="*/ 22 h 26"/>
                <a:gd name="T52" fmla="*/ 46 w 50"/>
                <a:gd name="T53" fmla="*/ 22 h 26"/>
                <a:gd name="T54" fmla="*/ 42 w 50"/>
                <a:gd name="T55" fmla="*/ 26 h 26"/>
                <a:gd name="T56" fmla="*/ 36 w 50"/>
                <a:gd name="T57" fmla="*/ 26 h 26"/>
                <a:gd name="T58" fmla="*/ 36 w 50"/>
                <a:gd name="T5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26">
                  <a:moveTo>
                    <a:pt x="36" y="26"/>
                  </a:moveTo>
                  <a:lnTo>
                    <a:pt x="24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8" y="1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2" y="26"/>
                  </a:lnTo>
                  <a:lnTo>
                    <a:pt x="36" y="26"/>
                  </a:lnTo>
                  <a:lnTo>
                    <a:pt x="3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497" name="Freeform 248"/>
            <p:cNvSpPr>
              <a:spLocks/>
            </p:cNvSpPr>
            <p:nvPr/>
          </p:nvSpPr>
          <p:spPr bwMode="auto">
            <a:xfrm>
              <a:off x="6037263" y="965200"/>
              <a:ext cx="79375" cy="41275"/>
            </a:xfrm>
            <a:custGeom>
              <a:avLst/>
              <a:gdLst>
                <a:gd name="T0" fmla="*/ 36 w 50"/>
                <a:gd name="T1" fmla="*/ 26 h 26"/>
                <a:gd name="T2" fmla="*/ 24 w 50"/>
                <a:gd name="T3" fmla="*/ 26 h 26"/>
                <a:gd name="T4" fmla="*/ 14 w 50"/>
                <a:gd name="T5" fmla="*/ 26 h 26"/>
                <a:gd name="T6" fmla="*/ 14 w 50"/>
                <a:gd name="T7" fmla="*/ 26 h 26"/>
                <a:gd name="T8" fmla="*/ 8 w 50"/>
                <a:gd name="T9" fmla="*/ 26 h 26"/>
                <a:gd name="T10" fmla="*/ 4 w 50"/>
                <a:gd name="T11" fmla="*/ 22 h 26"/>
                <a:gd name="T12" fmla="*/ 4 w 50"/>
                <a:gd name="T13" fmla="*/ 22 h 26"/>
                <a:gd name="T14" fmla="*/ 2 w 50"/>
                <a:gd name="T15" fmla="*/ 18 h 26"/>
                <a:gd name="T16" fmla="*/ 0 w 50"/>
                <a:gd name="T17" fmla="*/ 14 h 26"/>
                <a:gd name="T18" fmla="*/ 0 w 50"/>
                <a:gd name="T19" fmla="*/ 14 h 26"/>
                <a:gd name="T20" fmla="*/ 2 w 50"/>
                <a:gd name="T21" fmla="*/ 8 h 26"/>
                <a:gd name="T22" fmla="*/ 4 w 50"/>
                <a:gd name="T23" fmla="*/ 4 h 26"/>
                <a:gd name="T24" fmla="*/ 4 w 50"/>
                <a:gd name="T25" fmla="*/ 4 h 26"/>
                <a:gd name="T26" fmla="*/ 8 w 50"/>
                <a:gd name="T27" fmla="*/ 0 h 26"/>
                <a:gd name="T28" fmla="*/ 14 w 50"/>
                <a:gd name="T29" fmla="*/ 0 h 26"/>
                <a:gd name="T30" fmla="*/ 24 w 50"/>
                <a:gd name="T31" fmla="*/ 0 h 26"/>
                <a:gd name="T32" fmla="*/ 36 w 50"/>
                <a:gd name="T33" fmla="*/ 0 h 26"/>
                <a:gd name="T34" fmla="*/ 36 w 50"/>
                <a:gd name="T35" fmla="*/ 0 h 26"/>
                <a:gd name="T36" fmla="*/ 42 w 50"/>
                <a:gd name="T37" fmla="*/ 0 h 26"/>
                <a:gd name="T38" fmla="*/ 46 w 50"/>
                <a:gd name="T39" fmla="*/ 4 h 26"/>
                <a:gd name="T40" fmla="*/ 46 w 50"/>
                <a:gd name="T41" fmla="*/ 4 h 26"/>
                <a:gd name="T42" fmla="*/ 48 w 50"/>
                <a:gd name="T43" fmla="*/ 8 h 26"/>
                <a:gd name="T44" fmla="*/ 50 w 50"/>
                <a:gd name="T45" fmla="*/ 14 h 26"/>
                <a:gd name="T46" fmla="*/ 50 w 50"/>
                <a:gd name="T47" fmla="*/ 14 h 26"/>
                <a:gd name="T48" fmla="*/ 48 w 50"/>
                <a:gd name="T49" fmla="*/ 18 h 26"/>
                <a:gd name="T50" fmla="*/ 46 w 50"/>
                <a:gd name="T51" fmla="*/ 22 h 26"/>
                <a:gd name="T52" fmla="*/ 46 w 50"/>
                <a:gd name="T53" fmla="*/ 22 h 26"/>
                <a:gd name="T54" fmla="*/ 42 w 50"/>
                <a:gd name="T55" fmla="*/ 26 h 26"/>
                <a:gd name="T56" fmla="*/ 36 w 50"/>
                <a:gd name="T57" fmla="*/ 26 h 26"/>
                <a:gd name="T58" fmla="*/ 36 w 50"/>
                <a:gd name="T5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26">
                  <a:moveTo>
                    <a:pt x="36" y="26"/>
                  </a:moveTo>
                  <a:lnTo>
                    <a:pt x="24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8" y="1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2" y="26"/>
                  </a:lnTo>
                  <a:lnTo>
                    <a:pt x="36" y="26"/>
                  </a:lnTo>
                  <a:lnTo>
                    <a:pt x="3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498" name="グループ化 1497"/>
          <p:cNvGrpSpPr/>
          <p:nvPr/>
        </p:nvGrpSpPr>
        <p:grpSpPr>
          <a:xfrm>
            <a:off x="9245307" y="1222977"/>
            <a:ext cx="411883" cy="434926"/>
            <a:chOff x="4221163" y="1454150"/>
            <a:chExt cx="454025" cy="479425"/>
          </a:xfrm>
        </p:grpSpPr>
        <p:sp>
          <p:nvSpPr>
            <p:cNvPr id="1499" name="Freeform 249"/>
            <p:cNvSpPr>
              <a:spLocks/>
            </p:cNvSpPr>
            <p:nvPr/>
          </p:nvSpPr>
          <p:spPr bwMode="auto">
            <a:xfrm>
              <a:off x="4221163" y="1644650"/>
              <a:ext cx="454025" cy="288925"/>
            </a:xfrm>
            <a:custGeom>
              <a:avLst/>
              <a:gdLst>
                <a:gd name="T0" fmla="*/ 258 w 286"/>
                <a:gd name="T1" fmla="*/ 30 h 182"/>
                <a:gd name="T2" fmla="*/ 142 w 286"/>
                <a:gd name="T3" fmla="*/ 0 h 182"/>
                <a:gd name="T4" fmla="*/ 26 w 286"/>
                <a:gd name="T5" fmla="*/ 30 h 182"/>
                <a:gd name="T6" fmla="*/ 26 w 286"/>
                <a:gd name="T7" fmla="*/ 30 h 182"/>
                <a:gd name="T8" fmla="*/ 20 w 286"/>
                <a:gd name="T9" fmla="*/ 32 h 182"/>
                <a:gd name="T10" fmla="*/ 14 w 286"/>
                <a:gd name="T11" fmla="*/ 36 h 182"/>
                <a:gd name="T12" fmla="*/ 8 w 286"/>
                <a:gd name="T13" fmla="*/ 42 h 182"/>
                <a:gd name="T14" fmla="*/ 2 w 286"/>
                <a:gd name="T15" fmla="*/ 50 h 182"/>
                <a:gd name="T16" fmla="*/ 0 w 286"/>
                <a:gd name="T17" fmla="*/ 62 h 182"/>
                <a:gd name="T18" fmla="*/ 0 w 286"/>
                <a:gd name="T19" fmla="*/ 76 h 182"/>
                <a:gd name="T20" fmla="*/ 6 w 286"/>
                <a:gd name="T21" fmla="*/ 96 h 182"/>
                <a:gd name="T22" fmla="*/ 6 w 286"/>
                <a:gd name="T23" fmla="*/ 96 h 182"/>
                <a:gd name="T24" fmla="*/ 32 w 286"/>
                <a:gd name="T25" fmla="*/ 154 h 182"/>
                <a:gd name="T26" fmla="*/ 32 w 286"/>
                <a:gd name="T27" fmla="*/ 154 h 182"/>
                <a:gd name="T28" fmla="*/ 34 w 286"/>
                <a:gd name="T29" fmla="*/ 158 h 182"/>
                <a:gd name="T30" fmla="*/ 40 w 286"/>
                <a:gd name="T31" fmla="*/ 168 h 182"/>
                <a:gd name="T32" fmla="*/ 46 w 286"/>
                <a:gd name="T33" fmla="*/ 172 h 182"/>
                <a:gd name="T34" fmla="*/ 52 w 286"/>
                <a:gd name="T35" fmla="*/ 178 h 182"/>
                <a:gd name="T36" fmla="*/ 58 w 286"/>
                <a:gd name="T37" fmla="*/ 180 h 182"/>
                <a:gd name="T38" fmla="*/ 68 w 286"/>
                <a:gd name="T39" fmla="*/ 182 h 182"/>
                <a:gd name="T40" fmla="*/ 68 w 286"/>
                <a:gd name="T41" fmla="*/ 182 h 182"/>
                <a:gd name="T42" fmla="*/ 142 w 286"/>
                <a:gd name="T43" fmla="*/ 182 h 182"/>
                <a:gd name="T44" fmla="*/ 142 w 286"/>
                <a:gd name="T45" fmla="*/ 182 h 182"/>
                <a:gd name="T46" fmla="*/ 218 w 286"/>
                <a:gd name="T47" fmla="*/ 182 h 182"/>
                <a:gd name="T48" fmla="*/ 218 w 286"/>
                <a:gd name="T49" fmla="*/ 182 h 182"/>
                <a:gd name="T50" fmla="*/ 228 w 286"/>
                <a:gd name="T51" fmla="*/ 180 h 182"/>
                <a:gd name="T52" fmla="*/ 234 w 286"/>
                <a:gd name="T53" fmla="*/ 178 h 182"/>
                <a:gd name="T54" fmla="*/ 240 w 286"/>
                <a:gd name="T55" fmla="*/ 172 h 182"/>
                <a:gd name="T56" fmla="*/ 246 w 286"/>
                <a:gd name="T57" fmla="*/ 168 h 182"/>
                <a:gd name="T58" fmla="*/ 252 w 286"/>
                <a:gd name="T59" fmla="*/ 158 h 182"/>
                <a:gd name="T60" fmla="*/ 254 w 286"/>
                <a:gd name="T61" fmla="*/ 154 h 182"/>
                <a:gd name="T62" fmla="*/ 254 w 286"/>
                <a:gd name="T63" fmla="*/ 154 h 182"/>
                <a:gd name="T64" fmla="*/ 278 w 286"/>
                <a:gd name="T65" fmla="*/ 96 h 182"/>
                <a:gd name="T66" fmla="*/ 278 w 286"/>
                <a:gd name="T67" fmla="*/ 96 h 182"/>
                <a:gd name="T68" fmla="*/ 286 w 286"/>
                <a:gd name="T69" fmla="*/ 76 h 182"/>
                <a:gd name="T70" fmla="*/ 286 w 286"/>
                <a:gd name="T71" fmla="*/ 62 h 182"/>
                <a:gd name="T72" fmla="*/ 284 w 286"/>
                <a:gd name="T73" fmla="*/ 50 h 182"/>
                <a:gd name="T74" fmla="*/ 278 w 286"/>
                <a:gd name="T75" fmla="*/ 42 h 182"/>
                <a:gd name="T76" fmla="*/ 272 w 286"/>
                <a:gd name="T77" fmla="*/ 36 h 182"/>
                <a:gd name="T78" fmla="*/ 266 w 286"/>
                <a:gd name="T79" fmla="*/ 32 h 182"/>
                <a:gd name="T80" fmla="*/ 258 w 286"/>
                <a:gd name="T81" fmla="*/ 30 h 182"/>
                <a:gd name="T82" fmla="*/ 258 w 286"/>
                <a:gd name="T83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182">
                  <a:moveTo>
                    <a:pt x="258" y="30"/>
                  </a:moveTo>
                  <a:lnTo>
                    <a:pt x="142" y="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0" y="32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76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4" y="158"/>
                  </a:lnTo>
                  <a:lnTo>
                    <a:pt x="40" y="168"/>
                  </a:lnTo>
                  <a:lnTo>
                    <a:pt x="46" y="172"/>
                  </a:lnTo>
                  <a:lnTo>
                    <a:pt x="52" y="178"/>
                  </a:lnTo>
                  <a:lnTo>
                    <a:pt x="5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8" y="180"/>
                  </a:lnTo>
                  <a:lnTo>
                    <a:pt x="234" y="178"/>
                  </a:lnTo>
                  <a:lnTo>
                    <a:pt x="240" y="172"/>
                  </a:lnTo>
                  <a:lnTo>
                    <a:pt x="246" y="168"/>
                  </a:lnTo>
                  <a:lnTo>
                    <a:pt x="252" y="158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86" y="76"/>
                  </a:lnTo>
                  <a:lnTo>
                    <a:pt x="286" y="62"/>
                  </a:lnTo>
                  <a:lnTo>
                    <a:pt x="284" y="50"/>
                  </a:lnTo>
                  <a:lnTo>
                    <a:pt x="278" y="42"/>
                  </a:lnTo>
                  <a:lnTo>
                    <a:pt x="272" y="36"/>
                  </a:lnTo>
                  <a:lnTo>
                    <a:pt x="266" y="32"/>
                  </a:lnTo>
                  <a:lnTo>
                    <a:pt x="258" y="30"/>
                  </a:lnTo>
                  <a:lnTo>
                    <a:pt x="25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0" name="Freeform 250"/>
            <p:cNvSpPr>
              <a:spLocks/>
            </p:cNvSpPr>
            <p:nvPr/>
          </p:nvSpPr>
          <p:spPr bwMode="auto">
            <a:xfrm>
              <a:off x="4306888" y="1676400"/>
              <a:ext cx="139700" cy="190500"/>
            </a:xfrm>
            <a:custGeom>
              <a:avLst/>
              <a:gdLst>
                <a:gd name="T0" fmla="*/ 88 w 88"/>
                <a:gd name="T1" fmla="*/ 120 h 120"/>
                <a:gd name="T2" fmla="*/ 14 w 88"/>
                <a:gd name="T3" fmla="*/ 0 h 120"/>
                <a:gd name="T4" fmla="*/ 4 w 88"/>
                <a:gd name="T5" fmla="*/ 2 h 120"/>
                <a:gd name="T6" fmla="*/ 0 w 88"/>
                <a:gd name="T7" fmla="*/ 40 h 120"/>
                <a:gd name="T8" fmla="*/ 24 w 88"/>
                <a:gd name="T9" fmla="*/ 50 h 120"/>
                <a:gd name="T10" fmla="*/ 8 w 88"/>
                <a:gd name="T11" fmla="*/ 76 h 120"/>
                <a:gd name="T12" fmla="*/ 88 w 8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0">
                  <a:moveTo>
                    <a:pt x="88" y="120"/>
                  </a:moveTo>
                  <a:lnTo>
                    <a:pt x="14" y="0"/>
                  </a:lnTo>
                  <a:lnTo>
                    <a:pt x="4" y="2"/>
                  </a:lnTo>
                  <a:lnTo>
                    <a:pt x="0" y="40"/>
                  </a:lnTo>
                  <a:lnTo>
                    <a:pt x="24" y="50"/>
                  </a:lnTo>
                  <a:lnTo>
                    <a:pt x="8" y="76"/>
                  </a:lnTo>
                  <a:lnTo>
                    <a:pt x="88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1" name="Freeform 251"/>
            <p:cNvSpPr>
              <a:spLocks/>
            </p:cNvSpPr>
            <p:nvPr/>
          </p:nvSpPr>
          <p:spPr bwMode="auto">
            <a:xfrm>
              <a:off x="4446588" y="1676400"/>
              <a:ext cx="142875" cy="190500"/>
            </a:xfrm>
            <a:custGeom>
              <a:avLst/>
              <a:gdLst>
                <a:gd name="T0" fmla="*/ 0 w 90"/>
                <a:gd name="T1" fmla="*/ 120 h 120"/>
                <a:gd name="T2" fmla="*/ 76 w 90"/>
                <a:gd name="T3" fmla="*/ 0 h 120"/>
                <a:gd name="T4" fmla="*/ 86 w 90"/>
                <a:gd name="T5" fmla="*/ 2 h 120"/>
                <a:gd name="T6" fmla="*/ 90 w 90"/>
                <a:gd name="T7" fmla="*/ 40 h 120"/>
                <a:gd name="T8" fmla="*/ 66 w 90"/>
                <a:gd name="T9" fmla="*/ 50 h 120"/>
                <a:gd name="T10" fmla="*/ 82 w 90"/>
                <a:gd name="T11" fmla="*/ 76 h 120"/>
                <a:gd name="T12" fmla="*/ 0 w 9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0">
                  <a:moveTo>
                    <a:pt x="0" y="120"/>
                  </a:moveTo>
                  <a:lnTo>
                    <a:pt x="76" y="0"/>
                  </a:lnTo>
                  <a:lnTo>
                    <a:pt x="86" y="2"/>
                  </a:lnTo>
                  <a:lnTo>
                    <a:pt x="90" y="40"/>
                  </a:lnTo>
                  <a:lnTo>
                    <a:pt x="66" y="50"/>
                  </a:lnTo>
                  <a:lnTo>
                    <a:pt x="82" y="76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2" name="Freeform 252"/>
            <p:cNvSpPr>
              <a:spLocks/>
            </p:cNvSpPr>
            <p:nvPr/>
          </p:nvSpPr>
          <p:spPr bwMode="auto">
            <a:xfrm>
              <a:off x="4329113" y="1644650"/>
              <a:ext cx="238125" cy="222250"/>
            </a:xfrm>
            <a:custGeom>
              <a:avLst/>
              <a:gdLst>
                <a:gd name="T0" fmla="*/ 96 w 150"/>
                <a:gd name="T1" fmla="*/ 0 h 140"/>
                <a:gd name="T2" fmla="*/ 74 w 150"/>
                <a:gd name="T3" fmla="*/ 0 h 140"/>
                <a:gd name="T4" fmla="*/ 54 w 150"/>
                <a:gd name="T5" fmla="*/ 0 h 140"/>
                <a:gd name="T6" fmla="*/ 0 w 150"/>
                <a:gd name="T7" fmla="*/ 20 h 140"/>
                <a:gd name="T8" fmla="*/ 74 w 150"/>
                <a:gd name="T9" fmla="*/ 140 h 140"/>
                <a:gd name="T10" fmla="*/ 150 w 150"/>
                <a:gd name="T11" fmla="*/ 20 h 140"/>
                <a:gd name="T12" fmla="*/ 96 w 150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40">
                  <a:moveTo>
                    <a:pt x="96" y="0"/>
                  </a:moveTo>
                  <a:lnTo>
                    <a:pt x="74" y="0"/>
                  </a:lnTo>
                  <a:lnTo>
                    <a:pt x="54" y="0"/>
                  </a:lnTo>
                  <a:lnTo>
                    <a:pt x="0" y="20"/>
                  </a:lnTo>
                  <a:lnTo>
                    <a:pt x="74" y="140"/>
                  </a:lnTo>
                  <a:lnTo>
                    <a:pt x="150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3" name="Freeform 253"/>
            <p:cNvSpPr>
              <a:spLocks/>
            </p:cNvSpPr>
            <p:nvPr/>
          </p:nvSpPr>
          <p:spPr bwMode="auto">
            <a:xfrm>
              <a:off x="4341813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2 w 132"/>
                <a:gd name="T5" fmla="*/ 78 h 132"/>
                <a:gd name="T6" fmla="*/ 128 w 132"/>
                <a:gd name="T7" fmla="*/ 92 h 132"/>
                <a:gd name="T8" fmla="*/ 122 w 132"/>
                <a:gd name="T9" fmla="*/ 102 h 132"/>
                <a:gd name="T10" fmla="*/ 114 w 132"/>
                <a:gd name="T11" fmla="*/ 112 h 132"/>
                <a:gd name="T12" fmla="*/ 104 w 132"/>
                <a:gd name="T13" fmla="*/ 120 h 132"/>
                <a:gd name="T14" fmla="*/ 92 w 132"/>
                <a:gd name="T15" fmla="*/ 126 h 132"/>
                <a:gd name="T16" fmla="*/ 80 w 132"/>
                <a:gd name="T17" fmla="*/ 130 h 132"/>
                <a:gd name="T18" fmla="*/ 66 w 132"/>
                <a:gd name="T19" fmla="*/ 132 h 132"/>
                <a:gd name="T20" fmla="*/ 66 w 132"/>
                <a:gd name="T21" fmla="*/ 132 h 132"/>
                <a:gd name="T22" fmla="*/ 54 w 132"/>
                <a:gd name="T23" fmla="*/ 130 h 132"/>
                <a:gd name="T24" fmla="*/ 42 w 132"/>
                <a:gd name="T25" fmla="*/ 126 h 132"/>
                <a:gd name="T26" fmla="*/ 30 w 132"/>
                <a:gd name="T27" fmla="*/ 120 h 132"/>
                <a:gd name="T28" fmla="*/ 20 w 132"/>
                <a:gd name="T29" fmla="*/ 112 h 132"/>
                <a:gd name="T30" fmla="*/ 12 w 132"/>
                <a:gd name="T31" fmla="*/ 102 h 132"/>
                <a:gd name="T32" fmla="*/ 6 w 132"/>
                <a:gd name="T33" fmla="*/ 92 h 132"/>
                <a:gd name="T34" fmla="*/ 2 w 132"/>
                <a:gd name="T35" fmla="*/ 78 h 132"/>
                <a:gd name="T36" fmla="*/ 0 w 132"/>
                <a:gd name="T37" fmla="*/ 66 h 132"/>
                <a:gd name="T38" fmla="*/ 0 w 132"/>
                <a:gd name="T39" fmla="*/ 66 h 132"/>
                <a:gd name="T40" fmla="*/ 2 w 132"/>
                <a:gd name="T41" fmla="*/ 52 h 132"/>
                <a:gd name="T42" fmla="*/ 6 w 132"/>
                <a:gd name="T43" fmla="*/ 40 h 132"/>
                <a:gd name="T44" fmla="*/ 12 w 132"/>
                <a:gd name="T45" fmla="*/ 28 h 132"/>
                <a:gd name="T46" fmla="*/ 20 w 132"/>
                <a:gd name="T47" fmla="*/ 18 h 132"/>
                <a:gd name="T48" fmla="*/ 30 w 132"/>
                <a:gd name="T49" fmla="*/ 10 h 132"/>
                <a:gd name="T50" fmla="*/ 42 w 132"/>
                <a:gd name="T51" fmla="*/ 4 h 132"/>
                <a:gd name="T52" fmla="*/ 54 w 132"/>
                <a:gd name="T53" fmla="*/ 0 h 132"/>
                <a:gd name="T54" fmla="*/ 66 w 132"/>
                <a:gd name="T55" fmla="*/ 0 h 132"/>
                <a:gd name="T56" fmla="*/ 66 w 132"/>
                <a:gd name="T57" fmla="*/ 0 h 132"/>
                <a:gd name="T58" fmla="*/ 80 w 132"/>
                <a:gd name="T59" fmla="*/ 0 h 132"/>
                <a:gd name="T60" fmla="*/ 92 w 132"/>
                <a:gd name="T61" fmla="*/ 4 h 132"/>
                <a:gd name="T62" fmla="*/ 104 w 132"/>
                <a:gd name="T63" fmla="*/ 10 h 132"/>
                <a:gd name="T64" fmla="*/ 114 w 132"/>
                <a:gd name="T65" fmla="*/ 18 h 132"/>
                <a:gd name="T66" fmla="*/ 122 w 132"/>
                <a:gd name="T67" fmla="*/ 28 h 132"/>
                <a:gd name="T68" fmla="*/ 128 w 132"/>
                <a:gd name="T69" fmla="*/ 40 h 132"/>
                <a:gd name="T70" fmla="*/ 132 w 132"/>
                <a:gd name="T71" fmla="*/ 52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2" y="78"/>
                  </a:lnTo>
                  <a:lnTo>
                    <a:pt x="128" y="92"/>
                  </a:lnTo>
                  <a:lnTo>
                    <a:pt x="122" y="102"/>
                  </a:lnTo>
                  <a:lnTo>
                    <a:pt x="114" y="112"/>
                  </a:lnTo>
                  <a:lnTo>
                    <a:pt x="104" y="120"/>
                  </a:lnTo>
                  <a:lnTo>
                    <a:pt x="92" y="126"/>
                  </a:lnTo>
                  <a:lnTo>
                    <a:pt x="80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4" y="130"/>
                  </a:lnTo>
                  <a:lnTo>
                    <a:pt x="42" y="126"/>
                  </a:lnTo>
                  <a:lnTo>
                    <a:pt x="30" y="120"/>
                  </a:lnTo>
                  <a:lnTo>
                    <a:pt x="20" y="112"/>
                  </a:lnTo>
                  <a:lnTo>
                    <a:pt x="12" y="102"/>
                  </a:lnTo>
                  <a:lnTo>
                    <a:pt x="6" y="92"/>
                  </a:lnTo>
                  <a:lnTo>
                    <a:pt x="2" y="7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52"/>
                  </a:lnTo>
                  <a:lnTo>
                    <a:pt x="6" y="40"/>
                  </a:lnTo>
                  <a:lnTo>
                    <a:pt x="12" y="28"/>
                  </a:lnTo>
                  <a:lnTo>
                    <a:pt x="20" y="18"/>
                  </a:lnTo>
                  <a:lnTo>
                    <a:pt x="30" y="10"/>
                  </a:lnTo>
                  <a:lnTo>
                    <a:pt x="42" y="4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92" y="4"/>
                  </a:lnTo>
                  <a:lnTo>
                    <a:pt x="104" y="10"/>
                  </a:lnTo>
                  <a:lnTo>
                    <a:pt x="114" y="18"/>
                  </a:lnTo>
                  <a:lnTo>
                    <a:pt x="122" y="28"/>
                  </a:lnTo>
                  <a:lnTo>
                    <a:pt x="128" y="40"/>
                  </a:lnTo>
                  <a:lnTo>
                    <a:pt x="132" y="52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4" name="Freeform 254"/>
            <p:cNvSpPr>
              <a:spLocks/>
            </p:cNvSpPr>
            <p:nvPr/>
          </p:nvSpPr>
          <p:spPr bwMode="auto">
            <a:xfrm>
              <a:off x="4408488" y="1676400"/>
              <a:ext cx="79375" cy="190500"/>
            </a:xfrm>
            <a:custGeom>
              <a:avLst/>
              <a:gdLst>
                <a:gd name="T0" fmla="*/ 36 w 50"/>
                <a:gd name="T1" fmla="*/ 30 h 120"/>
                <a:gd name="T2" fmla="*/ 36 w 50"/>
                <a:gd name="T3" fmla="*/ 30 h 120"/>
                <a:gd name="T4" fmla="*/ 42 w 50"/>
                <a:gd name="T5" fmla="*/ 26 h 120"/>
                <a:gd name="T6" fmla="*/ 46 w 50"/>
                <a:gd name="T7" fmla="*/ 24 h 120"/>
                <a:gd name="T8" fmla="*/ 36 w 50"/>
                <a:gd name="T9" fmla="*/ 0 h 120"/>
                <a:gd name="T10" fmla="*/ 24 w 50"/>
                <a:gd name="T11" fmla="*/ 0 h 120"/>
                <a:gd name="T12" fmla="*/ 12 w 50"/>
                <a:gd name="T13" fmla="*/ 0 h 120"/>
                <a:gd name="T14" fmla="*/ 4 w 50"/>
                <a:gd name="T15" fmla="*/ 24 h 120"/>
                <a:gd name="T16" fmla="*/ 4 w 50"/>
                <a:gd name="T17" fmla="*/ 24 h 120"/>
                <a:gd name="T18" fmla="*/ 8 w 50"/>
                <a:gd name="T19" fmla="*/ 26 h 120"/>
                <a:gd name="T20" fmla="*/ 14 w 50"/>
                <a:gd name="T21" fmla="*/ 30 h 120"/>
                <a:gd name="T22" fmla="*/ 0 w 50"/>
                <a:gd name="T23" fmla="*/ 80 h 120"/>
                <a:gd name="T24" fmla="*/ 24 w 50"/>
                <a:gd name="T25" fmla="*/ 120 h 120"/>
                <a:gd name="T26" fmla="*/ 50 w 50"/>
                <a:gd name="T27" fmla="*/ 80 h 120"/>
                <a:gd name="T28" fmla="*/ 36 w 50"/>
                <a:gd name="T29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0">
                  <a:moveTo>
                    <a:pt x="36" y="30"/>
                  </a:moveTo>
                  <a:lnTo>
                    <a:pt x="36" y="30"/>
                  </a:lnTo>
                  <a:lnTo>
                    <a:pt x="42" y="26"/>
                  </a:lnTo>
                  <a:lnTo>
                    <a:pt x="46" y="24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30"/>
                  </a:lnTo>
                  <a:lnTo>
                    <a:pt x="0" y="80"/>
                  </a:lnTo>
                  <a:lnTo>
                    <a:pt x="24" y="120"/>
                  </a:lnTo>
                  <a:lnTo>
                    <a:pt x="50" y="80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5" name="Freeform 255"/>
            <p:cNvSpPr>
              <a:spLocks/>
            </p:cNvSpPr>
            <p:nvPr/>
          </p:nvSpPr>
          <p:spPr bwMode="auto">
            <a:xfrm>
              <a:off x="4373563" y="1562100"/>
              <a:ext cx="149225" cy="53975"/>
            </a:xfrm>
            <a:custGeom>
              <a:avLst/>
              <a:gdLst>
                <a:gd name="T0" fmla="*/ 80 w 94"/>
                <a:gd name="T1" fmla="*/ 4 h 34"/>
                <a:gd name="T2" fmla="*/ 80 w 94"/>
                <a:gd name="T3" fmla="*/ 4 h 34"/>
                <a:gd name="T4" fmla="*/ 76 w 94"/>
                <a:gd name="T5" fmla="*/ 2 h 34"/>
                <a:gd name="T6" fmla="*/ 70 w 94"/>
                <a:gd name="T7" fmla="*/ 0 h 34"/>
                <a:gd name="T8" fmla="*/ 60 w 94"/>
                <a:gd name="T9" fmla="*/ 0 h 34"/>
                <a:gd name="T10" fmla="*/ 46 w 94"/>
                <a:gd name="T11" fmla="*/ 4 h 34"/>
                <a:gd name="T12" fmla="*/ 46 w 94"/>
                <a:gd name="T13" fmla="*/ 4 h 34"/>
                <a:gd name="T14" fmla="*/ 34 w 94"/>
                <a:gd name="T15" fmla="*/ 0 h 34"/>
                <a:gd name="T16" fmla="*/ 24 w 94"/>
                <a:gd name="T17" fmla="*/ 0 h 34"/>
                <a:gd name="T18" fmla="*/ 18 w 94"/>
                <a:gd name="T19" fmla="*/ 2 h 34"/>
                <a:gd name="T20" fmla="*/ 14 w 94"/>
                <a:gd name="T21" fmla="*/ 4 h 34"/>
                <a:gd name="T22" fmla="*/ 14 w 94"/>
                <a:gd name="T23" fmla="*/ 4 h 34"/>
                <a:gd name="T24" fmla="*/ 12 w 94"/>
                <a:gd name="T25" fmla="*/ 8 h 34"/>
                <a:gd name="T26" fmla="*/ 10 w 94"/>
                <a:gd name="T27" fmla="*/ 10 h 34"/>
                <a:gd name="T28" fmla="*/ 8 w 94"/>
                <a:gd name="T29" fmla="*/ 18 h 34"/>
                <a:gd name="T30" fmla="*/ 6 w 94"/>
                <a:gd name="T31" fmla="*/ 24 h 34"/>
                <a:gd name="T32" fmla="*/ 4 w 94"/>
                <a:gd name="T33" fmla="*/ 28 h 34"/>
                <a:gd name="T34" fmla="*/ 0 w 94"/>
                <a:gd name="T35" fmla="*/ 30 h 34"/>
                <a:gd name="T36" fmla="*/ 0 w 94"/>
                <a:gd name="T37" fmla="*/ 30 h 34"/>
                <a:gd name="T38" fmla="*/ 6 w 94"/>
                <a:gd name="T39" fmla="*/ 32 h 34"/>
                <a:gd name="T40" fmla="*/ 18 w 94"/>
                <a:gd name="T41" fmla="*/ 34 h 34"/>
                <a:gd name="T42" fmla="*/ 26 w 94"/>
                <a:gd name="T43" fmla="*/ 32 h 34"/>
                <a:gd name="T44" fmla="*/ 34 w 94"/>
                <a:gd name="T45" fmla="*/ 32 h 34"/>
                <a:gd name="T46" fmla="*/ 42 w 94"/>
                <a:gd name="T47" fmla="*/ 28 h 34"/>
                <a:gd name="T48" fmla="*/ 46 w 94"/>
                <a:gd name="T49" fmla="*/ 22 h 34"/>
                <a:gd name="T50" fmla="*/ 46 w 94"/>
                <a:gd name="T51" fmla="*/ 22 h 34"/>
                <a:gd name="T52" fmla="*/ 52 w 94"/>
                <a:gd name="T53" fmla="*/ 28 h 34"/>
                <a:gd name="T54" fmla="*/ 60 w 94"/>
                <a:gd name="T55" fmla="*/ 32 h 34"/>
                <a:gd name="T56" fmla="*/ 68 w 94"/>
                <a:gd name="T57" fmla="*/ 32 h 34"/>
                <a:gd name="T58" fmla="*/ 74 w 94"/>
                <a:gd name="T59" fmla="*/ 34 h 34"/>
                <a:gd name="T60" fmla="*/ 88 w 94"/>
                <a:gd name="T61" fmla="*/ 32 h 34"/>
                <a:gd name="T62" fmla="*/ 94 w 94"/>
                <a:gd name="T63" fmla="*/ 30 h 34"/>
                <a:gd name="T64" fmla="*/ 94 w 94"/>
                <a:gd name="T65" fmla="*/ 30 h 34"/>
                <a:gd name="T66" fmla="*/ 90 w 94"/>
                <a:gd name="T67" fmla="*/ 28 h 34"/>
                <a:gd name="T68" fmla="*/ 88 w 94"/>
                <a:gd name="T69" fmla="*/ 24 h 34"/>
                <a:gd name="T70" fmla="*/ 86 w 94"/>
                <a:gd name="T71" fmla="*/ 18 h 34"/>
                <a:gd name="T72" fmla="*/ 84 w 94"/>
                <a:gd name="T73" fmla="*/ 10 h 34"/>
                <a:gd name="T74" fmla="*/ 82 w 94"/>
                <a:gd name="T75" fmla="*/ 8 h 34"/>
                <a:gd name="T76" fmla="*/ 80 w 94"/>
                <a:gd name="T77" fmla="*/ 4 h 34"/>
                <a:gd name="T78" fmla="*/ 80 w 94"/>
                <a:gd name="T7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4" h="34">
                  <a:moveTo>
                    <a:pt x="80" y="4"/>
                  </a:moveTo>
                  <a:lnTo>
                    <a:pt x="80" y="4"/>
                  </a:lnTo>
                  <a:lnTo>
                    <a:pt x="76" y="2"/>
                  </a:lnTo>
                  <a:lnTo>
                    <a:pt x="70" y="0"/>
                  </a:lnTo>
                  <a:lnTo>
                    <a:pt x="60" y="0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8" y="18"/>
                  </a:lnTo>
                  <a:lnTo>
                    <a:pt x="6" y="24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2"/>
                  </a:lnTo>
                  <a:lnTo>
                    <a:pt x="18" y="34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42" y="2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52" y="28"/>
                  </a:lnTo>
                  <a:lnTo>
                    <a:pt x="60" y="32"/>
                  </a:lnTo>
                  <a:lnTo>
                    <a:pt x="68" y="32"/>
                  </a:lnTo>
                  <a:lnTo>
                    <a:pt x="74" y="34"/>
                  </a:lnTo>
                  <a:lnTo>
                    <a:pt x="88" y="32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0" y="28"/>
                  </a:lnTo>
                  <a:lnTo>
                    <a:pt x="88" y="24"/>
                  </a:lnTo>
                  <a:lnTo>
                    <a:pt x="86" y="18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06" name="グループ化 1505"/>
          <p:cNvGrpSpPr/>
          <p:nvPr/>
        </p:nvGrpSpPr>
        <p:grpSpPr>
          <a:xfrm>
            <a:off x="3797362" y="5383456"/>
            <a:ext cx="434926" cy="236185"/>
            <a:chOff x="7802563" y="5759450"/>
            <a:chExt cx="479425" cy="260350"/>
          </a:xfrm>
        </p:grpSpPr>
        <p:sp>
          <p:nvSpPr>
            <p:cNvPr id="1507" name="Freeform 256"/>
            <p:cNvSpPr>
              <a:spLocks/>
            </p:cNvSpPr>
            <p:nvPr/>
          </p:nvSpPr>
          <p:spPr bwMode="auto">
            <a:xfrm>
              <a:off x="7802563" y="5759450"/>
              <a:ext cx="479425" cy="260350"/>
            </a:xfrm>
            <a:custGeom>
              <a:avLst/>
              <a:gdLst>
                <a:gd name="T0" fmla="*/ 258 w 302"/>
                <a:gd name="T1" fmla="*/ 76 h 164"/>
                <a:gd name="T2" fmla="*/ 256 w 302"/>
                <a:gd name="T3" fmla="*/ 76 h 164"/>
                <a:gd name="T4" fmla="*/ 260 w 302"/>
                <a:gd name="T5" fmla="*/ 60 h 164"/>
                <a:gd name="T6" fmla="*/ 258 w 302"/>
                <a:gd name="T7" fmla="*/ 48 h 164"/>
                <a:gd name="T8" fmla="*/ 250 w 302"/>
                <a:gd name="T9" fmla="*/ 26 h 164"/>
                <a:gd name="T10" fmla="*/ 234 w 302"/>
                <a:gd name="T11" fmla="*/ 10 h 164"/>
                <a:gd name="T12" fmla="*/ 212 w 302"/>
                <a:gd name="T13" fmla="*/ 0 h 164"/>
                <a:gd name="T14" fmla="*/ 200 w 302"/>
                <a:gd name="T15" fmla="*/ 0 h 164"/>
                <a:gd name="T16" fmla="*/ 172 w 302"/>
                <a:gd name="T17" fmla="*/ 6 h 164"/>
                <a:gd name="T18" fmla="*/ 152 w 302"/>
                <a:gd name="T19" fmla="*/ 26 h 164"/>
                <a:gd name="T20" fmla="*/ 144 w 302"/>
                <a:gd name="T21" fmla="*/ 16 h 164"/>
                <a:gd name="T22" fmla="*/ 126 w 302"/>
                <a:gd name="T23" fmla="*/ 6 h 164"/>
                <a:gd name="T24" fmla="*/ 114 w 302"/>
                <a:gd name="T25" fmla="*/ 4 h 164"/>
                <a:gd name="T26" fmla="*/ 96 w 302"/>
                <a:gd name="T27" fmla="*/ 8 h 164"/>
                <a:gd name="T28" fmla="*/ 82 w 302"/>
                <a:gd name="T29" fmla="*/ 18 h 164"/>
                <a:gd name="T30" fmla="*/ 74 w 302"/>
                <a:gd name="T31" fmla="*/ 32 h 164"/>
                <a:gd name="T32" fmla="*/ 70 w 302"/>
                <a:gd name="T33" fmla="*/ 48 h 164"/>
                <a:gd name="T34" fmla="*/ 70 w 302"/>
                <a:gd name="T35" fmla="*/ 52 h 164"/>
                <a:gd name="T36" fmla="*/ 56 w 302"/>
                <a:gd name="T37" fmla="*/ 50 h 164"/>
                <a:gd name="T38" fmla="*/ 46 w 302"/>
                <a:gd name="T39" fmla="*/ 52 h 164"/>
                <a:gd name="T40" fmla="*/ 26 w 302"/>
                <a:gd name="T41" fmla="*/ 60 h 164"/>
                <a:gd name="T42" fmla="*/ 10 w 302"/>
                <a:gd name="T43" fmla="*/ 76 h 164"/>
                <a:gd name="T44" fmla="*/ 2 w 302"/>
                <a:gd name="T45" fmla="*/ 96 h 164"/>
                <a:gd name="T46" fmla="*/ 0 w 302"/>
                <a:gd name="T47" fmla="*/ 108 h 164"/>
                <a:gd name="T48" fmla="*/ 4 w 302"/>
                <a:gd name="T49" fmla="*/ 130 h 164"/>
                <a:gd name="T50" fmla="*/ 16 w 302"/>
                <a:gd name="T51" fmla="*/ 148 h 164"/>
                <a:gd name="T52" fmla="*/ 34 w 302"/>
                <a:gd name="T53" fmla="*/ 160 h 164"/>
                <a:gd name="T54" fmla="*/ 56 w 302"/>
                <a:gd name="T55" fmla="*/ 164 h 164"/>
                <a:gd name="T56" fmla="*/ 258 w 302"/>
                <a:gd name="T57" fmla="*/ 164 h 164"/>
                <a:gd name="T58" fmla="*/ 276 w 302"/>
                <a:gd name="T59" fmla="*/ 160 h 164"/>
                <a:gd name="T60" fmla="*/ 290 w 302"/>
                <a:gd name="T61" fmla="*/ 152 h 164"/>
                <a:gd name="T62" fmla="*/ 298 w 302"/>
                <a:gd name="T63" fmla="*/ 138 h 164"/>
                <a:gd name="T64" fmla="*/ 302 w 302"/>
                <a:gd name="T65" fmla="*/ 120 h 164"/>
                <a:gd name="T66" fmla="*/ 302 w 302"/>
                <a:gd name="T67" fmla="*/ 112 h 164"/>
                <a:gd name="T68" fmla="*/ 294 w 302"/>
                <a:gd name="T69" fmla="*/ 96 h 164"/>
                <a:gd name="T70" fmla="*/ 282 w 302"/>
                <a:gd name="T71" fmla="*/ 84 h 164"/>
                <a:gd name="T72" fmla="*/ 266 w 302"/>
                <a:gd name="T73" fmla="*/ 78 h 164"/>
                <a:gd name="T74" fmla="*/ 258 w 302"/>
                <a:gd name="T7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2" h="164">
                  <a:moveTo>
                    <a:pt x="258" y="76"/>
                  </a:moveTo>
                  <a:lnTo>
                    <a:pt x="258" y="76"/>
                  </a:lnTo>
                  <a:lnTo>
                    <a:pt x="256" y="76"/>
                  </a:lnTo>
                  <a:lnTo>
                    <a:pt x="256" y="76"/>
                  </a:lnTo>
                  <a:lnTo>
                    <a:pt x="258" y="68"/>
                  </a:lnTo>
                  <a:lnTo>
                    <a:pt x="260" y="60"/>
                  </a:lnTo>
                  <a:lnTo>
                    <a:pt x="260" y="60"/>
                  </a:lnTo>
                  <a:lnTo>
                    <a:pt x="258" y="48"/>
                  </a:lnTo>
                  <a:lnTo>
                    <a:pt x="254" y="36"/>
                  </a:lnTo>
                  <a:lnTo>
                    <a:pt x="250" y="26"/>
                  </a:lnTo>
                  <a:lnTo>
                    <a:pt x="242" y="16"/>
                  </a:lnTo>
                  <a:lnTo>
                    <a:pt x="234" y="10"/>
                  </a:lnTo>
                  <a:lnTo>
                    <a:pt x="224" y="4"/>
                  </a:lnTo>
                  <a:lnTo>
                    <a:pt x="212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6" y="2"/>
                  </a:lnTo>
                  <a:lnTo>
                    <a:pt x="172" y="6"/>
                  </a:lnTo>
                  <a:lnTo>
                    <a:pt x="160" y="14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44" y="16"/>
                  </a:lnTo>
                  <a:lnTo>
                    <a:pt x="136" y="10"/>
                  </a:lnTo>
                  <a:lnTo>
                    <a:pt x="126" y="6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06" y="6"/>
                  </a:lnTo>
                  <a:lnTo>
                    <a:pt x="96" y="8"/>
                  </a:lnTo>
                  <a:lnTo>
                    <a:pt x="90" y="12"/>
                  </a:lnTo>
                  <a:lnTo>
                    <a:pt x="82" y="18"/>
                  </a:lnTo>
                  <a:lnTo>
                    <a:pt x="78" y="24"/>
                  </a:lnTo>
                  <a:lnTo>
                    <a:pt x="74" y="32"/>
                  </a:lnTo>
                  <a:lnTo>
                    <a:pt x="70" y="40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46" y="52"/>
                  </a:lnTo>
                  <a:lnTo>
                    <a:pt x="34" y="56"/>
                  </a:lnTo>
                  <a:lnTo>
                    <a:pt x="26" y="60"/>
                  </a:lnTo>
                  <a:lnTo>
                    <a:pt x="16" y="68"/>
                  </a:lnTo>
                  <a:lnTo>
                    <a:pt x="10" y="76"/>
                  </a:lnTo>
                  <a:lnTo>
                    <a:pt x="4" y="86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18"/>
                  </a:lnTo>
                  <a:lnTo>
                    <a:pt x="4" y="130"/>
                  </a:lnTo>
                  <a:lnTo>
                    <a:pt x="10" y="140"/>
                  </a:lnTo>
                  <a:lnTo>
                    <a:pt x="16" y="148"/>
                  </a:lnTo>
                  <a:lnTo>
                    <a:pt x="26" y="154"/>
                  </a:lnTo>
                  <a:lnTo>
                    <a:pt x="34" y="160"/>
                  </a:lnTo>
                  <a:lnTo>
                    <a:pt x="46" y="164"/>
                  </a:lnTo>
                  <a:lnTo>
                    <a:pt x="56" y="164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2" y="156"/>
                  </a:lnTo>
                  <a:lnTo>
                    <a:pt x="290" y="152"/>
                  </a:lnTo>
                  <a:lnTo>
                    <a:pt x="294" y="144"/>
                  </a:lnTo>
                  <a:lnTo>
                    <a:pt x="298" y="138"/>
                  </a:lnTo>
                  <a:lnTo>
                    <a:pt x="302" y="130"/>
                  </a:lnTo>
                  <a:lnTo>
                    <a:pt x="302" y="120"/>
                  </a:lnTo>
                  <a:lnTo>
                    <a:pt x="302" y="120"/>
                  </a:lnTo>
                  <a:lnTo>
                    <a:pt x="302" y="112"/>
                  </a:lnTo>
                  <a:lnTo>
                    <a:pt x="298" y="104"/>
                  </a:lnTo>
                  <a:lnTo>
                    <a:pt x="294" y="96"/>
                  </a:lnTo>
                  <a:lnTo>
                    <a:pt x="290" y="90"/>
                  </a:lnTo>
                  <a:lnTo>
                    <a:pt x="282" y="84"/>
                  </a:lnTo>
                  <a:lnTo>
                    <a:pt x="276" y="80"/>
                  </a:lnTo>
                  <a:lnTo>
                    <a:pt x="266" y="78"/>
                  </a:lnTo>
                  <a:lnTo>
                    <a:pt x="258" y="76"/>
                  </a:lnTo>
                  <a:lnTo>
                    <a:pt x="258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08" name="Freeform 257"/>
            <p:cNvSpPr>
              <a:spLocks/>
            </p:cNvSpPr>
            <p:nvPr/>
          </p:nvSpPr>
          <p:spPr bwMode="auto">
            <a:xfrm>
              <a:off x="7831138" y="5788025"/>
              <a:ext cx="422275" cy="203200"/>
            </a:xfrm>
            <a:custGeom>
              <a:avLst/>
              <a:gdLst>
                <a:gd name="T0" fmla="*/ 38 w 266"/>
                <a:gd name="T1" fmla="*/ 128 h 128"/>
                <a:gd name="T2" fmla="*/ 24 w 266"/>
                <a:gd name="T3" fmla="*/ 124 h 128"/>
                <a:gd name="T4" fmla="*/ 12 w 266"/>
                <a:gd name="T5" fmla="*/ 116 h 128"/>
                <a:gd name="T6" fmla="*/ 4 w 266"/>
                <a:gd name="T7" fmla="*/ 104 h 128"/>
                <a:gd name="T8" fmla="*/ 0 w 266"/>
                <a:gd name="T9" fmla="*/ 90 h 128"/>
                <a:gd name="T10" fmla="*/ 2 w 266"/>
                <a:gd name="T11" fmla="*/ 82 h 128"/>
                <a:gd name="T12" fmla="*/ 8 w 266"/>
                <a:gd name="T13" fmla="*/ 68 h 128"/>
                <a:gd name="T14" fmla="*/ 18 w 266"/>
                <a:gd name="T15" fmla="*/ 58 h 128"/>
                <a:gd name="T16" fmla="*/ 32 w 266"/>
                <a:gd name="T17" fmla="*/ 52 h 128"/>
                <a:gd name="T18" fmla="*/ 38 w 266"/>
                <a:gd name="T19" fmla="*/ 52 h 128"/>
                <a:gd name="T20" fmla="*/ 74 w 266"/>
                <a:gd name="T21" fmla="*/ 60 h 128"/>
                <a:gd name="T22" fmla="*/ 70 w 266"/>
                <a:gd name="T23" fmla="*/ 30 h 128"/>
                <a:gd name="T24" fmla="*/ 78 w 266"/>
                <a:gd name="T25" fmla="*/ 12 h 128"/>
                <a:gd name="T26" fmla="*/ 96 w 266"/>
                <a:gd name="T27" fmla="*/ 6 h 128"/>
                <a:gd name="T28" fmla="*/ 102 w 266"/>
                <a:gd name="T29" fmla="*/ 6 h 128"/>
                <a:gd name="T30" fmla="*/ 114 w 266"/>
                <a:gd name="T31" fmla="*/ 12 h 128"/>
                <a:gd name="T32" fmla="*/ 132 w 266"/>
                <a:gd name="T33" fmla="*/ 42 h 128"/>
                <a:gd name="T34" fmla="*/ 148 w 266"/>
                <a:gd name="T35" fmla="*/ 18 h 128"/>
                <a:gd name="T36" fmla="*/ 164 w 266"/>
                <a:gd name="T37" fmla="*/ 6 h 128"/>
                <a:gd name="T38" fmla="*/ 182 w 266"/>
                <a:gd name="T39" fmla="*/ 0 h 128"/>
                <a:gd name="T40" fmla="*/ 190 w 266"/>
                <a:gd name="T41" fmla="*/ 2 h 128"/>
                <a:gd name="T42" fmla="*/ 204 w 266"/>
                <a:gd name="T43" fmla="*/ 8 h 128"/>
                <a:gd name="T44" fmla="*/ 216 w 266"/>
                <a:gd name="T45" fmla="*/ 18 h 128"/>
                <a:gd name="T46" fmla="*/ 222 w 266"/>
                <a:gd name="T47" fmla="*/ 32 h 128"/>
                <a:gd name="T48" fmla="*/ 222 w 266"/>
                <a:gd name="T49" fmla="*/ 42 h 128"/>
                <a:gd name="T50" fmla="*/ 212 w 266"/>
                <a:gd name="T51" fmla="*/ 78 h 128"/>
                <a:gd name="T52" fmla="*/ 240 w 266"/>
                <a:gd name="T53" fmla="*/ 78 h 128"/>
                <a:gd name="T54" fmla="*/ 250 w 266"/>
                <a:gd name="T55" fmla="*/ 80 h 128"/>
                <a:gd name="T56" fmla="*/ 264 w 266"/>
                <a:gd name="T57" fmla="*/ 92 h 128"/>
                <a:gd name="T58" fmla="*/ 266 w 266"/>
                <a:gd name="T59" fmla="*/ 102 h 128"/>
                <a:gd name="T60" fmla="*/ 258 w 266"/>
                <a:gd name="T61" fmla="*/ 120 h 128"/>
                <a:gd name="T62" fmla="*/ 240 w 266"/>
                <a:gd name="T6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6" h="128">
                  <a:moveTo>
                    <a:pt x="38" y="128"/>
                  </a:moveTo>
                  <a:lnTo>
                    <a:pt x="38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12" y="116"/>
                  </a:lnTo>
                  <a:lnTo>
                    <a:pt x="8" y="110"/>
                  </a:lnTo>
                  <a:lnTo>
                    <a:pt x="4" y="104"/>
                  </a:lnTo>
                  <a:lnTo>
                    <a:pt x="2" y="9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2" y="82"/>
                  </a:lnTo>
                  <a:lnTo>
                    <a:pt x="4" y="74"/>
                  </a:lnTo>
                  <a:lnTo>
                    <a:pt x="8" y="68"/>
                  </a:lnTo>
                  <a:lnTo>
                    <a:pt x="12" y="62"/>
                  </a:lnTo>
                  <a:lnTo>
                    <a:pt x="18" y="58"/>
                  </a:lnTo>
                  <a:lnTo>
                    <a:pt x="24" y="54"/>
                  </a:lnTo>
                  <a:lnTo>
                    <a:pt x="32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8" y="52"/>
                  </a:lnTo>
                  <a:lnTo>
                    <a:pt x="74" y="6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2" y="20"/>
                  </a:lnTo>
                  <a:lnTo>
                    <a:pt x="78" y="12"/>
                  </a:lnTo>
                  <a:lnTo>
                    <a:pt x="86" y="8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8" y="8"/>
                  </a:lnTo>
                  <a:lnTo>
                    <a:pt x="114" y="12"/>
                  </a:lnTo>
                  <a:lnTo>
                    <a:pt x="118" y="18"/>
                  </a:lnTo>
                  <a:lnTo>
                    <a:pt x="132" y="42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0"/>
                  </a:lnTo>
                  <a:lnTo>
                    <a:pt x="164" y="6"/>
                  </a:lnTo>
                  <a:lnTo>
                    <a:pt x="172" y="2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0" y="2"/>
                  </a:lnTo>
                  <a:lnTo>
                    <a:pt x="198" y="4"/>
                  </a:lnTo>
                  <a:lnTo>
                    <a:pt x="204" y="8"/>
                  </a:lnTo>
                  <a:lnTo>
                    <a:pt x="210" y="12"/>
                  </a:lnTo>
                  <a:lnTo>
                    <a:pt x="216" y="18"/>
                  </a:lnTo>
                  <a:lnTo>
                    <a:pt x="220" y="26"/>
                  </a:lnTo>
                  <a:lnTo>
                    <a:pt x="222" y="3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0" y="54"/>
                  </a:lnTo>
                  <a:lnTo>
                    <a:pt x="212" y="78"/>
                  </a:lnTo>
                  <a:lnTo>
                    <a:pt x="240" y="78"/>
                  </a:lnTo>
                  <a:lnTo>
                    <a:pt x="240" y="78"/>
                  </a:lnTo>
                  <a:lnTo>
                    <a:pt x="240" y="78"/>
                  </a:lnTo>
                  <a:lnTo>
                    <a:pt x="250" y="80"/>
                  </a:lnTo>
                  <a:lnTo>
                    <a:pt x="258" y="84"/>
                  </a:lnTo>
                  <a:lnTo>
                    <a:pt x="264" y="92"/>
                  </a:lnTo>
                  <a:lnTo>
                    <a:pt x="266" y="102"/>
                  </a:lnTo>
                  <a:lnTo>
                    <a:pt x="266" y="102"/>
                  </a:lnTo>
                  <a:lnTo>
                    <a:pt x="264" y="112"/>
                  </a:lnTo>
                  <a:lnTo>
                    <a:pt x="258" y="120"/>
                  </a:lnTo>
                  <a:lnTo>
                    <a:pt x="250" y="126"/>
                  </a:lnTo>
                  <a:lnTo>
                    <a:pt x="240" y="128"/>
                  </a:lnTo>
                  <a:lnTo>
                    <a:pt x="38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09" name="グループ化 1508"/>
          <p:cNvGrpSpPr/>
          <p:nvPr/>
        </p:nvGrpSpPr>
        <p:grpSpPr>
          <a:xfrm>
            <a:off x="5839497" y="4589244"/>
            <a:ext cx="429165" cy="429165"/>
            <a:chOff x="7808913" y="5048250"/>
            <a:chExt cx="473075" cy="473075"/>
          </a:xfrm>
        </p:grpSpPr>
        <p:sp>
          <p:nvSpPr>
            <p:cNvPr id="1510" name="Freeform 258"/>
            <p:cNvSpPr>
              <a:spLocks/>
            </p:cNvSpPr>
            <p:nvPr/>
          </p:nvSpPr>
          <p:spPr bwMode="auto">
            <a:xfrm>
              <a:off x="7834313" y="5073650"/>
              <a:ext cx="123825" cy="168275"/>
            </a:xfrm>
            <a:custGeom>
              <a:avLst/>
              <a:gdLst>
                <a:gd name="T0" fmla="*/ 38 w 78"/>
                <a:gd name="T1" fmla="*/ 54 h 106"/>
                <a:gd name="T2" fmla="*/ 38 w 78"/>
                <a:gd name="T3" fmla="*/ 54 h 106"/>
                <a:gd name="T4" fmla="*/ 26 w 78"/>
                <a:gd name="T5" fmla="*/ 36 h 106"/>
                <a:gd name="T6" fmla="*/ 18 w 78"/>
                <a:gd name="T7" fmla="*/ 20 h 106"/>
                <a:gd name="T8" fmla="*/ 12 w 78"/>
                <a:gd name="T9" fmla="*/ 8 h 106"/>
                <a:gd name="T10" fmla="*/ 10 w 78"/>
                <a:gd name="T11" fmla="*/ 0 h 106"/>
                <a:gd name="T12" fmla="*/ 10 w 78"/>
                <a:gd name="T13" fmla="*/ 0 h 106"/>
                <a:gd name="T14" fmla="*/ 0 w 78"/>
                <a:gd name="T15" fmla="*/ 10 h 106"/>
                <a:gd name="T16" fmla="*/ 0 w 78"/>
                <a:gd name="T17" fmla="*/ 10 h 106"/>
                <a:gd name="T18" fmla="*/ 4 w 78"/>
                <a:gd name="T19" fmla="*/ 20 h 106"/>
                <a:gd name="T20" fmla="*/ 10 w 78"/>
                <a:gd name="T21" fmla="*/ 32 h 106"/>
                <a:gd name="T22" fmla="*/ 26 w 78"/>
                <a:gd name="T23" fmla="*/ 62 h 106"/>
                <a:gd name="T24" fmla="*/ 26 w 78"/>
                <a:gd name="T25" fmla="*/ 62 h 106"/>
                <a:gd name="T26" fmla="*/ 48 w 78"/>
                <a:gd name="T27" fmla="*/ 90 h 106"/>
                <a:gd name="T28" fmla="*/ 56 w 78"/>
                <a:gd name="T29" fmla="*/ 100 h 106"/>
                <a:gd name="T30" fmla="*/ 64 w 78"/>
                <a:gd name="T31" fmla="*/ 106 h 106"/>
                <a:gd name="T32" fmla="*/ 64 w 78"/>
                <a:gd name="T33" fmla="*/ 106 h 106"/>
                <a:gd name="T34" fmla="*/ 78 w 78"/>
                <a:gd name="T35" fmla="*/ 102 h 106"/>
                <a:gd name="T36" fmla="*/ 78 w 78"/>
                <a:gd name="T37" fmla="*/ 102 h 106"/>
                <a:gd name="T38" fmla="*/ 70 w 78"/>
                <a:gd name="T39" fmla="*/ 96 h 106"/>
                <a:gd name="T40" fmla="*/ 60 w 78"/>
                <a:gd name="T41" fmla="*/ 86 h 106"/>
                <a:gd name="T42" fmla="*/ 50 w 78"/>
                <a:gd name="T43" fmla="*/ 72 h 106"/>
                <a:gd name="T44" fmla="*/ 38 w 78"/>
                <a:gd name="T45" fmla="*/ 54 h 106"/>
                <a:gd name="T46" fmla="*/ 38 w 78"/>
                <a:gd name="T47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106">
                  <a:moveTo>
                    <a:pt x="38" y="54"/>
                  </a:moveTo>
                  <a:lnTo>
                    <a:pt x="38" y="54"/>
                  </a:lnTo>
                  <a:lnTo>
                    <a:pt x="26" y="36"/>
                  </a:lnTo>
                  <a:lnTo>
                    <a:pt x="18" y="20"/>
                  </a:lnTo>
                  <a:lnTo>
                    <a:pt x="12" y="8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10" y="32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48" y="90"/>
                  </a:lnTo>
                  <a:lnTo>
                    <a:pt x="56" y="100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0" y="96"/>
                  </a:lnTo>
                  <a:lnTo>
                    <a:pt x="60" y="86"/>
                  </a:lnTo>
                  <a:lnTo>
                    <a:pt x="50" y="72"/>
                  </a:lnTo>
                  <a:lnTo>
                    <a:pt x="38" y="54"/>
                  </a:lnTo>
                  <a:lnTo>
                    <a:pt x="38" y="54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11" name="Freeform 259"/>
            <p:cNvSpPr>
              <a:spLocks/>
            </p:cNvSpPr>
            <p:nvPr/>
          </p:nvSpPr>
          <p:spPr bwMode="auto">
            <a:xfrm>
              <a:off x="7850188" y="5048250"/>
              <a:ext cx="142875" cy="187325"/>
            </a:xfrm>
            <a:custGeom>
              <a:avLst/>
              <a:gdLst>
                <a:gd name="T0" fmla="*/ 68 w 90"/>
                <a:gd name="T1" fmla="*/ 118 h 118"/>
                <a:gd name="T2" fmla="*/ 68 w 90"/>
                <a:gd name="T3" fmla="*/ 118 h 118"/>
                <a:gd name="T4" fmla="*/ 80 w 90"/>
                <a:gd name="T5" fmla="*/ 112 h 118"/>
                <a:gd name="T6" fmla="*/ 80 w 90"/>
                <a:gd name="T7" fmla="*/ 112 h 118"/>
                <a:gd name="T8" fmla="*/ 88 w 90"/>
                <a:gd name="T9" fmla="*/ 106 h 118"/>
                <a:gd name="T10" fmla="*/ 88 w 90"/>
                <a:gd name="T11" fmla="*/ 106 h 118"/>
                <a:gd name="T12" fmla="*/ 90 w 90"/>
                <a:gd name="T13" fmla="*/ 102 h 118"/>
                <a:gd name="T14" fmla="*/ 90 w 90"/>
                <a:gd name="T15" fmla="*/ 102 h 118"/>
                <a:gd name="T16" fmla="*/ 88 w 90"/>
                <a:gd name="T17" fmla="*/ 94 h 118"/>
                <a:gd name="T18" fmla="*/ 84 w 90"/>
                <a:gd name="T19" fmla="*/ 80 h 118"/>
                <a:gd name="T20" fmla="*/ 74 w 90"/>
                <a:gd name="T21" fmla="*/ 64 h 118"/>
                <a:gd name="T22" fmla="*/ 64 w 90"/>
                <a:gd name="T23" fmla="*/ 46 h 118"/>
                <a:gd name="T24" fmla="*/ 64 w 90"/>
                <a:gd name="T25" fmla="*/ 46 h 118"/>
                <a:gd name="T26" fmla="*/ 52 w 90"/>
                <a:gd name="T27" fmla="*/ 30 h 118"/>
                <a:gd name="T28" fmla="*/ 40 w 90"/>
                <a:gd name="T29" fmla="*/ 16 h 118"/>
                <a:gd name="T30" fmla="*/ 30 w 90"/>
                <a:gd name="T31" fmla="*/ 6 h 118"/>
                <a:gd name="T32" fmla="*/ 24 w 90"/>
                <a:gd name="T33" fmla="*/ 0 h 118"/>
                <a:gd name="T34" fmla="*/ 24 w 90"/>
                <a:gd name="T35" fmla="*/ 0 h 118"/>
                <a:gd name="T36" fmla="*/ 20 w 90"/>
                <a:gd name="T37" fmla="*/ 0 h 118"/>
                <a:gd name="T38" fmla="*/ 20 w 90"/>
                <a:gd name="T39" fmla="*/ 0 h 118"/>
                <a:gd name="T40" fmla="*/ 12 w 90"/>
                <a:gd name="T41" fmla="*/ 6 h 118"/>
                <a:gd name="T42" fmla="*/ 12 w 90"/>
                <a:gd name="T43" fmla="*/ 6 h 118"/>
                <a:gd name="T44" fmla="*/ 0 w 90"/>
                <a:gd name="T45" fmla="*/ 16 h 118"/>
                <a:gd name="T46" fmla="*/ 0 w 90"/>
                <a:gd name="T47" fmla="*/ 16 h 118"/>
                <a:gd name="T48" fmla="*/ 2 w 90"/>
                <a:gd name="T49" fmla="*/ 24 h 118"/>
                <a:gd name="T50" fmla="*/ 8 w 90"/>
                <a:gd name="T51" fmla="*/ 36 h 118"/>
                <a:gd name="T52" fmla="*/ 16 w 90"/>
                <a:gd name="T53" fmla="*/ 52 h 118"/>
                <a:gd name="T54" fmla="*/ 28 w 90"/>
                <a:gd name="T55" fmla="*/ 70 h 118"/>
                <a:gd name="T56" fmla="*/ 28 w 90"/>
                <a:gd name="T57" fmla="*/ 70 h 118"/>
                <a:gd name="T58" fmla="*/ 40 w 90"/>
                <a:gd name="T59" fmla="*/ 88 h 118"/>
                <a:gd name="T60" fmla="*/ 50 w 90"/>
                <a:gd name="T61" fmla="*/ 102 h 118"/>
                <a:gd name="T62" fmla="*/ 60 w 90"/>
                <a:gd name="T63" fmla="*/ 112 h 118"/>
                <a:gd name="T64" fmla="*/ 68 w 90"/>
                <a:gd name="T65" fmla="*/ 118 h 118"/>
                <a:gd name="T66" fmla="*/ 68 w 90"/>
                <a:gd name="T6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18">
                  <a:moveTo>
                    <a:pt x="68" y="118"/>
                  </a:moveTo>
                  <a:lnTo>
                    <a:pt x="68" y="118"/>
                  </a:lnTo>
                  <a:lnTo>
                    <a:pt x="80" y="112"/>
                  </a:lnTo>
                  <a:lnTo>
                    <a:pt x="80" y="112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88" y="94"/>
                  </a:lnTo>
                  <a:lnTo>
                    <a:pt x="84" y="80"/>
                  </a:lnTo>
                  <a:lnTo>
                    <a:pt x="74" y="6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52" y="30"/>
                  </a:lnTo>
                  <a:lnTo>
                    <a:pt x="40" y="16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8" y="36"/>
                  </a:lnTo>
                  <a:lnTo>
                    <a:pt x="16" y="52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40" y="88"/>
                  </a:lnTo>
                  <a:lnTo>
                    <a:pt x="50" y="102"/>
                  </a:lnTo>
                  <a:lnTo>
                    <a:pt x="60" y="112"/>
                  </a:lnTo>
                  <a:lnTo>
                    <a:pt x="68" y="118"/>
                  </a:lnTo>
                  <a:lnTo>
                    <a:pt x="68" y="1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12" name="Freeform 260"/>
            <p:cNvSpPr>
              <a:spLocks/>
            </p:cNvSpPr>
            <p:nvPr/>
          </p:nvSpPr>
          <p:spPr bwMode="auto">
            <a:xfrm>
              <a:off x="8094663" y="5337175"/>
              <a:ext cx="187325" cy="139700"/>
            </a:xfrm>
            <a:custGeom>
              <a:avLst/>
              <a:gdLst>
                <a:gd name="T0" fmla="*/ 116 w 118"/>
                <a:gd name="T1" fmla="*/ 66 h 88"/>
                <a:gd name="T2" fmla="*/ 116 w 118"/>
                <a:gd name="T3" fmla="*/ 66 h 88"/>
                <a:gd name="T4" fmla="*/ 112 w 118"/>
                <a:gd name="T5" fmla="*/ 58 h 88"/>
                <a:gd name="T6" fmla="*/ 102 w 118"/>
                <a:gd name="T7" fmla="*/ 48 h 88"/>
                <a:gd name="T8" fmla="*/ 88 w 118"/>
                <a:gd name="T9" fmla="*/ 38 h 88"/>
                <a:gd name="T10" fmla="*/ 70 w 118"/>
                <a:gd name="T11" fmla="*/ 26 h 88"/>
                <a:gd name="T12" fmla="*/ 70 w 118"/>
                <a:gd name="T13" fmla="*/ 26 h 88"/>
                <a:gd name="T14" fmla="*/ 52 w 118"/>
                <a:gd name="T15" fmla="*/ 14 h 88"/>
                <a:gd name="T16" fmla="*/ 36 w 118"/>
                <a:gd name="T17" fmla="*/ 6 h 88"/>
                <a:gd name="T18" fmla="*/ 24 w 118"/>
                <a:gd name="T19" fmla="*/ 0 h 88"/>
                <a:gd name="T20" fmla="*/ 14 w 118"/>
                <a:gd name="T21" fmla="*/ 0 h 88"/>
                <a:gd name="T22" fmla="*/ 14 w 118"/>
                <a:gd name="T23" fmla="*/ 0 h 88"/>
                <a:gd name="T24" fmla="*/ 12 w 118"/>
                <a:gd name="T25" fmla="*/ 0 h 88"/>
                <a:gd name="T26" fmla="*/ 12 w 118"/>
                <a:gd name="T27" fmla="*/ 0 h 88"/>
                <a:gd name="T28" fmla="*/ 6 w 118"/>
                <a:gd name="T29" fmla="*/ 10 h 88"/>
                <a:gd name="T30" fmla="*/ 6 w 118"/>
                <a:gd name="T31" fmla="*/ 10 h 88"/>
                <a:gd name="T32" fmla="*/ 0 w 118"/>
                <a:gd name="T33" fmla="*/ 22 h 88"/>
                <a:gd name="T34" fmla="*/ 0 w 118"/>
                <a:gd name="T35" fmla="*/ 22 h 88"/>
                <a:gd name="T36" fmla="*/ 6 w 118"/>
                <a:gd name="T37" fmla="*/ 30 h 88"/>
                <a:gd name="T38" fmla="*/ 16 w 118"/>
                <a:gd name="T39" fmla="*/ 38 h 88"/>
                <a:gd name="T40" fmla="*/ 30 w 118"/>
                <a:gd name="T41" fmla="*/ 50 h 88"/>
                <a:gd name="T42" fmla="*/ 46 w 118"/>
                <a:gd name="T43" fmla="*/ 62 h 88"/>
                <a:gd name="T44" fmla="*/ 46 w 118"/>
                <a:gd name="T45" fmla="*/ 62 h 88"/>
                <a:gd name="T46" fmla="*/ 64 w 118"/>
                <a:gd name="T47" fmla="*/ 72 h 88"/>
                <a:gd name="T48" fmla="*/ 80 w 118"/>
                <a:gd name="T49" fmla="*/ 82 h 88"/>
                <a:gd name="T50" fmla="*/ 94 w 118"/>
                <a:gd name="T51" fmla="*/ 86 h 88"/>
                <a:gd name="T52" fmla="*/ 102 w 118"/>
                <a:gd name="T53" fmla="*/ 88 h 88"/>
                <a:gd name="T54" fmla="*/ 102 w 118"/>
                <a:gd name="T55" fmla="*/ 88 h 88"/>
                <a:gd name="T56" fmla="*/ 110 w 118"/>
                <a:gd name="T57" fmla="*/ 78 h 88"/>
                <a:gd name="T58" fmla="*/ 110 w 118"/>
                <a:gd name="T59" fmla="*/ 78 h 88"/>
                <a:gd name="T60" fmla="*/ 118 w 118"/>
                <a:gd name="T61" fmla="*/ 68 h 88"/>
                <a:gd name="T62" fmla="*/ 118 w 118"/>
                <a:gd name="T63" fmla="*/ 68 h 88"/>
                <a:gd name="T64" fmla="*/ 116 w 118"/>
                <a:gd name="T65" fmla="*/ 66 h 88"/>
                <a:gd name="T66" fmla="*/ 116 w 118"/>
                <a:gd name="T67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88">
                  <a:moveTo>
                    <a:pt x="116" y="66"/>
                  </a:moveTo>
                  <a:lnTo>
                    <a:pt x="116" y="66"/>
                  </a:lnTo>
                  <a:lnTo>
                    <a:pt x="112" y="58"/>
                  </a:lnTo>
                  <a:lnTo>
                    <a:pt x="102" y="48"/>
                  </a:lnTo>
                  <a:lnTo>
                    <a:pt x="88" y="3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52" y="14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6" y="38"/>
                  </a:lnTo>
                  <a:lnTo>
                    <a:pt x="30" y="50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64" y="72"/>
                  </a:lnTo>
                  <a:lnTo>
                    <a:pt x="80" y="82"/>
                  </a:lnTo>
                  <a:lnTo>
                    <a:pt x="94" y="86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10" y="78"/>
                  </a:lnTo>
                  <a:lnTo>
                    <a:pt x="110" y="78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6" y="66"/>
                  </a:lnTo>
                  <a:lnTo>
                    <a:pt x="116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13" name="Freeform 261"/>
            <p:cNvSpPr>
              <a:spLocks/>
            </p:cNvSpPr>
            <p:nvPr/>
          </p:nvSpPr>
          <p:spPr bwMode="auto">
            <a:xfrm>
              <a:off x="7808913" y="5089525"/>
              <a:ext cx="431800" cy="431800"/>
            </a:xfrm>
            <a:custGeom>
              <a:avLst/>
              <a:gdLst>
                <a:gd name="T0" fmla="*/ 176 w 272"/>
                <a:gd name="T1" fmla="*/ 192 h 272"/>
                <a:gd name="T2" fmla="*/ 176 w 272"/>
                <a:gd name="T3" fmla="*/ 192 h 272"/>
                <a:gd name="T4" fmla="*/ 172 w 272"/>
                <a:gd name="T5" fmla="*/ 204 h 272"/>
                <a:gd name="T6" fmla="*/ 172 w 272"/>
                <a:gd name="T7" fmla="*/ 204 h 272"/>
                <a:gd name="T8" fmla="*/ 144 w 272"/>
                <a:gd name="T9" fmla="*/ 186 h 272"/>
                <a:gd name="T10" fmla="*/ 130 w 272"/>
                <a:gd name="T11" fmla="*/ 174 h 272"/>
                <a:gd name="T12" fmla="*/ 112 w 272"/>
                <a:gd name="T13" fmla="*/ 158 h 272"/>
                <a:gd name="T14" fmla="*/ 112 w 272"/>
                <a:gd name="T15" fmla="*/ 158 h 272"/>
                <a:gd name="T16" fmla="*/ 96 w 272"/>
                <a:gd name="T17" fmla="*/ 142 h 272"/>
                <a:gd name="T18" fmla="*/ 84 w 272"/>
                <a:gd name="T19" fmla="*/ 126 h 272"/>
                <a:gd name="T20" fmla="*/ 74 w 272"/>
                <a:gd name="T21" fmla="*/ 112 h 272"/>
                <a:gd name="T22" fmla="*/ 66 w 272"/>
                <a:gd name="T23" fmla="*/ 98 h 272"/>
                <a:gd name="T24" fmla="*/ 66 w 272"/>
                <a:gd name="T25" fmla="*/ 98 h 272"/>
                <a:gd name="T26" fmla="*/ 80 w 272"/>
                <a:gd name="T27" fmla="*/ 96 h 272"/>
                <a:gd name="T28" fmla="*/ 80 w 272"/>
                <a:gd name="T29" fmla="*/ 96 h 272"/>
                <a:gd name="T30" fmla="*/ 72 w 272"/>
                <a:gd name="T31" fmla="*/ 90 h 272"/>
                <a:gd name="T32" fmla="*/ 64 w 272"/>
                <a:gd name="T33" fmla="*/ 80 h 272"/>
                <a:gd name="T34" fmla="*/ 42 w 272"/>
                <a:gd name="T35" fmla="*/ 52 h 272"/>
                <a:gd name="T36" fmla="*/ 42 w 272"/>
                <a:gd name="T37" fmla="*/ 52 h 272"/>
                <a:gd name="T38" fmla="*/ 26 w 272"/>
                <a:gd name="T39" fmla="*/ 22 h 272"/>
                <a:gd name="T40" fmla="*/ 20 w 272"/>
                <a:gd name="T41" fmla="*/ 10 h 272"/>
                <a:gd name="T42" fmla="*/ 16 w 272"/>
                <a:gd name="T43" fmla="*/ 0 h 272"/>
                <a:gd name="T44" fmla="*/ 16 w 272"/>
                <a:gd name="T45" fmla="*/ 0 h 272"/>
                <a:gd name="T46" fmla="*/ 8 w 272"/>
                <a:gd name="T47" fmla="*/ 12 h 272"/>
                <a:gd name="T48" fmla="*/ 2 w 272"/>
                <a:gd name="T49" fmla="*/ 24 h 272"/>
                <a:gd name="T50" fmla="*/ 0 w 272"/>
                <a:gd name="T51" fmla="*/ 40 h 272"/>
                <a:gd name="T52" fmla="*/ 0 w 272"/>
                <a:gd name="T53" fmla="*/ 48 h 272"/>
                <a:gd name="T54" fmla="*/ 0 w 272"/>
                <a:gd name="T55" fmla="*/ 56 h 272"/>
                <a:gd name="T56" fmla="*/ 0 w 272"/>
                <a:gd name="T57" fmla="*/ 56 h 272"/>
                <a:gd name="T58" fmla="*/ 0 w 272"/>
                <a:gd name="T59" fmla="*/ 56 h 272"/>
                <a:gd name="T60" fmla="*/ 4 w 272"/>
                <a:gd name="T61" fmla="*/ 68 h 272"/>
                <a:gd name="T62" fmla="*/ 6 w 272"/>
                <a:gd name="T63" fmla="*/ 82 h 272"/>
                <a:gd name="T64" fmla="*/ 14 w 272"/>
                <a:gd name="T65" fmla="*/ 100 h 272"/>
                <a:gd name="T66" fmla="*/ 22 w 272"/>
                <a:gd name="T67" fmla="*/ 120 h 272"/>
                <a:gd name="T68" fmla="*/ 36 w 272"/>
                <a:gd name="T69" fmla="*/ 144 h 272"/>
                <a:gd name="T70" fmla="*/ 54 w 272"/>
                <a:gd name="T71" fmla="*/ 170 h 272"/>
                <a:gd name="T72" fmla="*/ 76 w 272"/>
                <a:gd name="T73" fmla="*/ 194 h 272"/>
                <a:gd name="T74" fmla="*/ 76 w 272"/>
                <a:gd name="T75" fmla="*/ 194 h 272"/>
                <a:gd name="T76" fmla="*/ 102 w 272"/>
                <a:gd name="T77" fmla="*/ 218 h 272"/>
                <a:gd name="T78" fmla="*/ 126 w 272"/>
                <a:gd name="T79" fmla="*/ 236 h 272"/>
                <a:gd name="T80" fmla="*/ 150 w 272"/>
                <a:gd name="T81" fmla="*/ 248 h 272"/>
                <a:gd name="T82" fmla="*/ 172 w 272"/>
                <a:gd name="T83" fmla="*/ 258 h 272"/>
                <a:gd name="T84" fmla="*/ 190 w 272"/>
                <a:gd name="T85" fmla="*/ 264 h 272"/>
                <a:gd name="T86" fmla="*/ 204 w 272"/>
                <a:gd name="T87" fmla="*/ 268 h 272"/>
                <a:gd name="T88" fmla="*/ 216 w 272"/>
                <a:gd name="T89" fmla="*/ 270 h 272"/>
                <a:gd name="T90" fmla="*/ 216 w 272"/>
                <a:gd name="T91" fmla="*/ 270 h 272"/>
                <a:gd name="T92" fmla="*/ 216 w 272"/>
                <a:gd name="T93" fmla="*/ 270 h 272"/>
                <a:gd name="T94" fmla="*/ 224 w 272"/>
                <a:gd name="T95" fmla="*/ 272 h 272"/>
                <a:gd name="T96" fmla="*/ 232 w 272"/>
                <a:gd name="T97" fmla="*/ 272 h 272"/>
                <a:gd name="T98" fmla="*/ 246 w 272"/>
                <a:gd name="T99" fmla="*/ 270 h 272"/>
                <a:gd name="T100" fmla="*/ 260 w 272"/>
                <a:gd name="T101" fmla="*/ 262 h 272"/>
                <a:gd name="T102" fmla="*/ 272 w 272"/>
                <a:gd name="T103" fmla="*/ 254 h 272"/>
                <a:gd name="T104" fmla="*/ 272 w 272"/>
                <a:gd name="T105" fmla="*/ 254 h 272"/>
                <a:gd name="T106" fmla="*/ 262 w 272"/>
                <a:gd name="T107" fmla="*/ 252 h 272"/>
                <a:gd name="T108" fmla="*/ 250 w 272"/>
                <a:gd name="T109" fmla="*/ 246 h 272"/>
                <a:gd name="T110" fmla="*/ 220 w 272"/>
                <a:gd name="T111" fmla="*/ 228 h 272"/>
                <a:gd name="T112" fmla="*/ 220 w 272"/>
                <a:gd name="T113" fmla="*/ 228 h 272"/>
                <a:gd name="T114" fmla="*/ 192 w 272"/>
                <a:gd name="T115" fmla="*/ 208 h 272"/>
                <a:gd name="T116" fmla="*/ 182 w 272"/>
                <a:gd name="T117" fmla="*/ 200 h 272"/>
                <a:gd name="T118" fmla="*/ 176 w 272"/>
                <a:gd name="T119" fmla="*/ 192 h 272"/>
                <a:gd name="T120" fmla="*/ 176 w 272"/>
                <a:gd name="T121" fmla="*/ 19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" h="272">
                  <a:moveTo>
                    <a:pt x="176" y="192"/>
                  </a:moveTo>
                  <a:lnTo>
                    <a:pt x="176" y="192"/>
                  </a:lnTo>
                  <a:lnTo>
                    <a:pt x="172" y="204"/>
                  </a:lnTo>
                  <a:lnTo>
                    <a:pt x="172" y="204"/>
                  </a:lnTo>
                  <a:lnTo>
                    <a:pt x="144" y="186"/>
                  </a:lnTo>
                  <a:lnTo>
                    <a:pt x="130" y="174"/>
                  </a:lnTo>
                  <a:lnTo>
                    <a:pt x="112" y="158"/>
                  </a:lnTo>
                  <a:lnTo>
                    <a:pt x="112" y="158"/>
                  </a:lnTo>
                  <a:lnTo>
                    <a:pt x="96" y="142"/>
                  </a:lnTo>
                  <a:lnTo>
                    <a:pt x="84" y="126"/>
                  </a:lnTo>
                  <a:lnTo>
                    <a:pt x="74" y="112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2" y="90"/>
                  </a:lnTo>
                  <a:lnTo>
                    <a:pt x="64" y="8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26" y="22"/>
                  </a:lnTo>
                  <a:lnTo>
                    <a:pt x="20" y="1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12"/>
                  </a:lnTo>
                  <a:lnTo>
                    <a:pt x="2" y="24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4" y="68"/>
                  </a:lnTo>
                  <a:lnTo>
                    <a:pt x="6" y="82"/>
                  </a:lnTo>
                  <a:lnTo>
                    <a:pt x="14" y="100"/>
                  </a:lnTo>
                  <a:lnTo>
                    <a:pt x="22" y="120"/>
                  </a:lnTo>
                  <a:lnTo>
                    <a:pt x="36" y="144"/>
                  </a:lnTo>
                  <a:lnTo>
                    <a:pt x="54" y="170"/>
                  </a:lnTo>
                  <a:lnTo>
                    <a:pt x="76" y="194"/>
                  </a:lnTo>
                  <a:lnTo>
                    <a:pt x="76" y="194"/>
                  </a:lnTo>
                  <a:lnTo>
                    <a:pt x="102" y="218"/>
                  </a:lnTo>
                  <a:lnTo>
                    <a:pt x="126" y="236"/>
                  </a:lnTo>
                  <a:lnTo>
                    <a:pt x="150" y="248"/>
                  </a:lnTo>
                  <a:lnTo>
                    <a:pt x="172" y="258"/>
                  </a:lnTo>
                  <a:lnTo>
                    <a:pt x="190" y="264"/>
                  </a:lnTo>
                  <a:lnTo>
                    <a:pt x="204" y="268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2"/>
                  </a:lnTo>
                  <a:lnTo>
                    <a:pt x="232" y="272"/>
                  </a:lnTo>
                  <a:lnTo>
                    <a:pt x="246" y="270"/>
                  </a:lnTo>
                  <a:lnTo>
                    <a:pt x="260" y="262"/>
                  </a:lnTo>
                  <a:lnTo>
                    <a:pt x="272" y="254"/>
                  </a:lnTo>
                  <a:lnTo>
                    <a:pt x="272" y="254"/>
                  </a:lnTo>
                  <a:lnTo>
                    <a:pt x="262" y="252"/>
                  </a:lnTo>
                  <a:lnTo>
                    <a:pt x="250" y="246"/>
                  </a:lnTo>
                  <a:lnTo>
                    <a:pt x="220" y="228"/>
                  </a:lnTo>
                  <a:lnTo>
                    <a:pt x="220" y="228"/>
                  </a:lnTo>
                  <a:lnTo>
                    <a:pt x="192" y="208"/>
                  </a:lnTo>
                  <a:lnTo>
                    <a:pt x="182" y="200"/>
                  </a:lnTo>
                  <a:lnTo>
                    <a:pt x="176" y="192"/>
                  </a:lnTo>
                  <a:lnTo>
                    <a:pt x="176" y="1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14" name="Freeform 262"/>
            <p:cNvSpPr>
              <a:spLocks/>
            </p:cNvSpPr>
            <p:nvPr/>
          </p:nvSpPr>
          <p:spPr bwMode="auto">
            <a:xfrm>
              <a:off x="8088313" y="5372100"/>
              <a:ext cx="168275" cy="120650"/>
            </a:xfrm>
            <a:custGeom>
              <a:avLst/>
              <a:gdLst>
                <a:gd name="T0" fmla="*/ 50 w 106"/>
                <a:gd name="T1" fmla="*/ 40 h 76"/>
                <a:gd name="T2" fmla="*/ 50 w 106"/>
                <a:gd name="T3" fmla="*/ 40 h 76"/>
                <a:gd name="T4" fmla="*/ 68 w 106"/>
                <a:gd name="T5" fmla="*/ 50 h 76"/>
                <a:gd name="T6" fmla="*/ 84 w 106"/>
                <a:gd name="T7" fmla="*/ 60 h 76"/>
                <a:gd name="T8" fmla="*/ 98 w 106"/>
                <a:gd name="T9" fmla="*/ 64 h 76"/>
                <a:gd name="T10" fmla="*/ 106 w 106"/>
                <a:gd name="T11" fmla="*/ 66 h 76"/>
                <a:gd name="T12" fmla="*/ 106 w 106"/>
                <a:gd name="T13" fmla="*/ 66 h 76"/>
                <a:gd name="T14" fmla="*/ 96 w 106"/>
                <a:gd name="T15" fmla="*/ 76 h 76"/>
                <a:gd name="T16" fmla="*/ 96 w 106"/>
                <a:gd name="T17" fmla="*/ 76 h 76"/>
                <a:gd name="T18" fmla="*/ 86 w 106"/>
                <a:gd name="T19" fmla="*/ 74 h 76"/>
                <a:gd name="T20" fmla="*/ 74 w 106"/>
                <a:gd name="T21" fmla="*/ 68 h 76"/>
                <a:gd name="T22" fmla="*/ 44 w 106"/>
                <a:gd name="T23" fmla="*/ 50 h 76"/>
                <a:gd name="T24" fmla="*/ 44 w 106"/>
                <a:gd name="T25" fmla="*/ 50 h 76"/>
                <a:gd name="T26" fmla="*/ 16 w 106"/>
                <a:gd name="T27" fmla="*/ 30 h 76"/>
                <a:gd name="T28" fmla="*/ 6 w 106"/>
                <a:gd name="T29" fmla="*/ 22 h 76"/>
                <a:gd name="T30" fmla="*/ 0 w 106"/>
                <a:gd name="T31" fmla="*/ 14 h 76"/>
                <a:gd name="T32" fmla="*/ 0 w 106"/>
                <a:gd name="T33" fmla="*/ 14 h 76"/>
                <a:gd name="T34" fmla="*/ 4 w 106"/>
                <a:gd name="T35" fmla="*/ 0 h 76"/>
                <a:gd name="T36" fmla="*/ 4 w 106"/>
                <a:gd name="T37" fmla="*/ 0 h 76"/>
                <a:gd name="T38" fmla="*/ 10 w 106"/>
                <a:gd name="T39" fmla="*/ 8 h 76"/>
                <a:gd name="T40" fmla="*/ 20 w 106"/>
                <a:gd name="T41" fmla="*/ 16 h 76"/>
                <a:gd name="T42" fmla="*/ 34 w 106"/>
                <a:gd name="T43" fmla="*/ 28 h 76"/>
                <a:gd name="T44" fmla="*/ 50 w 106"/>
                <a:gd name="T45" fmla="*/ 40 h 76"/>
                <a:gd name="T46" fmla="*/ 50 w 106"/>
                <a:gd name="T47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6" h="76">
                  <a:moveTo>
                    <a:pt x="50" y="40"/>
                  </a:moveTo>
                  <a:lnTo>
                    <a:pt x="50" y="40"/>
                  </a:lnTo>
                  <a:lnTo>
                    <a:pt x="68" y="50"/>
                  </a:lnTo>
                  <a:lnTo>
                    <a:pt x="84" y="60"/>
                  </a:lnTo>
                  <a:lnTo>
                    <a:pt x="98" y="64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86" y="74"/>
                  </a:lnTo>
                  <a:lnTo>
                    <a:pt x="74" y="68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16" y="30"/>
                  </a:lnTo>
                  <a:lnTo>
                    <a:pt x="6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0" y="8"/>
                  </a:lnTo>
                  <a:lnTo>
                    <a:pt x="20" y="16"/>
                  </a:lnTo>
                  <a:lnTo>
                    <a:pt x="34" y="28"/>
                  </a:lnTo>
                  <a:lnTo>
                    <a:pt x="50" y="40"/>
                  </a:lnTo>
                  <a:lnTo>
                    <a:pt x="50" y="4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15" name="グループ化 1514"/>
          <p:cNvGrpSpPr/>
          <p:nvPr/>
        </p:nvGrpSpPr>
        <p:grpSpPr>
          <a:xfrm>
            <a:off x="2164231" y="1235105"/>
            <a:ext cx="434926" cy="434926"/>
            <a:chOff x="2411413" y="854075"/>
            <a:chExt cx="479425" cy="479425"/>
          </a:xfrm>
        </p:grpSpPr>
        <p:sp>
          <p:nvSpPr>
            <p:cNvPr id="1516" name="Freeform 263"/>
            <p:cNvSpPr>
              <a:spLocks/>
            </p:cNvSpPr>
            <p:nvPr/>
          </p:nvSpPr>
          <p:spPr bwMode="auto">
            <a:xfrm>
              <a:off x="2411413" y="854075"/>
              <a:ext cx="479425" cy="479425"/>
            </a:xfrm>
            <a:custGeom>
              <a:avLst/>
              <a:gdLst>
                <a:gd name="T0" fmla="*/ 296 w 302"/>
                <a:gd name="T1" fmla="*/ 140 h 302"/>
                <a:gd name="T2" fmla="*/ 162 w 302"/>
                <a:gd name="T3" fmla="*/ 4 h 302"/>
                <a:gd name="T4" fmla="*/ 162 w 302"/>
                <a:gd name="T5" fmla="*/ 4 h 302"/>
                <a:gd name="T6" fmla="*/ 158 w 302"/>
                <a:gd name="T7" fmla="*/ 2 h 302"/>
                <a:gd name="T8" fmla="*/ 150 w 302"/>
                <a:gd name="T9" fmla="*/ 0 h 302"/>
                <a:gd name="T10" fmla="*/ 144 w 302"/>
                <a:gd name="T11" fmla="*/ 2 h 302"/>
                <a:gd name="T12" fmla="*/ 140 w 302"/>
                <a:gd name="T13" fmla="*/ 4 h 302"/>
                <a:gd name="T14" fmla="*/ 96 w 302"/>
                <a:gd name="T15" fmla="*/ 48 h 302"/>
                <a:gd name="T16" fmla="*/ 96 w 302"/>
                <a:gd name="T17" fmla="*/ 16 h 302"/>
                <a:gd name="T18" fmla="*/ 68 w 302"/>
                <a:gd name="T19" fmla="*/ 16 h 302"/>
                <a:gd name="T20" fmla="*/ 68 w 302"/>
                <a:gd name="T21" fmla="*/ 76 h 302"/>
                <a:gd name="T22" fmla="*/ 4 w 302"/>
                <a:gd name="T23" fmla="*/ 140 h 302"/>
                <a:gd name="T24" fmla="*/ 4 w 302"/>
                <a:gd name="T25" fmla="*/ 140 h 302"/>
                <a:gd name="T26" fmla="*/ 2 w 302"/>
                <a:gd name="T27" fmla="*/ 144 h 302"/>
                <a:gd name="T28" fmla="*/ 0 w 302"/>
                <a:gd name="T29" fmla="*/ 148 h 302"/>
                <a:gd name="T30" fmla="*/ 0 w 302"/>
                <a:gd name="T31" fmla="*/ 152 h 302"/>
                <a:gd name="T32" fmla="*/ 2 w 302"/>
                <a:gd name="T33" fmla="*/ 158 h 302"/>
                <a:gd name="T34" fmla="*/ 2 w 302"/>
                <a:gd name="T35" fmla="*/ 158 h 302"/>
                <a:gd name="T36" fmla="*/ 4 w 302"/>
                <a:gd name="T37" fmla="*/ 162 h 302"/>
                <a:gd name="T38" fmla="*/ 8 w 302"/>
                <a:gd name="T39" fmla="*/ 164 h 302"/>
                <a:gd name="T40" fmla="*/ 12 w 302"/>
                <a:gd name="T41" fmla="*/ 166 h 302"/>
                <a:gd name="T42" fmla="*/ 16 w 302"/>
                <a:gd name="T43" fmla="*/ 168 h 302"/>
                <a:gd name="T44" fmla="*/ 40 w 302"/>
                <a:gd name="T45" fmla="*/ 168 h 302"/>
                <a:gd name="T46" fmla="*/ 40 w 302"/>
                <a:gd name="T47" fmla="*/ 286 h 302"/>
                <a:gd name="T48" fmla="*/ 40 w 302"/>
                <a:gd name="T49" fmla="*/ 286 h 302"/>
                <a:gd name="T50" fmla="*/ 42 w 302"/>
                <a:gd name="T51" fmla="*/ 292 h 302"/>
                <a:gd name="T52" fmla="*/ 44 w 302"/>
                <a:gd name="T53" fmla="*/ 296 h 302"/>
                <a:gd name="T54" fmla="*/ 50 w 302"/>
                <a:gd name="T55" fmla="*/ 300 h 302"/>
                <a:gd name="T56" fmla="*/ 56 w 302"/>
                <a:gd name="T57" fmla="*/ 302 h 302"/>
                <a:gd name="T58" fmla="*/ 168 w 302"/>
                <a:gd name="T59" fmla="*/ 302 h 302"/>
                <a:gd name="T60" fmla="*/ 168 w 302"/>
                <a:gd name="T61" fmla="*/ 208 h 302"/>
                <a:gd name="T62" fmla="*/ 226 w 302"/>
                <a:gd name="T63" fmla="*/ 208 h 302"/>
                <a:gd name="T64" fmla="*/ 226 w 302"/>
                <a:gd name="T65" fmla="*/ 302 h 302"/>
                <a:gd name="T66" fmla="*/ 246 w 302"/>
                <a:gd name="T67" fmla="*/ 302 h 302"/>
                <a:gd name="T68" fmla="*/ 246 w 302"/>
                <a:gd name="T69" fmla="*/ 302 h 302"/>
                <a:gd name="T70" fmla="*/ 252 w 302"/>
                <a:gd name="T71" fmla="*/ 300 h 302"/>
                <a:gd name="T72" fmla="*/ 256 w 302"/>
                <a:gd name="T73" fmla="*/ 296 h 302"/>
                <a:gd name="T74" fmla="*/ 260 w 302"/>
                <a:gd name="T75" fmla="*/ 292 h 302"/>
                <a:gd name="T76" fmla="*/ 262 w 302"/>
                <a:gd name="T77" fmla="*/ 286 h 302"/>
                <a:gd name="T78" fmla="*/ 262 w 302"/>
                <a:gd name="T79" fmla="*/ 168 h 302"/>
                <a:gd name="T80" fmla="*/ 286 w 302"/>
                <a:gd name="T81" fmla="*/ 168 h 302"/>
                <a:gd name="T82" fmla="*/ 286 w 302"/>
                <a:gd name="T83" fmla="*/ 168 h 302"/>
                <a:gd name="T84" fmla="*/ 290 w 302"/>
                <a:gd name="T85" fmla="*/ 166 h 302"/>
                <a:gd name="T86" fmla="*/ 294 w 302"/>
                <a:gd name="T87" fmla="*/ 164 h 302"/>
                <a:gd name="T88" fmla="*/ 298 w 302"/>
                <a:gd name="T89" fmla="*/ 162 h 302"/>
                <a:gd name="T90" fmla="*/ 300 w 302"/>
                <a:gd name="T91" fmla="*/ 158 h 302"/>
                <a:gd name="T92" fmla="*/ 300 w 302"/>
                <a:gd name="T93" fmla="*/ 158 h 302"/>
                <a:gd name="T94" fmla="*/ 302 w 302"/>
                <a:gd name="T95" fmla="*/ 152 h 302"/>
                <a:gd name="T96" fmla="*/ 302 w 302"/>
                <a:gd name="T97" fmla="*/ 148 h 302"/>
                <a:gd name="T98" fmla="*/ 300 w 302"/>
                <a:gd name="T99" fmla="*/ 144 h 302"/>
                <a:gd name="T100" fmla="*/ 296 w 302"/>
                <a:gd name="T101" fmla="*/ 140 h 302"/>
                <a:gd name="T102" fmla="*/ 296 w 302"/>
                <a:gd name="T103" fmla="*/ 14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" h="302">
                  <a:moveTo>
                    <a:pt x="296" y="140"/>
                  </a:moveTo>
                  <a:lnTo>
                    <a:pt x="162" y="4"/>
                  </a:lnTo>
                  <a:lnTo>
                    <a:pt x="162" y="4"/>
                  </a:lnTo>
                  <a:lnTo>
                    <a:pt x="158" y="2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40" y="4"/>
                  </a:lnTo>
                  <a:lnTo>
                    <a:pt x="96" y="48"/>
                  </a:lnTo>
                  <a:lnTo>
                    <a:pt x="96" y="16"/>
                  </a:lnTo>
                  <a:lnTo>
                    <a:pt x="68" y="16"/>
                  </a:lnTo>
                  <a:lnTo>
                    <a:pt x="68" y="76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2" y="158"/>
                  </a:lnTo>
                  <a:lnTo>
                    <a:pt x="2" y="158"/>
                  </a:lnTo>
                  <a:lnTo>
                    <a:pt x="4" y="162"/>
                  </a:lnTo>
                  <a:lnTo>
                    <a:pt x="8" y="164"/>
                  </a:lnTo>
                  <a:lnTo>
                    <a:pt x="12" y="166"/>
                  </a:lnTo>
                  <a:lnTo>
                    <a:pt x="16" y="168"/>
                  </a:lnTo>
                  <a:lnTo>
                    <a:pt x="40" y="168"/>
                  </a:lnTo>
                  <a:lnTo>
                    <a:pt x="40" y="286"/>
                  </a:lnTo>
                  <a:lnTo>
                    <a:pt x="40" y="286"/>
                  </a:lnTo>
                  <a:lnTo>
                    <a:pt x="42" y="292"/>
                  </a:lnTo>
                  <a:lnTo>
                    <a:pt x="44" y="296"/>
                  </a:lnTo>
                  <a:lnTo>
                    <a:pt x="50" y="300"/>
                  </a:lnTo>
                  <a:lnTo>
                    <a:pt x="56" y="302"/>
                  </a:lnTo>
                  <a:lnTo>
                    <a:pt x="168" y="302"/>
                  </a:lnTo>
                  <a:lnTo>
                    <a:pt x="168" y="208"/>
                  </a:lnTo>
                  <a:lnTo>
                    <a:pt x="226" y="208"/>
                  </a:lnTo>
                  <a:lnTo>
                    <a:pt x="226" y="302"/>
                  </a:lnTo>
                  <a:lnTo>
                    <a:pt x="246" y="302"/>
                  </a:lnTo>
                  <a:lnTo>
                    <a:pt x="246" y="302"/>
                  </a:lnTo>
                  <a:lnTo>
                    <a:pt x="252" y="300"/>
                  </a:lnTo>
                  <a:lnTo>
                    <a:pt x="256" y="296"/>
                  </a:lnTo>
                  <a:lnTo>
                    <a:pt x="260" y="292"/>
                  </a:lnTo>
                  <a:lnTo>
                    <a:pt x="262" y="286"/>
                  </a:lnTo>
                  <a:lnTo>
                    <a:pt x="262" y="168"/>
                  </a:lnTo>
                  <a:lnTo>
                    <a:pt x="286" y="168"/>
                  </a:lnTo>
                  <a:lnTo>
                    <a:pt x="286" y="168"/>
                  </a:lnTo>
                  <a:lnTo>
                    <a:pt x="290" y="166"/>
                  </a:lnTo>
                  <a:lnTo>
                    <a:pt x="294" y="164"/>
                  </a:lnTo>
                  <a:lnTo>
                    <a:pt x="298" y="162"/>
                  </a:lnTo>
                  <a:lnTo>
                    <a:pt x="300" y="158"/>
                  </a:lnTo>
                  <a:lnTo>
                    <a:pt x="300" y="158"/>
                  </a:lnTo>
                  <a:lnTo>
                    <a:pt x="302" y="152"/>
                  </a:lnTo>
                  <a:lnTo>
                    <a:pt x="302" y="148"/>
                  </a:lnTo>
                  <a:lnTo>
                    <a:pt x="300" y="144"/>
                  </a:lnTo>
                  <a:lnTo>
                    <a:pt x="296" y="140"/>
                  </a:lnTo>
                  <a:lnTo>
                    <a:pt x="29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17" name="Rectangle 264"/>
            <p:cNvSpPr>
              <a:spLocks noChangeArrowheads="1"/>
            </p:cNvSpPr>
            <p:nvPr/>
          </p:nvSpPr>
          <p:spPr bwMode="auto">
            <a:xfrm>
              <a:off x="2519363" y="1120775"/>
              <a:ext cx="88900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18" name="グループ化 1517"/>
          <p:cNvGrpSpPr/>
          <p:nvPr/>
        </p:nvGrpSpPr>
        <p:grpSpPr>
          <a:xfrm>
            <a:off x="2708608" y="1235105"/>
            <a:ext cx="434926" cy="434926"/>
            <a:chOff x="3011488" y="854075"/>
            <a:chExt cx="479425" cy="479425"/>
          </a:xfrm>
        </p:grpSpPr>
        <p:sp>
          <p:nvSpPr>
            <p:cNvPr id="1519" name="Freeform 265"/>
            <p:cNvSpPr>
              <a:spLocks/>
            </p:cNvSpPr>
            <p:nvPr/>
          </p:nvSpPr>
          <p:spPr bwMode="auto">
            <a:xfrm>
              <a:off x="3011488" y="854075"/>
              <a:ext cx="292100" cy="479425"/>
            </a:xfrm>
            <a:custGeom>
              <a:avLst/>
              <a:gdLst>
                <a:gd name="T0" fmla="*/ 166 w 184"/>
                <a:gd name="T1" fmla="*/ 0 h 302"/>
                <a:gd name="T2" fmla="*/ 16 w 184"/>
                <a:gd name="T3" fmla="*/ 0 h 302"/>
                <a:gd name="T4" fmla="*/ 16 w 184"/>
                <a:gd name="T5" fmla="*/ 0 h 302"/>
                <a:gd name="T6" fmla="*/ 10 w 184"/>
                <a:gd name="T7" fmla="*/ 2 h 302"/>
                <a:gd name="T8" fmla="*/ 4 w 184"/>
                <a:gd name="T9" fmla="*/ 4 h 302"/>
                <a:gd name="T10" fmla="*/ 0 w 184"/>
                <a:gd name="T11" fmla="*/ 10 h 302"/>
                <a:gd name="T12" fmla="*/ 0 w 184"/>
                <a:gd name="T13" fmla="*/ 16 h 302"/>
                <a:gd name="T14" fmla="*/ 0 w 184"/>
                <a:gd name="T15" fmla="*/ 286 h 302"/>
                <a:gd name="T16" fmla="*/ 0 w 184"/>
                <a:gd name="T17" fmla="*/ 286 h 302"/>
                <a:gd name="T18" fmla="*/ 0 w 184"/>
                <a:gd name="T19" fmla="*/ 292 h 302"/>
                <a:gd name="T20" fmla="*/ 4 w 184"/>
                <a:gd name="T21" fmla="*/ 296 h 302"/>
                <a:gd name="T22" fmla="*/ 10 w 184"/>
                <a:gd name="T23" fmla="*/ 300 h 302"/>
                <a:gd name="T24" fmla="*/ 16 w 184"/>
                <a:gd name="T25" fmla="*/ 302 h 302"/>
                <a:gd name="T26" fmla="*/ 48 w 184"/>
                <a:gd name="T27" fmla="*/ 302 h 302"/>
                <a:gd name="T28" fmla="*/ 64 w 184"/>
                <a:gd name="T29" fmla="*/ 302 h 302"/>
                <a:gd name="T30" fmla="*/ 64 w 184"/>
                <a:gd name="T31" fmla="*/ 302 h 302"/>
                <a:gd name="T32" fmla="*/ 66 w 184"/>
                <a:gd name="T33" fmla="*/ 302 h 302"/>
                <a:gd name="T34" fmla="*/ 70 w 184"/>
                <a:gd name="T35" fmla="*/ 300 h 302"/>
                <a:gd name="T36" fmla="*/ 72 w 184"/>
                <a:gd name="T37" fmla="*/ 296 h 302"/>
                <a:gd name="T38" fmla="*/ 72 w 184"/>
                <a:gd name="T39" fmla="*/ 292 h 302"/>
                <a:gd name="T40" fmla="*/ 72 w 184"/>
                <a:gd name="T41" fmla="*/ 272 h 302"/>
                <a:gd name="T42" fmla="*/ 72 w 184"/>
                <a:gd name="T43" fmla="*/ 252 h 302"/>
                <a:gd name="T44" fmla="*/ 72 w 184"/>
                <a:gd name="T45" fmla="*/ 252 h 302"/>
                <a:gd name="T46" fmla="*/ 74 w 184"/>
                <a:gd name="T47" fmla="*/ 246 h 302"/>
                <a:gd name="T48" fmla="*/ 76 w 184"/>
                <a:gd name="T49" fmla="*/ 242 h 302"/>
                <a:gd name="T50" fmla="*/ 82 w 184"/>
                <a:gd name="T51" fmla="*/ 238 h 302"/>
                <a:gd name="T52" fmla="*/ 88 w 184"/>
                <a:gd name="T53" fmla="*/ 238 h 302"/>
                <a:gd name="T54" fmla="*/ 96 w 184"/>
                <a:gd name="T55" fmla="*/ 238 h 302"/>
                <a:gd name="T56" fmla="*/ 96 w 184"/>
                <a:gd name="T57" fmla="*/ 238 h 302"/>
                <a:gd name="T58" fmla="*/ 102 w 184"/>
                <a:gd name="T59" fmla="*/ 238 h 302"/>
                <a:gd name="T60" fmla="*/ 106 w 184"/>
                <a:gd name="T61" fmla="*/ 242 h 302"/>
                <a:gd name="T62" fmla="*/ 110 w 184"/>
                <a:gd name="T63" fmla="*/ 246 h 302"/>
                <a:gd name="T64" fmla="*/ 110 w 184"/>
                <a:gd name="T65" fmla="*/ 252 h 302"/>
                <a:gd name="T66" fmla="*/ 110 w 184"/>
                <a:gd name="T67" fmla="*/ 292 h 302"/>
                <a:gd name="T68" fmla="*/ 110 w 184"/>
                <a:gd name="T69" fmla="*/ 292 h 302"/>
                <a:gd name="T70" fmla="*/ 110 w 184"/>
                <a:gd name="T71" fmla="*/ 296 h 302"/>
                <a:gd name="T72" fmla="*/ 114 w 184"/>
                <a:gd name="T73" fmla="*/ 300 h 302"/>
                <a:gd name="T74" fmla="*/ 116 w 184"/>
                <a:gd name="T75" fmla="*/ 302 h 302"/>
                <a:gd name="T76" fmla="*/ 120 w 184"/>
                <a:gd name="T77" fmla="*/ 302 h 302"/>
                <a:gd name="T78" fmla="*/ 166 w 184"/>
                <a:gd name="T79" fmla="*/ 302 h 302"/>
                <a:gd name="T80" fmla="*/ 166 w 184"/>
                <a:gd name="T81" fmla="*/ 302 h 302"/>
                <a:gd name="T82" fmla="*/ 174 w 184"/>
                <a:gd name="T83" fmla="*/ 300 h 302"/>
                <a:gd name="T84" fmla="*/ 178 w 184"/>
                <a:gd name="T85" fmla="*/ 296 h 302"/>
                <a:gd name="T86" fmla="*/ 182 w 184"/>
                <a:gd name="T87" fmla="*/ 292 h 302"/>
                <a:gd name="T88" fmla="*/ 184 w 184"/>
                <a:gd name="T89" fmla="*/ 286 h 302"/>
                <a:gd name="T90" fmla="*/ 184 w 184"/>
                <a:gd name="T91" fmla="*/ 16 h 302"/>
                <a:gd name="T92" fmla="*/ 184 w 184"/>
                <a:gd name="T93" fmla="*/ 16 h 302"/>
                <a:gd name="T94" fmla="*/ 182 w 184"/>
                <a:gd name="T95" fmla="*/ 10 h 302"/>
                <a:gd name="T96" fmla="*/ 178 w 184"/>
                <a:gd name="T97" fmla="*/ 4 h 302"/>
                <a:gd name="T98" fmla="*/ 174 w 184"/>
                <a:gd name="T99" fmla="*/ 2 h 302"/>
                <a:gd name="T100" fmla="*/ 166 w 184"/>
                <a:gd name="T101" fmla="*/ 0 h 302"/>
                <a:gd name="T102" fmla="*/ 166 w 184"/>
                <a:gd name="T10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4" h="302">
                  <a:moveTo>
                    <a:pt x="16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4" y="296"/>
                  </a:lnTo>
                  <a:lnTo>
                    <a:pt x="10" y="300"/>
                  </a:lnTo>
                  <a:lnTo>
                    <a:pt x="16" y="302"/>
                  </a:lnTo>
                  <a:lnTo>
                    <a:pt x="48" y="302"/>
                  </a:lnTo>
                  <a:lnTo>
                    <a:pt x="64" y="302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70" y="300"/>
                  </a:lnTo>
                  <a:lnTo>
                    <a:pt x="72" y="296"/>
                  </a:lnTo>
                  <a:lnTo>
                    <a:pt x="72" y="292"/>
                  </a:lnTo>
                  <a:lnTo>
                    <a:pt x="72" y="272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4" y="246"/>
                  </a:lnTo>
                  <a:lnTo>
                    <a:pt x="76" y="242"/>
                  </a:lnTo>
                  <a:lnTo>
                    <a:pt x="82" y="238"/>
                  </a:lnTo>
                  <a:lnTo>
                    <a:pt x="88" y="238"/>
                  </a:lnTo>
                  <a:lnTo>
                    <a:pt x="96" y="238"/>
                  </a:lnTo>
                  <a:lnTo>
                    <a:pt x="96" y="238"/>
                  </a:lnTo>
                  <a:lnTo>
                    <a:pt x="102" y="238"/>
                  </a:lnTo>
                  <a:lnTo>
                    <a:pt x="106" y="242"/>
                  </a:lnTo>
                  <a:lnTo>
                    <a:pt x="110" y="246"/>
                  </a:lnTo>
                  <a:lnTo>
                    <a:pt x="110" y="252"/>
                  </a:lnTo>
                  <a:lnTo>
                    <a:pt x="110" y="292"/>
                  </a:lnTo>
                  <a:lnTo>
                    <a:pt x="110" y="292"/>
                  </a:lnTo>
                  <a:lnTo>
                    <a:pt x="110" y="296"/>
                  </a:lnTo>
                  <a:lnTo>
                    <a:pt x="114" y="300"/>
                  </a:lnTo>
                  <a:lnTo>
                    <a:pt x="116" y="302"/>
                  </a:lnTo>
                  <a:lnTo>
                    <a:pt x="120" y="302"/>
                  </a:lnTo>
                  <a:lnTo>
                    <a:pt x="166" y="302"/>
                  </a:lnTo>
                  <a:lnTo>
                    <a:pt x="166" y="302"/>
                  </a:lnTo>
                  <a:lnTo>
                    <a:pt x="174" y="300"/>
                  </a:lnTo>
                  <a:lnTo>
                    <a:pt x="178" y="296"/>
                  </a:lnTo>
                  <a:lnTo>
                    <a:pt x="182" y="292"/>
                  </a:lnTo>
                  <a:lnTo>
                    <a:pt x="184" y="286"/>
                  </a:lnTo>
                  <a:lnTo>
                    <a:pt x="184" y="16"/>
                  </a:lnTo>
                  <a:lnTo>
                    <a:pt x="184" y="16"/>
                  </a:lnTo>
                  <a:lnTo>
                    <a:pt x="182" y="10"/>
                  </a:lnTo>
                  <a:lnTo>
                    <a:pt x="178" y="4"/>
                  </a:lnTo>
                  <a:lnTo>
                    <a:pt x="174" y="2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0" name="Rectangle 266"/>
            <p:cNvSpPr>
              <a:spLocks noChangeArrowheads="1"/>
            </p:cNvSpPr>
            <p:nvPr/>
          </p:nvSpPr>
          <p:spPr bwMode="auto">
            <a:xfrm>
              <a:off x="3138488" y="106362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1" name="Rectangle 267"/>
            <p:cNvSpPr>
              <a:spLocks noChangeArrowheads="1"/>
            </p:cNvSpPr>
            <p:nvPr/>
          </p:nvSpPr>
          <p:spPr bwMode="auto">
            <a:xfrm>
              <a:off x="3055938" y="106362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2" name="Rectangle 268"/>
            <p:cNvSpPr>
              <a:spLocks noChangeArrowheads="1"/>
            </p:cNvSpPr>
            <p:nvPr/>
          </p:nvSpPr>
          <p:spPr bwMode="auto">
            <a:xfrm>
              <a:off x="3221038" y="1063625"/>
              <a:ext cx="38100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3" name="Rectangle 269"/>
            <p:cNvSpPr>
              <a:spLocks noChangeArrowheads="1"/>
            </p:cNvSpPr>
            <p:nvPr/>
          </p:nvSpPr>
          <p:spPr bwMode="auto">
            <a:xfrm>
              <a:off x="3138488" y="895350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4" name="Rectangle 270"/>
            <p:cNvSpPr>
              <a:spLocks noChangeArrowheads="1"/>
            </p:cNvSpPr>
            <p:nvPr/>
          </p:nvSpPr>
          <p:spPr bwMode="auto">
            <a:xfrm>
              <a:off x="3055938" y="895350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5" name="Rectangle 271"/>
            <p:cNvSpPr>
              <a:spLocks noChangeArrowheads="1"/>
            </p:cNvSpPr>
            <p:nvPr/>
          </p:nvSpPr>
          <p:spPr bwMode="auto">
            <a:xfrm>
              <a:off x="3221038" y="895350"/>
              <a:ext cx="38100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6" name="Rectangle 272"/>
            <p:cNvSpPr>
              <a:spLocks noChangeArrowheads="1"/>
            </p:cNvSpPr>
            <p:nvPr/>
          </p:nvSpPr>
          <p:spPr bwMode="auto">
            <a:xfrm>
              <a:off x="3138488" y="98107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7" name="Rectangle 273"/>
            <p:cNvSpPr>
              <a:spLocks noChangeArrowheads="1"/>
            </p:cNvSpPr>
            <p:nvPr/>
          </p:nvSpPr>
          <p:spPr bwMode="auto">
            <a:xfrm>
              <a:off x="3055938" y="98107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8" name="Rectangle 274"/>
            <p:cNvSpPr>
              <a:spLocks noChangeArrowheads="1"/>
            </p:cNvSpPr>
            <p:nvPr/>
          </p:nvSpPr>
          <p:spPr bwMode="auto">
            <a:xfrm>
              <a:off x="3221038" y="981075"/>
              <a:ext cx="38100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29" name="Rectangle 275"/>
            <p:cNvSpPr>
              <a:spLocks noChangeArrowheads="1"/>
            </p:cNvSpPr>
            <p:nvPr/>
          </p:nvSpPr>
          <p:spPr bwMode="auto">
            <a:xfrm>
              <a:off x="3055938" y="1231900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0" name="Rectangle 276"/>
            <p:cNvSpPr>
              <a:spLocks noChangeArrowheads="1"/>
            </p:cNvSpPr>
            <p:nvPr/>
          </p:nvSpPr>
          <p:spPr bwMode="auto">
            <a:xfrm>
              <a:off x="3221038" y="1231900"/>
              <a:ext cx="38100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1" name="Rectangle 277"/>
            <p:cNvSpPr>
              <a:spLocks noChangeArrowheads="1"/>
            </p:cNvSpPr>
            <p:nvPr/>
          </p:nvSpPr>
          <p:spPr bwMode="auto">
            <a:xfrm>
              <a:off x="3138488" y="114617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2" name="Rectangle 278"/>
            <p:cNvSpPr>
              <a:spLocks noChangeArrowheads="1"/>
            </p:cNvSpPr>
            <p:nvPr/>
          </p:nvSpPr>
          <p:spPr bwMode="auto">
            <a:xfrm>
              <a:off x="3055938" y="1146175"/>
              <a:ext cx="34925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3" name="Rectangle 279"/>
            <p:cNvSpPr>
              <a:spLocks noChangeArrowheads="1"/>
            </p:cNvSpPr>
            <p:nvPr/>
          </p:nvSpPr>
          <p:spPr bwMode="auto">
            <a:xfrm>
              <a:off x="3221038" y="1146175"/>
              <a:ext cx="38100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4" name="Freeform 280"/>
            <p:cNvSpPr>
              <a:spLocks/>
            </p:cNvSpPr>
            <p:nvPr/>
          </p:nvSpPr>
          <p:spPr bwMode="auto">
            <a:xfrm>
              <a:off x="3303588" y="981075"/>
              <a:ext cx="187325" cy="352425"/>
            </a:xfrm>
            <a:custGeom>
              <a:avLst/>
              <a:gdLst>
                <a:gd name="T0" fmla="*/ 100 w 118"/>
                <a:gd name="T1" fmla="*/ 0 h 222"/>
                <a:gd name="T2" fmla="*/ 16 w 118"/>
                <a:gd name="T3" fmla="*/ 0 h 222"/>
                <a:gd name="T4" fmla="*/ 16 w 118"/>
                <a:gd name="T5" fmla="*/ 0 h 222"/>
                <a:gd name="T6" fmla="*/ 10 w 118"/>
                <a:gd name="T7" fmla="*/ 2 h 222"/>
                <a:gd name="T8" fmla="*/ 4 w 118"/>
                <a:gd name="T9" fmla="*/ 4 h 222"/>
                <a:gd name="T10" fmla="*/ 0 w 118"/>
                <a:gd name="T11" fmla="*/ 10 h 222"/>
                <a:gd name="T12" fmla="*/ 0 w 118"/>
                <a:gd name="T13" fmla="*/ 16 h 222"/>
                <a:gd name="T14" fmla="*/ 0 w 118"/>
                <a:gd name="T15" fmla="*/ 206 h 222"/>
                <a:gd name="T16" fmla="*/ 0 w 118"/>
                <a:gd name="T17" fmla="*/ 206 h 222"/>
                <a:gd name="T18" fmla="*/ 0 w 118"/>
                <a:gd name="T19" fmla="*/ 212 h 222"/>
                <a:gd name="T20" fmla="*/ 4 w 118"/>
                <a:gd name="T21" fmla="*/ 216 h 222"/>
                <a:gd name="T22" fmla="*/ 10 w 118"/>
                <a:gd name="T23" fmla="*/ 220 h 222"/>
                <a:gd name="T24" fmla="*/ 16 w 118"/>
                <a:gd name="T25" fmla="*/ 222 h 222"/>
                <a:gd name="T26" fmla="*/ 100 w 118"/>
                <a:gd name="T27" fmla="*/ 222 h 222"/>
                <a:gd name="T28" fmla="*/ 100 w 118"/>
                <a:gd name="T29" fmla="*/ 222 h 222"/>
                <a:gd name="T30" fmla="*/ 106 w 118"/>
                <a:gd name="T31" fmla="*/ 220 h 222"/>
                <a:gd name="T32" fmla="*/ 112 w 118"/>
                <a:gd name="T33" fmla="*/ 216 h 222"/>
                <a:gd name="T34" fmla="*/ 116 w 118"/>
                <a:gd name="T35" fmla="*/ 212 h 222"/>
                <a:gd name="T36" fmla="*/ 118 w 118"/>
                <a:gd name="T37" fmla="*/ 206 h 222"/>
                <a:gd name="T38" fmla="*/ 118 w 118"/>
                <a:gd name="T39" fmla="*/ 16 h 222"/>
                <a:gd name="T40" fmla="*/ 118 w 118"/>
                <a:gd name="T41" fmla="*/ 16 h 222"/>
                <a:gd name="T42" fmla="*/ 116 w 118"/>
                <a:gd name="T43" fmla="*/ 10 h 222"/>
                <a:gd name="T44" fmla="*/ 112 w 118"/>
                <a:gd name="T45" fmla="*/ 4 h 222"/>
                <a:gd name="T46" fmla="*/ 106 w 118"/>
                <a:gd name="T47" fmla="*/ 2 h 222"/>
                <a:gd name="T48" fmla="*/ 100 w 118"/>
                <a:gd name="T49" fmla="*/ 0 h 222"/>
                <a:gd name="T50" fmla="*/ 100 w 118"/>
                <a:gd name="T5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222">
                  <a:moveTo>
                    <a:pt x="10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4" y="216"/>
                  </a:lnTo>
                  <a:lnTo>
                    <a:pt x="10" y="220"/>
                  </a:lnTo>
                  <a:lnTo>
                    <a:pt x="16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106" y="220"/>
                  </a:lnTo>
                  <a:lnTo>
                    <a:pt x="112" y="216"/>
                  </a:lnTo>
                  <a:lnTo>
                    <a:pt x="116" y="212"/>
                  </a:lnTo>
                  <a:lnTo>
                    <a:pt x="118" y="20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6" y="10"/>
                  </a:lnTo>
                  <a:lnTo>
                    <a:pt x="112" y="4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5" name="Rectangle 281"/>
            <p:cNvSpPr>
              <a:spLocks noChangeArrowheads="1"/>
            </p:cNvSpPr>
            <p:nvPr/>
          </p:nvSpPr>
          <p:spPr bwMode="auto">
            <a:xfrm>
              <a:off x="3303588" y="1149350"/>
              <a:ext cx="1873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6" name="Rectangle 282"/>
            <p:cNvSpPr>
              <a:spLocks noChangeArrowheads="1"/>
            </p:cNvSpPr>
            <p:nvPr/>
          </p:nvSpPr>
          <p:spPr bwMode="auto">
            <a:xfrm>
              <a:off x="3303588" y="1260475"/>
              <a:ext cx="18732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7" name="Rectangle 283"/>
            <p:cNvSpPr>
              <a:spLocks noChangeArrowheads="1"/>
            </p:cNvSpPr>
            <p:nvPr/>
          </p:nvSpPr>
          <p:spPr bwMode="auto">
            <a:xfrm>
              <a:off x="3303588" y="1203325"/>
              <a:ext cx="18732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8" name="Rectangle 284"/>
            <p:cNvSpPr>
              <a:spLocks noChangeArrowheads="1"/>
            </p:cNvSpPr>
            <p:nvPr/>
          </p:nvSpPr>
          <p:spPr bwMode="auto">
            <a:xfrm>
              <a:off x="3303588" y="1035050"/>
              <a:ext cx="18732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39" name="Rectangle 285"/>
            <p:cNvSpPr>
              <a:spLocks noChangeArrowheads="1"/>
            </p:cNvSpPr>
            <p:nvPr/>
          </p:nvSpPr>
          <p:spPr bwMode="auto">
            <a:xfrm>
              <a:off x="3303588" y="1092200"/>
              <a:ext cx="1873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40" name="グループ化 1539"/>
          <p:cNvGrpSpPr/>
          <p:nvPr/>
        </p:nvGrpSpPr>
        <p:grpSpPr>
          <a:xfrm>
            <a:off x="7665608" y="2558876"/>
            <a:ext cx="270748" cy="434926"/>
            <a:chOff x="7294563" y="2651125"/>
            <a:chExt cx="298450" cy="479425"/>
          </a:xfrm>
        </p:grpSpPr>
        <p:sp>
          <p:nvSpPr>
            <p:cNvPr id="1541" name="Freeform 286"/>
            <p:cNvSpPr>
              <a:spLocks/>
            </p:cNvSpPr>
            <p:nvPr/>
          </p:nvSpPr>
          <p:spPr bwMode="auto">
            <a:xfrm>
              <a:off x="7294563" y="2651125"/>
              <a:ext cx="298450" cy="479425"/>
            </a:xfrm>
            <a:custGeom>
              <a:avLst/>
              <a:gdLst>
                <a:gd name="T0" fmla="*/ 164 w 188"/>
                <a:gd name="T1" fmla="*/ 98 h 302"/>
                <a:gd name="T2" fmla="*/ 164 w 188"/>
                <a:gd name="T3" fmla="*/ 0 h 302"/>
                <a:gd name="T4" fmla="*/ 24 w 188"/>
                <a:gd name="T5" fmla="*/ 0 h 302"/>
                <a:gd name="T6" fmla="*/ 24 w 188"/>
                <a:gd name="T7" fmla="*/ 98 h 302"/>
                <a:gd name="T8" fmla="*/ 0 w 188"/>
                <a:gd name="T9" fmla="*/ 98 h 302"/>
                <a:gd name="T10" fmla="*/ 0 w 188"/>
                <a:gd name="T11" fmla="*/ 264 h 302"/>
                <a:gd name="T12" fmla="*/ 0 w 188"/>
                <a:gd name="T13" fmla="*/ 264 h 302"/>
                <a:gd name="T14" fmla="*/ 0 w 188"/>
                <a:gd name="T15" fmla="*/ 272 h 302"/>
                <a:gd name="T16" fmla="*/ 2 w 188"/>
                <a:gd name="T17" fmla="*/ 278 h 302"/>
                <a:gd name="T18" fmla="*/ 6 w 188"/>
                <a:gd name="T19" fmla="*/ 286 h 302"/>
                <a:gd name="T20" fmla="*/ 10 w 188"/>
                <a:gd name="T21" fmla="*/ 290 h 302"/>
                <a:gd name="T22" fmla="*/ 16 w 188"/>
                <a:gd name="T23" fmla="*/ 296 h 302"/>
                <a:gd name="T24" fmla="*/ 22 w 188"/>
                <a:gd name="T25" fmla="*/ 298 h 302"/>
                <a:gd name="T26" fmla="*/ 30 w 188"/>
                <a:gd name="T27" fmla="*/ 302 h 302"/>
                <a:gd name="T28" fmla="*/ 36 w 188"/>
                <a:gd name="T29" fmla="*/ 302 h 302"/>
                <a:gd name="T30" fmla="*/ 150 w 188"/>
                <a:gd name="T31" fmla="*/ 302 h 302"/>
                <a:gd name="T32" fmla="*/ 150 w 188"/>
                <a:gd name="T33" fmla="*/ 302 h 302"/>
                <a:gd name="T34" fmla="*/ 158 w 188"/>
                <a:gd name="T35" fmla="*/ 302 h 302"/>
                <a:gd name="T36" fmla="*/ 164 w 188"/>
                <a:gd name="T37" fmla="*/ 298 h 302"/>
                <a:gd name="T38" fmla="*/ 172 w 188"/>
                <a:gd name="T39" fmla="*/ 296 h 302"/>
                <a:gd name="T40" fmla="*/ 176 w 188"/>
                <a:gd name="T41" fmla="*/ 290 h 302"/>
                <a:gd name="T42" fmla="*/ 182 w 188"/>
                <a:gd name="T43" fmla="*/ 286 h 302"/>
                <a:gd name="T44" fmla="*/ 184 w 188"/>
                <a:gd name="T45" fmla="*/ 278 h 302"/>
                <a:gd name="T46" fmla="*/ 188 w 188"/>
                <a:gd name="T47" fmla="*/ 272 h 302"/>
                <a:gd name="T48" fmla="*/ 188 w 188"/>
                <a:gd name="T49" fmla="*/ 264 h 302"/>
                <a:gd name="T50" fmla="*/ 188 w 188"/>
                <a:gd name="T51" fmla="*/ 98 h 302"/>
                <a:gd name="T52" fmla="*/ 164 w 188"/>
                <a:gd name="T53" fmla="*/ 9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302">
                  <a:moveTo>
                    <a:pt x="164" y="98"/>
                  </a:moveTo>
                  <a:lnTo>
                    <a:pt x="164" y="0"/>
                  </a:lnTo>
                  <a:lnTo>
                    <a:pt x="24" y="0"/>
                  </a:lnTo>
                  <a:lnTo>
                    <a:pt x="24" y="98"/>
                  </a:lnTo>
                  <a:lnTo>
                    <a:pt x="0" y="9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272"/>
                  </a:lnTo>
                  <a:lnTo>
                    <a:pt x="2" y="278"/>
                  </a:lnTo>
                  <a:lnTo>
                    <a:pt x="6" y="286"/>
                  </a:lnTo>
                  <a:lnTo>
                    <a:pt x="10" y="290"/>
                  </a:lnTo>
                  <a:lnTo>
                    <a:pt x="16" y="296"/>
                  </a:lnTo>
                  <a:lnTo>
                    <a:pt x="22" y="298"/>
                  </a:lnTo>
                  <a:lnTo>
                    <a:pt x="30" y="302"/>
                  </a:lnTo>
                  <a:lnTo>
                    <a:pt x="36" y="302"/>
                  </a:lnTo>
                  <a:lnTo>
                    <a:pt x="150" y="302"/>
                  </a:lnTo>
                  <a:lnTo>
                    <a:pt x="150" y="302"/>
                  </a:lnTo>
                  <a:lnTo>
                    <a:pt x="158" y="302"/>
                  </a:lnTo>
                  <a:lnTo>
                    <a:pt x="164" y="298"/>
                  </a:lnTo>
                  <a:lnTo>
                    <a:pt x="172" y="296"/>
                  </a:lnTo>
                  <a:lnTo>
                    <a:pt x="176" y="290"/>
                  </a:lnTo>
                  <a:lnTo>
                    <a:pt x="182" y="286"/>
                  </a:lnTo>
                  <a:lnTo>
                    <a:pt x="184" y="278"/>
                  </a:lnTo>
                  <a:lnTo>
                    <a:pt x="188" y="272"/>
                  </a:lnTo>
                  <a:lnTo>
                    <a:pt x="188" y="264"/>
                  </a:lnTo>
                  <a:lnTo>
                    <a:pt x="188" y="98"/>
                  </a:lnTo>
                  <a:lnTo>
                    <a:pt x="164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2" name="Freeform 287"/>
            <p:cNvSpPr>
              <a:spLocks/>
            </p:cNvSpPr>
            <p:nvPr/>
          </p:nvSpPr>
          <p:spPr bwMode="auto">
            <a:xfrm>
              <a:off x="7323138" y="2835275"/>
              <a:ext cx="241300" cy="263525"/>
            </a:xfrm>
            <a:custGeom>
              <a:avLst/>
              <a:gdLst>
                <a:gd name="T0" fmla="*/ 18 w 152"/>
                <a:gd name="T1" fmla="*/ 166 h 166"/>
                <a:gd name="T2" fmla="*/ 18 w 152"/>
                <a:gd name="T3" fmla="*/ 166 h 166"/>
                <a:gd name="T4" fmla="*/ 12 w 152"/>
                <a:gd name="T5" fmla="*/ 166 h 166"/>
                <a:gd name="T6" fmla="*/ 6 w 152"/>
                <a:gd name="T7" fmla="*/ 162 h 166"/>
                <a:gd name="T8" fmla="*/ 2 w 152"/>
                <a:gd name="T9" fmla="*/ 156 h 166"/>
                <a:gd name="T10" fmla="*/ 0 w 152"/>
                <a:gd name="T11" fmla="*/ 148 h 166"/>
                <a:gd name="T12" fmla="*/ 0 w 152"/>
                <a:gd name="T13" fmla="*/ 0 h 166"/>
                <a:gd name="T14" fmla="*/ 152 w 152"/>
                <a:gd name="T15" fmla="*/ 0 h 166"/>
                <a:gd name="T16" fmla="*/ 152 w 152"/>
                <a:gd name="T17" fmla="*/ 148 h 166"/>
                <a:gd name="T18" fmla="*/ 152 w 152"/>
                <a:gd name="T19" fmla="*/ 148 h 166"/>
                <a:gd name="T20" fmla="*/ 150 w 152"/>
                <a:gd name="T21" fmla="*/ 156 h 166"/>
                <a:gd name="T22" fmla="*/ 146 w 152"/>
                <a:gd name="T23" fmla="*/ 162 h 166"/>
                <a:gd name="T24" fmla="*/ 140 w 152"/>
                <a:gd name="T25" fmla="*/ 166 h 166"/>
                <a:gd name="T26" fmla="*/ 132 w 152"/>
                <a:gd name="T27" fmla="*/ 166 h 166"/>
                <a:gd name="T28" fmla="*/ 18 w 152"/>
                <a:gd name="T2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6">
                  <a:moveTo>
                    <a:pt x="18" y="166"/>
                  </a:moveTo>
                  <a:lnTo>
                    <a:pt x="18" y="166"/>
                  </a:lnTo>
                  <a:lnTo>
                    <a:pt x="12" y="166"/>
                  </a:lnTo>
                  <a:lnTo>
                    <a:pt x="6" y="162"/>
                  </a:lnTo>
                  <a:lnTo>
                    <a:pt x="2" y="156"/>
                  </a:lnTo>
                  <a:lnTo>
                    <a:pt x="0" y="14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0" y="156"/>
                  </a:lnTo>
                  <a:lnTo>
                    <a:pt x="146" y="162"/>
                  </a:lnTo>
                  <a:lnTo>
                    <a:pt x="140" y="166"/>
                  </a:lnTo>
                  <a:lnTo>
                    <a:pt x="132" y="166"/>
                  </a:lnTo>
                  <a:lnTo>
                    <a:pt x="18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3" name="Rectangle 288"/>
            <p:cNvSpPr>
              <a:spLocks noChangeArrowheads="1"/>
            </p:cNvSpPr>
            <p:nvPr/>
          </p:nvSpPr>
          <p:spPr bwMode="auto">
            <a:xfrm>
              <a:off x="7354888" y="2749550"/>
              <a:ext cx="5397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4" name="Rectangle 289"/>
            <p:cNvSpPr>
              <a:spLocks noChangeArrowheads="1"/>
            </p:cNvSpPr>
            <p:nvPr/>
          </p:nvSpPr>
          <p:spPr bwMode="auto">
            <a:xfrm>
              <a:off x="7475538" y="2749550"/>
              <a:ext cx="5397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5" name="Rectangle 290"/>
            <p:cNvSpPr>
              <a:spLocks noChangeArrowheads="1"/>
            </p:cNvSpPr>
            <p:nvPr/>
          </p:nvSpPr>
          <p:spPr bwMode="auto">
            <a:xfrm>
              <a:off x="7351713" y="2835275"/>
              <a:ext cx="31750" cy="263525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6" name="Rectangle 291"/>
            <p:cNvSpPr>
              <a:spLocks noChangeArrowheads="1"/>
            </p:cNvSpPr>
            <p:nvPr/>
          </p:nvSpPr>
          <p:spPr bwMode="auto">
            <a:xfrm>
              <a:off x="7402513" y="2835275"/>
              <a:ext cx="12700" cy="263525"/>
            </a:xfrm>
            <a:prstGeom prst="rect">
              <a:avLst/>
            </a:pr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47" name="グループ化 1546"/>
          <p:cNvGrpSpPr/>
          <p:nvPr/>
        </p:nvGrpSpPr>
        <p:grpSpPr>
          <a:xfrm>
            <a:off x="2256400" y="1885002"/>
            <a:ext cx="253467" cy="542937"/>
            <a:chOff x="4906963" y="1454150"/>
            <a:chExt cx="279400" cy="598488"/>
          </a:xfrm>
        </p:grpSpPr>
        <p:sp>
          <p:nvSpPr>
            <p:cNvPr id="1548" name="Freeform 53"/>
            <p:cNvSpPr>
              <a:spLocks/>
            </p:cNvSpPr>
            <p:nvPr/>
          </p:nvSpPr>
          <p:spPr bwMode="auto">
            <a:xfrm>
              <a:off x="5037138" y="2051050"/>
              <a:ext cx="9525" cy="0"/>
            </a:xfrm>
            <a:custGeom>
              <a:avLst/>
              <a:gdLst>
                <a:gd name="T0" fmla="*/ 0 w 6"/>
                <a:gd name="T1" fmla="*/ 0 w 6"/>
                <a:gd name="T2" fmla="*/ 0 w 6"/>
                <a:gd name="T3" fmla="*/ 6 w 6"/>
                <a:gd name="T4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49" name="Rectangle 54"/>
            <p:cNvSpPr>
              <a:spLocks noChangeArrowheads="1"/>
            </p:cNvSpPr>
            <p:nvPr/>
          </p:nvSpPr>
          <p:spPr bwMode="auto">
            <a:xfrm>
              <a:off x="5046663" y="2051050"/>
              <a:ext cx="9525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0" name="Freeform 292"/>
            <p:cNvSpPr>
              <a:spLocks/>
            </p:cNvSpPr>
            <p:nvPr/>
          </p:nvSpPr>
          <p:spPr bwMode="auto">
            <a:xfrm>
              <a:off x="4906963" y="1651000"/>
              <a:ext cx="279400" cy="282575"/>
            </a:xfrm>
            <a:custGeom>
              <a:avLst/>
              <a:gdLst>
                <a:gd name="T0" fmla="*/ 88 w 176"/>
                <a:gd name="T1" fmla="*/ 0 h 178"/>
                <a:gd name="T2" fmla="*/ 150 w 176"/>
                <a:gd name="T3" fmla="*/ 26 h 178"/>
                <a:gd name="T4" fmla="*/ 150 w 176"/>
                <a:gd name="T5" fmla="*/ 26 h 178"/>
                <a:gd name="T6" fmla="*/ 156 w 176"/>
                <a:gd name="T7" fmla="*/ 30 h 178"/>
                <a:gd name="T8" fmla="*/ 162 w 176"/>
                <a:gd name="T9" fmla="*/ 34 h 178"/>
                <a:gd name="T10" fmla="*/ 168 w 176"/>
                <a:gd name="T11" fmla="*/ 40 h 178"/>
                <a:gd name="T12" fmla="*/ 174 w 176"/>
                <a:gd name="T13" fmla="*/ 48 h 178"/>
                <a:gd name="T14" fmla="*/ 176 w 176"/>
                <a:gd name="T15" fmla="*/ 60 h 178"/>
                <a:gd name="T16" fmla="*/ 176 w 176"/>
                <a:gd name="T17" fmla="*/ 74 h 178"/>
                <a:gd name="T18" fmla="*/ 170 w 176"/>
                <a:gd name="T19" fmla="*/ 92 h 178"/>
                <a:gd name="T20" fmla="*/ 170 w 176"/>
                <a:gd name="T21" fmla="*/ 92 h 178"/>
                <a:gd name="T22" fmla="*/ 148 w 176"/>
                <a:gd name="T23" fmla="*/ 146 h 178"/>
                <a:gd name="T24" fmla="*/ 140 w 176"/>
                <a:gd name="T25" fmla="*/ 164 h 178"/>
                <a:gd name="T26" fmla="*/ 140 w 176"/>
                <a:gd name="T27" fmla="*/ 164 h 178"/>
                <a:gd name="T28" fmla="*/ 138 w 176"/>
                <a:gd name="T29" fmla="*/ 166 h 178"/>
                <a:gd name="T30" fmla="*/ 132 w 176"/>
                <a:gd name="T31" fmla="*/ 170 h 178"/>
                <a:gd name="T32" fmla="*/ 124 w 176"/>
                <a:gd name="T33" fmla="*/ 176 h 178"/>
                <a:gd name="T34" fmla="*/ 112 w 176"/>
                <a:gd name="T35" fmla="*/ 178 h 178"/>
                <a:gd name="T36" fmla="*/ 112 w 176"/>
                <a:gd name="T37" fmla="*/ 178 h 178"/>
                <a:gd name="T38" fmla="*/ 88 w 176"/>
                <a:gd name="T39" fmla="*/ 178 h 178"/>
                <a:gd name="T40" fmla="*/ 88 w 176"/>
                <a:gd name="T41" fmla="*/ 178 h 178"/>
                <a:gd name="T42" fmla="*/ 88 w 176"/>
                <a:gd name="T43" fmla="*/ 178 h 178"/>
                <a:gd name="T44" fmla="*/ 88 w 176"/>
                <a:gd name="T45" fmla="*/ 178 h 178"/>
                <a:gd name="T46" fmla="*/ 88 w 176"/>
                <a:gd name="T47" fmla="*/ 178 h 178"/>
                <a:gd name="T48" fmla="*/ 88 w 176"/>
                <a:gd name="T49" fmla="*/ 178 h 178"/>
                <a:gd name="T50" fmla="*/ 88 w 176"/>
                <a:gd name="T51" fmla="*/ 178 h 178"/>
                <a:gd name="T52" fmla="*/ 88 w 176"/>
                <a:gd name="T53" fmla="*/ 178 h 178"/>
                <a:gd name="T54" fmla="*/ 88 w 176"/>
                <a:gd name="T55" fmla="*/ 178 h 178"/>
                <a:gd name="T56" fmla="*/ 88 w 176"/>
                <a:gd name="T57" fmla="*/ 178 h 178"/>
                <a:gd name="T58" fmla="*/ 88 w 176"/>
                <a:gd name="T59" fmla="*/ 178 h 178"/>
                <a:gd name="T60" fmla="*/ 66 w 176"/>
                <a:gd name="T61" fmla="*/ 178 h 178"/>
                <a:gd name="T62" fmla="*/ 66 w 176"/>
                <a:gd name="T63" fmla="*/ 178 h 178"/>
                <a:gd name="T64" fmla="*/ 52 w 176"/>
                <a:gd name="T65" fmla="*/ 176 h 178"/>
                <a:gd name="T66" fmla="*/ 44 w 176"/>
                <a:gd name="T67" fmla="*/ 170 h 178"/>
                <a:gd name="T68" fmla="*/ 38 w 176"/>
                <a:gd name="T69" fmla="*/ 166 h 178"/>
                <a:gd name="T70" fmla="*/ 38 w 176"/>
                <a:gd name="T71" fmla="*/ 164 h 178"/>
                <a:gd name="T72" fmla="*/ 38 w 176"/>
                <a:gd name="T73" fmla="*/ 164 h 178"/>
                <a:gd name="T74" fmla="*/ 28 w 176"/>
                <a:gd name="T75" fmla="*/ 146 h 178"/>
                <a:gd name="T76" fmla="*/ 6 w 176"/>
                <a:gd name="T77" fmla="*/ 92 h 178"/>
                <a:gd name="T78" fmla="*/ 6 w 176"/>
                <a:gd name="T79" fmla="*/ 92 h 178"/>
                <a:gd name="T80" fmla="*/ 2 w 176"/>
                <a:gd name="T81" fmla="*/ 74 h 178"/>
                <a:gd name="T82" fmla="*/ 0 w 176"/>
                <a:gd name="T83" fmla="*/ 60 h 178"/>
                <a:gd name="T84" fmla="*/ 4 w 176"/>
                <a:gd name="T85" fmla="*/ 48 h 178"/>
                <a:gd name="T86" fmla="*/ 8 w 176"/>
                <a:gd name="T87" fmla="*/ 40 h 178"/>
                <a:gd name="T88" fmla="*/ 14 w 176"/>
                <a:gd name="T89" fmla="*/ 34 h 178"/>
                <a:gd name="T90" fmla="*/ 20 w 176"/>
                <a:gd name="T91" fmla="*/ 30 h 178"/>
                <a:gd name="T92" fmla="*/ 26 w 176"/>
                <a:gd name="T93" fmla="*/ 26 h 178"/>
                <a:gd name="T94" fmla="*/ 88 w 176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8">
                  <a:moveTo>
                    <a:pt x="88" y="0"/>
                  </a:moveTo>
                  <a:lnTo>
                    <a:pt x="150" y="26"/>
                  </a:lnTo>
                  <a:lnTo>
                    <a:pt x="150" y="26"/>
                  </a:lnTo>
                  <a:lnTo>
                    <a:pt x="156" y="30"/>
                  </a:lnTo>
                  <a:lnTo>
                    <a:pt x="162" y="34"/>
                  </a:lnTo>
                  <a:lnTo>
                    <a:pt x="168" y="40"/>
                  </a:lnTo>
                  <a:lnTo>
                    <a:pt x="174" y="48"/>
                  </a:lnTo>
                  <a:lnTo>
                    <a:pt x="176" y="60"/>
                  </a:lnTo>
                  <a:lnTo>
                    <a:pt x="176" y="74"/>
                  </a:lnTo>
                  <a:lnTo>
                    <a:pt x="170" y="92"/>
                  </a:lnTo>
                  <a:lnTo>
                    <a:pt x="170" y="92"/>
                  </a:lnTo>
                  <a:lnTo>
                    <a:pt x="148" y="146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38" y="166"/>
                  </a:lnTo>
                  <a:lnTo>
                    <a:pt x="132" y="170"/>
                  </a:lnTo>
                  <a:lnTo>
                    <a:pt x="124" y="176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52" y="176"/>
                  </a:lnTo>
                  <a:lnTo>
                    <a:pt x="44" y="170"/>
                  </a:lnTo>
                  <a:lnTo>
                    <a:pt x="38" y="166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28" y="146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74"/>
                  </a:lnTo>
                  <a:lnTo>
                    <a:pt x="0" y="60"/>
                  </a:lnTo>
                  <a:lnTo>
                    <a:pt x="4" y="48"/>
                  </a:lnTo>
                  <a:lnTo>
                    <a:pt x="8" y="40"/>
                  </a:lnTo>
                  <a:lnTo>
                    <a:pt x="14" y="34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1" name="Freeform 293"/>
            <p:cNvSpPr>
              <a:spLocks/>
            </p:cNvSpPr>
            <p:nvPr/>
          </p:nvSpPr>
          <p:spPr bwMode="auto">
            <a:xfrm>
              <a:off x="4999038" y="1635125"/>
              <a:ext cx="95250" cy="92075"/>
            </a:xfrm>
            <a:custGeom>
              <a:avLst/>
              <a:gdLst>
                <a:gd name="T0" fmla="*/ 30 w 60"/>
                <a:gd name="T1" fmla="*/ 0 h 58"/>
                <a:gd name="T2" fmla="*/ 0 w 60"/>
                <a:gd name="T3" fmla="*/ 22 h 58"/>
                <a:gd name="T4" fmla="*/ 0 w 60"/>
                <a:gd name="T5" fmla="*/ 22 h 58"/>
                <a:gd name="T6" fmla="*/ 2 w 60"/>
                <a:gd name="T7" fmla="*/ 28 h 58"/>
                <a:gd name="T8" fmla="*/ 6 w 60"/>
                <a:gd name="T9" fmla="*/ 40 h 58"/>
                <a:gd name="T10" fmla="*/ 10 w 60"/>
                <a:gd name="T11" fmla="*/ 48 h 58"/>
                <a:gd name="T12" fmla="*/ 16 w 60"/>
                <a:gd name="T13" fmla="*/ 52 h 58"/>
                <a:gd name="T14" fmla="*/ 22 w 60"/>
                <a:gd name="T15" fmla="*/ 56 h 58"/>
                <a:gd name="T16" fmla="*/ 30 w 60"/>
                <a:gd name="T17" fmla="*/ 58 h 58"/>
                <a:gd name="T18" fmla="*/ 30 w 60"/>
                <a:gd name="T19" fmla="*/ 58 h 58"/>
                <a:gd name="T20" fmla="*/ 38 w 60"/>
                <a:gd name="T21" fmla="*/ 56 h 58"/>
                <a:gd name="T22" fmla="*/ 46 w 60"/>
                <a:gd name="T23" fmla="*/ 52 h 58"/>
                <a:gd name="T24" fmla="*/ 50 w 60"/>
                <a:gd name="T25" fmla="*/ 48 h 58"/>
                <a:gd name="T26" fmla="*/ 54 w 60"/>
                <a:gd name="T27" fmla="*/ 40 h 58"/>
                <a:gd name="T28" fmla="*/ 58 w 60"/>
                <a:gd name="T29" fmla="*/ 28 h 58"/>
                <a:gd name="T30" fmla="*/ 60 w 60"/>
                <a:gd name="T31" fmla="*/ 22 h 58"/>
                <a:gd name="T32" fmla="*/ 30 w 60"/>
                <a:gd name="T3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40"/>
                  </a:lnTo>
                  <a:lnTo>
                    <a:pt x="10" y="48"/>
                  </a:lnTo>
                  <a:lnTo>
                    <a:pt x="16" y="52"/>
                  </a:lnTo>
                  <a:lnTo>
                    <a:pt x="22" y="56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8" y="56"/>
                  </a:lnTo>
                  <a:lnTo>
                    <a:pt x="46" y="52"/>
                  </a:lnTo>
                  <a:lnTo>
                    <a:pt x="50" y="48"/>
                  </a:lnTo>
                  <a:lnTo>
                    <a:pt x="54" y="40"/>
                  </a:lnTo>
                  <a:lnTo>
                    <a:pt x="58" y="28"/>
                  </a:lnTo>
                  <a:lnTo>
                    <a:pt x="60" y="2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2" name="Freeform 294"/>
            <p:cNvSpPr>
              <a:spLocks/>
            </p:cNvSpPr>
            <p:nvPr/>
          </p:nvSpPr>
          <p:spPr bwMode="auto">
            <a:xfrm>
              <a:off x="4957763" y="1676400"/>
              <a:ext cx="177800" cy="257175"/>
            </a:xfrm>
            <a:custGeom>
              <a:avLst/>
              <a:gdLst>
                <a:gd name="T0" fmla="*/ 20 w 112"/>
                <a:gd name="T1" fmla="*/ 60 h 162"/>
                <a:gd name="T2" fmla="*/ 20 w 112"/>
                <a:gd name="T3" fmla="*/ 0 h 162"/>
                <a:gd name="T4" fmla="*/ 10 w 112"/>
                <a:gd name="T5" fmla="*/ 4 h 162"/>
                <a:gd name="T6" fmla="*/ 10 w 112"/>
                <a:gd name="T7" fmla="*/ 62 h 162"/>
                <a:gd name="T8" fmla="*/ 0 w 112"/>
                <a:gd name="T9" fmla="*/ 162 h 162"/>
                <a:gd name="T10" fmla="*/ 112 w 112"/>
                <a:gd name="T11" fmla="*/ 162 h 162"/>
                <a:gd name="T12" fmla="*/ 104 w 112"/>
                <a:gd name="T13" fmla="*/ 62 h 162"/>
                <a:gd name="T14" fmla="*/ 104 w 112"/>
                <a:gd name="T15" fmla="*/ 4 h 162"/>
                <a:gd name="T16" fmla="*/ 92 w 112"/>
                <a:gd name="T17" fmla="*/ 0 h 162"/>
                <a:gd name="T18" fmla="*/ 92 w 112"/>
                <a:gd name="T19" fmla="*/ 60 h 162"/>
                <a:gd name="T20" fmla="*/ 20 w 112"/>
                <a:gd name="T21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62">
                  <a:moveTo>
                    <a:pt x="20" y="60"/>
                  </a:moveTo>
                  <a:lnTo>
                    <a:pt x="20" y="0"/>
                  </a:lnTo>
                  <a:lnTo>
                    <a:pt x="10" y="4"/>
                  </a:lnTo>
                  <a:lnTo>
                    <a:pt x="10" y="62"/>
                  </a:lnTo>
                  <a:lnTo>
                    <a:pt x="0" y="162"/>
                  </a:lnTo>
                  <a:lnTo>
                    <a:pt x="112" y="162"/>
                  </a:lnTo>
                  <a:lnTo>
                    <a:pt x="104" y="62"/>
                  </a:lnTo>
                  <a:lnTo>
                    <a:pt x="104" y="4"/>
                  </a:lnTo>
                  <a:lnTo>
                    <a:pt x="92" y="0"/>
                  </a:lnTo>
                  <a:lnTo>
                    <a:pt x="92" y="60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3" name="Freeform 295"/>
            <p:cNvSpPr>
              <a:spLocks/>
            </p:cNvSpPr>
            <p:nvPr/>
          </p:nvSpPr>
          <p:spPr bwMode="auto">
            <a:xfrm>
              <a:off x="4941888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0 w 132"/>
                <a:gd name="T5" fmla="*/ 52 h 132"/>
                <a:gd name="T6" fmla="*/ 128 w 132"/>
                <a:gd name="T7" fmla="*/ 40 h 132"/>
                <a:gd name="T8" fmla="*/ 120 w 132"/>
                <a:gd name="T9" fmla="*/ 28 h 132"/>
                <a:gd name="T10" fmla="*/ 112 w 132"/>
                <a:gd name="T11" fmla="*/ 18 h 132"/>
                <a:gd name="T12" fmla="*/ 104 w 132"/>
                <a:gd name="T13" fmla="*/ 10 h 132"/>
                <a:gd name="T14" fmla="*/ 92 w 132"/>
                <a:gd name="T15" fmla="*/ 4 h 132"/>
                <a:gd name="T16" fmla="*/ 80 w 132"/>
                <a:gd name="T17" fmla="*/ 0 h 132"/>
                <a:gd name="T18" fmla="*/ 66 w 132"/>
                <a:gd name="T19" fmla="*/ 0 h 132"/>
                <a:gd name="T20" fmla="*/ 66 w 132"/>
                <a:gd name="T21" fmla="*/ 0 h 132"/>
                <a:gd name="T22" fmla="*/ 52 w 132"/>
                <a:gd name="T23" fmla="*/ 0 h 132"/>
                <a:gd name="T24" fmla="*/ 40 w 132"/>
                <a:gd name="T25" fmla="*/ 4 h 132"/>
                <a:gd name="T26" fmla="*/ 30 w 132"/>
                <a:gd name="T27" fmla="*/ 10 h 132"/>
                <a:gd name="T28" fmla="*/ 20 w 132"/>
                <a:gd name="T29" fmla="*/ 18 h 132"/>
                <a:gd name="T30" fmla="*/ 12 w 132"/>
                <a:gd name="T31" fmla="*/ 28 h 132"/>
                <a:gd name="T32" fmla="*/ 6 w 132"/>
                <a:gd name="T33" fmla="*/ 40 h 132"/>
                <a:gd name="T34" fmla="*/ 2 w 132"/>
                <a:gd name="T35" fmla="*/ 52 h 132"/>
                <a:gd name="T36" fmla="*/ 0 w 132"/>
                <a:gd name="T37" fmla="*/ 66 h 132"/>
                <a:gd name="T38" fmla="*/ 0 w 132"/>
                <a:gd name="T39" fmla="*/ 116 h 132"/>
                <a:gd name="T40" fmla="*/ 24 w 132"/>
                <a:gd name="T41" fmla="*/ 116 h 132"/>
                <a:gd name="T42" fmla="*/ 24 w 132"/>
                <a:gd name="T43" fmla="*/ 116 h 132"/>
                <a:gd name="T44" fmla="*/ 34 w 132"/>
                <a:gd name="T45" fmla="*/ 122 h 132"/>
                <a:gd name="T46" fmla="*/ 44 w 132"/>
                <a:gd name="T47" fmla="*/ 128 h 132"/>
                <a:gd name="T48" fmla="*/ 54 w 132"/>
                <a:gd name="T49" fmla="*/ 130 h 132"/>
                <a:gd name="T50" fmla="*/ 66 w 132"/>
                <a:gd name="T51" fmla="*/ 132 h 132"/>
                <a:gd name="T52" fmla="*/ 66 w 132"/>
                <a:gd name="T53" fmla="*/ 132 h 132"/>
                <a:gd name="T54" fmla="*/ 78 w 132"/>
                <a:gd name="T55" fmla="*/ 130 h 132"/>
                <a:gd name="T56" fmla="*/ 88 w 132"/>
                <a:gd name="T57" fmla="*/ 128 h 132"/>
                <a:gd name="T58" fmla="*/ 100 w 132"/>
                <a:gd name="T59" fmla="*/ 122 h 132"/>
                <a:gd name="T60" fmla="*/ 108 w 132"/>
                <a:gd name="T61" fmla="*/ 116 h 132"/>
                <a:gd name="T62" fmla="*/ 132 w 132"/>
                <a:gd name="T63" fmla="*/ 116 h 132"/>
                <a:gd name="T64" fmla="*/ 132 w 132"/>
                <a:gd name="T6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0" y="52"/>
                  </a:lnTo>
                  <a:lnTo>
                    <a:pt x="128" y="40"/>
                  </a:lnTo>
                  <a:lnTo>
                    <a:pt x="120" y="28"/>
                  </a:lnTo>
                  <a:lnTo>
                    <a:pt x="112" y="18"/>
                  </a:lnTo>
                  <a:lnTo>
                    <a:pt x="104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30" y="10"/>
                  </a:lnTo>
                  <a:lnTo>
                    <a:pt x="20" y="18"/>
                  </a:lnTo>
                  <a:lnTo>
                    <a:pt x="12" y="28"/>
                  </a:lnTo>
                  <a:lnTo>
                    <a:pt x="6" y="40"/>
                  </a:lnTo>
                  <a:lnTo>
                    <a:pt x="2" y="52"/>
                  </a:lnTo>
                  <a:lnTo>
                    <a:pt x="0" y="66"/>
                  </a:lnTo>
                  <a:lnTo>
                    <a:pt x="0" y="116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34" y="122"/>
                  </a:lnTo>
                  <a:lnTo>
                    <a:pt x="44" y="128"/>
                  </a:lnTo>
                  <a:lnTo>
                    <a:pt x="54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78" y="130"/>
                  </a:lnTo>
                  <a:lnTo>
                    <a:pt x="88" y="128"/>
                  </a:lnTo>
                  <a:lnTo>
                    <a:pt x="100" y="122"/>
                  </a:lnTo>
                  <a:lnTo>
                    <a:pt x="108" y="116"/>
                  </a:lnTo>
                  <a:lnTo>
                    <a:pt x="132" y="11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4" name="Rectangle 296"/>
            <p:cNvSpPr>
              <a:spLocks noChangeArrowheads="1"/>
            </p:cNvSpPr>
            <p:nvPr/>
          </p:nvSpPr>
          <p:spPr bwMode="auto">
            <a:xfrm>
              <a:off x="4989513" y="1866900"/>
              <a:ext cx="114300" cy="66675"/>
            </a:xfrm>
            <a:prstGeom prst="rect">
              <a:avLst/>
            </a:pr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55" name="グループ化 1554"/>
          <p:cNvGrpSpPr/>
          <p:nvPr/>
        </p:nvGrpSpPr>
        <p:grpSpPr>
          <a:xfrm>
            <a:off x="3287549" y="2546543"/>
            <a:ext cx="360038" cy="434926"/>
            <a:chOff x="2452688" y="2651125"/>
            <a:chExt cx="396875" cy="479425"/>
          </a:xfrm>
        </p:grpSpPr>
        <p:sp>
          <p:nvSpPr>
            <p:cNvPr id="1556" name="Freeform 297"/>
            <p:cNvSpPr>
              <a:spLocks/>
            </p:cNvSpPr>
            <p:nvPr/>
          </p:nvSpPr>
          <p:spPr bwMode="auto">
            <a:xfrm>
              <a:off x="2452688" y="2711450"/>
              <a:ext cx="396875" cy="298450"/>
            </a:xfrm>
            <a:custGeom>
              <a:avLst/>
              <a:gdLst>
                <a:gd name="T0" fmla="*/ 240 w 250"/>
                <a:gd name="T1" fmla="*/ 38 h 188"/>
                <a:gd name="T2" fmla="*/ 224 w 250"/>
                <a:gd name="T3" fmla="*/ 38 h 188"/>
                <a:gd name="T4" fmla="*/ 224 w 250"/>
                <a:gd name="T5" fmla="*/ 0 h 188"/>
                <a:gd name="T6" fmla="*/ 204 w 250"/>
                <a:gd name="T7" fmla="*/ 0 h 188"/>
                <a:gd name="T8" fmla="*/ 204 w 250"/>
                <a:gd name="T9" fmla="*/ 38 h 188"/>
                <a:gd name="T10" fmla="*/ 46 w 250"/>
                <a:gd name="T11" fmla="*/ 38 h 188"/>
                <a:gd name="T12" fmla="*/ 46 w 250"/>
                <a:gd name="T13" fmla="*/ 0 h 188"/>
                <a:gd name="T14" fmla="*/ 26 w 250"/>
                <a:gd name="T15" fmla="*/ 0 h 188"/>
                <a:gd name="T16" fmla="*/ 26 w 250"/>
                <a:gd name="T17" fmla="*/ 38 h 188"/>
                <a:gd name="T18" fmla="*/ 10 w 250"/>
                <a:gd name="T19" fmla="*/ 38 h 188"/>
                <a:gd name="T20" fmla="*/ 0 w 250"/>
                <a:gd name="T21" fmla="*/ 128 h 188"/>
                <a:gd name="T22" fmla="*/ 0 w 250"/>
                <a:gd name="T23" fmla="*/ 188 h 188"/>
                <a:gd name="T24" fmla="*/ 250 w 250"/>
                <a:gd name="T25" fmla="*/ 188 h 188"/>
                <a:gd name="T26" fmla="*/ 250 w 250"/>
                <a:gd name="T27" fmla="*/ 128 h 188"/>
                <a:gd name="T28" fmla="*/ 250 w 250"/>
                <a:gd name="T29" fmla="*/ 128 h 188"/>
                <a:gd name="T30" fmla="*/ 240 w 250"/>
                <a:gd name="T31" fmla="*/ 3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0" h="188">
                  <a:moveTo>
                    <a:pt x="240" y="38"/>
                  </a:moveTo>
                  <a:lnTo>
                    <a:pt x="224" y="38"/>
                  </a:lnTo>
                  <a:lnTo>
                    <a:pt x="224" y="0"/>
                  </a:lnTo>
                  <a:lnTo>
                    <a:pt x="204" y="0"/>
                  </a:lnTo>
                  <a:lnTo>
                    <a:pt x="204" y="38"/>
                  </a:lnTo>
                  <a:lnTo>
                    <a:pt x="46" y="38"/>
                  </a:lnTo>
                  <a:lnTo>
                    <a:pt x="46" y="0"/>
                  </a:lnTo>
                  <a:lnTo>
                    <a:pt x="26" y="0"/>
                  </a:lnTo>
                  <a:lnTo>
                    <a:pt x="26" y="38"/>
                  </a:lnTo>
                  <a:lnTo>
                    <a:pt x="10" y="38"/>
                  </a:lnTo>
                  <a:lnTo>
                    <a:pt x="0" y="128"/>
                  </a:lnTo>
                  <a:lnTo>
                    <a:pt x="0" y="188"/>
                  </a:lnTo>
                  <a:lnTo>
                    <a:pt x="250" y="188"/>
                  </a:lnTo>
                  <a:lnTo>
                    <a:pt x="250" y="128"/>
                  </a:lnTo>
                  <a:lnTo>
                    <a:pt x="250" y="128"/>
                  </a:lnTo>
                  <a:lnTo>
                    <a:pt x="24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7" name="Rectangle 298"/>
            <p:cNvSpPr>
              <a:spLocks noChangeArrowheads="1"/>
            </p:cNvSpPr>
            <p:nvPr/>
          </p:nvSpPr>
          <p:spPr bwMode="auto">
            <a:xfrm>
              <a:off x="2551113" y="2959100"/>
              <a:ext cx="200025" cy="161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8" name="Freeform 299"/>
            <p:cNvSpPr>
              <a:spLocks noEditPoints="1"/>
            </p:cNvSpPr>
            <p:nvPr/>
          </p:nvSpPr>
          <p:spPr bwMode="auto">
            <a:xfrm>
              <a:off x="2541588" y="2949575"/>
              <a:ext cx="219075" cy="180975"/>
            </a:xfrm>
            <a:custGeom>
              <a:avLst/>
              <a:gdLst>
                <a:gd name="T0" fmla="*/ 132 w 138"/>
                <a:gd name="T1" fmla="*/ 114 h 114"/>
                <a:gd name="T2" fmla="*/ 6 w 138"/>
                <a:gd name="T3" fmla="*/ 114 h 114"/>
                <a:gd name="T4" fmla="*/ 6 w 138"/>
                <a:gd name="T5" fmla="*/ 114 h 114"/>
                <a:gd name="T6" fmla="*/ 2 w 138"/>
                <a:gd name="T7" fmla="*/ 112 h 114"/>
                <a:gd name="T8" fmla="*/ 0 w 138"/>
                <a:gd name="T9" fmla="*/ 108 h 114"/>
                <a:gd name="T10" fmla="*/ 0 w 138"/>
                <a:gd name="T11" fmla="*/ 6 h 114"/>
                <a:gd name="T12" fmla="*/ 0 w 138"/>
                <a:gd name="T13" fmla="*/ 6 h 114"/>
                <a:gd name="T14" fmla="*/ 2 w 138"/>
                <a:gd name="T15" fmla="*/ 2 h 114"/>
                <a:gd name="T16" fmla="*/ 6 w 138"/>
                <a:gd name="T17" fmla="*/ 0 h 114"/>
                <a:gd name="T18" fmla="*/ 132 w 138"/>
                <a:gd name="T19" fmla="*/ 0 h 114"/>
                <a:gd name="T20" fmla="*/ 132 w 138"/>
                <a:gd name="T21" fmla="*/ 0 h 114"/>
                <a:gd name="T22" fmla="*/ 136 w 138"/>
                <a:gd name="T23" fmla="*/ 2 h 114"/>
                <a:gd name="T24" fmla="*/ 138 w 138"/>
                <a:gd name="T25" fmla="*/ 6 h 114"/>
                <a:gd name="T26" fmla="*/ 138 w 138"/>
                <a:gd name="T27" fmla="*/ 108 h 114"/>
                <a:gd name="T28" fmla="*/ 138 w 138"/>
                <a:gd name="T29" fmla="*/ 108 h 114"/>
                <a:gd name="T30" fmla="*/ 136 w 138"/>
                <a:gd name="T31" fmla="*/ 112 h 114"/>
                <a:gd name="T32" fmla="*/ 132 w 138"/>
                <a:gd name="T33" fmla="*/ 114 h 114"/>
                <a:gd name="T34" fmla="*/ 132 w 138"/>
                <a:gd name="T35" fmla="*/ 114 h 114"/>
                <a:gd name="T36" fmla="*/ 12 w 138"/>
                <a:gd name="T37" fmla="*/ 100 h 114"/>
                <a:gd name="T38" fmla="*/ 126 w 138"/>
                <a:gd name="T39" fmla="*/ 100 h 114"/>
                <a:gd name="T40" fmla="*/ 126 w 138"/>
                <a:gd name="T41" fmla="*/ 14 h 114"/>
                <a:gd name="T42" fmla="*/ 12 w 138"/>
                <a:gd name="T43" fmla="*/ 14 h 114"/>
                <a:gd name="T44" fmla="*/ 12 w 138"/>
                <a:gd name="T45" fmla="*/ 10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8" h="114">
                  <a:moveTo>
                    <a:pt x="132" y="114"/>
                  </a:moveTo>
                  <a:lnTo>
                    <a:pt x="6" y="114"/>
                  </a:lnTo>
                  <a:lnTo>
                    <a:pt x="6" y="114"/>
                  </a:lnTo>
                  <a:lnTo>
                    <a:pt x="2" y="112"/>
                  </a:lnTo>
                  <a:lnTo>
                    <a:pt x="0" y="108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6" y="2"/>
                  </a:lnTo>
                  <a:lnTo>
                    <a:pt x="138" y="6"/>
                  </a:lnTo>
                  <a:lnTo>
                    <a:pt x="138" y="108"/>
                  </a:lnTo>
                  <a:lnTo>
                    <a:pt x="138" y="108"/>
                  </a:lnTo>
                  <a:lnTo>
                    <a:pt x="136" y="112"/>
                  </a:lnTo>
                  <a:lnTo>
                    <a:pt x="132" y="114"/>
                  </a:lnTo>
                  <a:lnTo>
                    <a:pt x="132" y="114"/>
                  </a:lnTo>
                  <a:close/>
                  <a:moveTo>
                    <a:pt x="12" y="100"/>
                  </a:moveTo>
                  <a:lnTo>
                    <a:pt x="126" y="100"/>
                  </a:lnTo>
                  <a:lnTo>
                    <a:pt x="126" y="14"/>
                  </a:lnTo>
                  <a:lnTo>
                    <a:pt x="12" y="14"/>
                  </a:lnTo>
                  <a:lnTo>
                    <a:pt x="12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59" name="Freeform 300"/>
            <p:cNvSpPr>
              <a:spLocks/>
            </p:cNvSpPr>
            <p:nvPr/>
          </p:nvSpPr>
          <p:spPr bwMode="auto">
            <a:xfrm>
              <a:off x="2592388" y="3028950"/>
              <a:ext cx="117475" cy="22225"/>
            </a:xfrm>
            <a:custGeom>
              <a:avLst/>
              <a:gdLst>
                <a:gd name="T0" fmla="*/ 66 w 74"/>
                <a:gd name="T1" fmla="*/ 14 h 14"/>
                <a:gd name="T2" fmla="*/ 6 w 74"/>
                <a:gd name="T3" fmla="*/ 14 h 14"/>
                <a:gd name="T4" fmla="*/ 6 w 74"/>
                <a:gd name="T5" fmla="*/ 14 h 14"/>
                <a:gd name="T6" fmla="*/ 2 w 74"/>
                <a:gd name="T7" fmla="*/ 12 h 14"/>
                <a:gd name="T8" fmla="*/ 0 w 74"/>
                <a:gd name="T9" fmla="*/ 6 h 14"/>
                <a:gd name="T10" fmla="*/ 0 w 74"/>
                <a:gd name="T11" fmla="*/ 6 h 14"/>
                <a:gd name="T12" fmla="*/ 2 w 74"/>
                <a:gd name="T13" fmla="*/ 2 h 14"/>
                <a:gd name="T14" fmla="*/ 6 w 74"/>
                <a:gd name="T15" fmla="*/ 0 h 14"/>
                <a:gd name="T16" fmla="*/ 66 w 74"/>
                <a:gd name="T17" fmla="*/ 0 h 14"/>
                <a:gd name="T18" fmla="*/ 66 w 74"/>
                <a:gd name="T19" fmla="*/ 0 h 14"/>
                <a:gd name="T20" fmla="*/ 72 w 74"/>
                <a:gd name="T21" fmla="*/ 2 h 14"/>
                <a:gd name="T22" fmla="*/ 74 w 74"/>
                <a:gd name="T23" fmla="*/ 6 h 14"/>
                <a:gd name="T24" fmla="*/ 74 w 74"/>
                <a:gd name="T25" fmla="*/ 6 h 14"/>
                <a:gd name="T26" fmla="*/ 72 w 74"/>
                <a:gd name="T27" fmla="*/ 12 h 14"/>
                <a:gd name="T28" fmla="*/ 66 w 74"/>
                <a:gd name="T29" fmla="*/ 14 h 14"/>
                <a:gd name="T30" fmla="*/ 66 w 7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14">
                  <a:moveTo>
                    <a:pt x="66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2" y="2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2" y="12"/>
                  </a:lnTo>
                  <a:lnTo>
                    <a:pt x="66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0" name="Freeform 301"/>
            <p:cNvSpPr>
              <a:spLocks/>
            </p:cNvSpPr>
            <p:nvPr/>
          </p:nvSpPr>
          <p:spPr bwMode="auto">
            <a:xfrm>
              <a:off x="2592388" y="3067050"/>
              <a:ext cx="117475" cy="22225"/>
            </a:xfrm>
            <a:custGeom>
              <a:avLst/>
              <a:gdLst>
                <a:gd name="T0" fmla="*/ 66 w 74"/>
                <a:gd name="T1" fmla="*/ 14 h 14"/>
                <a:gd name="T2" fmla="*/ 6 w 74"/>
                <a:gd name="T3" fmla="*/ 14 h 14"/>
                <a:gd name="T4" fmla="*/ 6 w 74"/>
                <a:gd name="T5" fmla="*/ 14 h 14"/>
                <a:gd name="T6" fmla="*/ 2 w 74"/>
                <a:gd name="T7" fmla="*/ 12 h 14"/>
                <a:gd name="T8" fmla="*/ 0 w 74"/>
                <a:gd name="T9" fmla="*/ 8 h 14"/>
                <a:gd name="T10" fmla="*/ 0 w 74"/>
                <a:gd name="T11" fmla="*/ 8 h 14"/>
                <a:gd name="T12" fmla="*/ 2 w 74"/>
                <a:gd name="T13" fmla="*/ 2 h 14"/>
                <a:gd name="T14" fmla="*/ 6 w 74"/>
                <a:gd name="T15" fmla="*/ 0 h 14"/>
                <a:gd name="T16" fmla="*/ 66 w 74"/>
                <a:gd name="T17" fmla="*/ 0 h 14"/>
                <a:gd name="T18" fmla="*/ 66 w 74"/>
                <a:gd name="T19" fmla="*/ 0 h 14"/>
                <a:gd name="T20" fmla="*/ 72 w 74"/>
                <a:gd name="T21" fmla="*/ 2 h 14"/>
                <a:gd name="T22" fmla="*/ 74 w 74"/>
                <a:gd name="T23" fmla="*/ 8 h 14"/>
                <a:gd name="T24" fmla="*/ 74 w 74"/>
                <a:gd name="T25" fmla="*/ 8 h 14"/>
                <a:gd name="T26" fmla="*/ 72 w 74"/>
                <a:gd name="T27" fmla="*/ 12 h 14"/>
                <a:gd name="T28" fmla="*/ 66 w 74"/>
                <a:gd name="T29" fmla="*/ 14 h 14"/>
                <a:gd name="T30" fmla="*/ 66 w 7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14">
                  <a:moveTo>
                    <a:pt x="66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2" y="12"/>
                  </a:lnTo>
                  <a:lnTo>
                    <a:pt x="66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1" name="Freeform 302"/>
            <p:cNvSpPr>
              <a:spLocks/>
            </p:cNvSpPr>
            <p:nvPr/>
          </p:nvSpPr>
          <p:spPr bwMode="auto">
            <a:xfrm>
              <a:off x="2592388" y="2990850"/>
              <a:ext cx="117475" cy="22225"/>
            </a:xfrm>
            <a:custGeom>
              <a:avLst/>
              <a:gdLst>
                <a:gd name="T0" fmla="*/ 66 w 74"/>
                <a:gd name="T1" fmla="*/ 14 h 14"/>
                <a:gd name="T2" fmla="*/ 6 w 74"/>
                <a:gd name="T3" fmla="*/ 14 h 14"/>
                <a:gd name="T4" fmla="*/ 6 w 74"/>
                <a:gd name="T5" fmla="*/ 14 h 14"/>
                <a:gd name="T6" fmla="*/ 2 w 74"/>
                <a:gd name="T7" fmla="*/ 12 h 14"/>
                <a:gd name="T8" fmla="*/ 0 w 74"/>
                <a:gd name="T9" fmla="*/ 6 h 14"/>
                <a:gd name="T10" fmla="*/ 0 w 74"/>
                <a:gd name="T11" fmla="*/ 6 h 14"/>
                <a:gd name="T12" fmla="*/ 2 w 74"/>
                <a:gd name="T13" fmla="*/ 2 h 14"/>
                <a:gd name="T14" fmla="*/ 6 w 74"/>
                <a:gd name="T15" fmla="*/ 0 h 14"/>
                <a:gd name="T16" fmla="*/ 66 w 74"/>
                <a:gd name="T17" fmla="*/ 0 h 14"/>
                <a:gd name="T18" fmla="*/ 66 w 74"/>
                <a:gd name="T19" fmla="*/ 0 h 14"/>
                <a:gd name="T20" fmla="*/ 72 w 74"/>
                <a:gd name="T21" fmla="*/ 2 h 14"/>
                <a:gd name="T22" fmla="*/ 74 w 74"/>
                <a:gd name="T23" fmla="*/ 6 h 14"/>
                <a:gd name="T24" fmla="*/ 74 w 74"/>
                <a:gd name="T25" fmla="*/ 6 h 14"/>
                <a:gd name="T26" fmla="*/ 72 w 74"/>
                <a:gd name="T27" fmla="*/ 12 h 14"/>
                <a:gd name="T28" fmla="*/ 66 w 74"/>
                <a:gd name="T29" fmla="*/ 14 h 14"/>
                <a:gd name="T30" fmla="*/ 66 w 7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14">
                  <a:moveTo>
                    <a:pt x="66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2" y="2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2" y="12"/>
                  </a:lnTo>
                  <a:lnTo>
                    <a:pt x="66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2" name="Freeform 303"/>
            <p:cNvSpPr>
              <a:spLocks/>
            </p:cNvSpPr>
            <p:nvPr/>
          </p:nvSpPr>
          <p:spPr bwMode="auto">
            <a:xfrm>
              <a:off x="2624138" y="2851150"/>
              <a:ext cx="53975" cy="31750"/>
            </a:xfrm>
            <a:custGeom>
              <a:avLst/>
              <a:gdLst>
                <a:gd name="T0" fmla="*/ 34 w 34"/>
                <a:gd name="T1" fmla="*/ 10 h 20"/>
                <a:gd name="T2" fmla="*/ 34 w 34"/>
                <a:gd name="T3" fmla="*/ 10 h 20"/>
                <a:gd name="T4" fmla="*/ 34 w 34"/>
                <a:gd name="T5" fmla="*/ 14 h 20"/>
                <a:gd name="T6" fmla="*/ 30 w 34"/>
                <a:gd name="T7" fmla="*/ 16 h 20"/>
                <a:gd name="T8" fmla="*/ 24 w 34"/>
                <a:gd name="T9" fmla="*/ 20 h 20"/>
                <a:gd name="T10" fmla="*/ 16 w 34"/>
                <a:gd name="T11" fmla="*/ 20 h 20"/>
                <a:gd name="T12" fmla="*/ 16 w 34"/>
                <a:gd name="T13" fmla="*/ 20 h 20"/>
                <a:gd name="T14" fmla="*/ 10 w 34"/>
                <a:gd name="T15" fmla="*/ 20 h 20"/>
                <a:gd name="T16" fmla="*/ 4 w 34"/>
                <a:gd name="T17" fmla="*/ 16 h 20"/>
                <a:gd name="T18" fmla="*/ 0 w 34"/>
                <a:gd name="T19" fmla="*/ 14 h 20"/>
                <a:gd name="T20" fmla="*/ 0 w 34"/>
                <a:gd name="T21" fmla="*/ 10 h 20"/>
                <a:gd name="T22" fmla="*/ 0 w 34"/>
                <a:gd name="T23" fmla="*/ 10 h 20"/>
                <a:gd name="T24" fmla="*/ 0 w 34"/>
                <a:gd name="T25" fmla="*/ 6 h 20"/>
                <a:gd name="T26" fmla="*/ 4 w 34"/>
                <a:gd name="T27" fmla="*/ 2 h 20"/>
                <a:gd name="T28" fmla="*/ 10 w 34"/>
                <a:gd name="T29" fmla="*/ 0 h 20"/>
                <a:gd name="T30" fmla="*/ 16 w 34"/>
                <a:gd name="T31" fmla="*/ 0 h 20"/>
                <a:gd name="T32" fmla="*/ 16 w 34"/>
                <a:gd name="T33" fmla="*/ 0 h 20"/>
                <a:gd name="T34" fmla="*/ 24 w 34"/>
                <a:gd name="T35" fmla="*/ 0 h 20"/>
                <a:gd name="T36" fmla="*/ 30 w 34"/>
                <a:gd name="T37" fmla="*/ 2 h 20"/>
                <a:gd name="T38" fmla="*/ 34 w 34"/>
                <a:gd name="T39" fmla="*/ 6 h 20"/>
                <a:gd name="T40" fmla="*/ 34 w 34"/>
                <a:gd name="T41" fmla="*/ 10 h 20"/>
                <a:gd name="T42" fmla="*/ 34 w 34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20">
                  <a:moveTo>
                    <a:pt x="34" y="10"/>
                  </a:moveTo>
                  <a:lnTo>
                    <a:pt x="34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4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0" y="20"/>
                  </a:lnTo>
                  <a:lnTo>
                    <a:pt x="4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4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3" name="Freeform 304"/>
            <p:cNvSpPr>
              <a:spLocks/>
            </p:cNvSpPr>
            <p:nvPr/>
          </p:nvSpPr>
          <p:spPr bwMode="auto">
            <a:xfrm>
              <a:off x="2522538" y="2851150"/>
              <a:ext cx="57150" cy="31750"/>
            </a:xfrm>
            <a:custGeom>
              <a:avLst/>
              <a:gdLst>
                <a:gd name="T0" fmla="*/ 36 w 36"/>
                <a:gd name="T1" fmla="*/ 10 h 20"/>
                <a:gd name="T2" fmla="*/ 36 w 36"/>
                <a:gd name="T3" fmla="*/ 10 h 20"/>
                <a:gd name="T4" fmla="*/ 34 w 36"/>
                <a:gd name="T5" fmla="*/ 14 h 20"/>
                <a:gd name="T6" fmla="*/ 30 w 36"/>
                <a:gd name="T7" fmla="*/ 16 h 20"/>
                <a:gd name="T8" fmla="*/ 24 w 36"/>
                <a:gd name="T9" fmla="*/ 20 h 20"/>
                <a:gd name="T10" fmla="*/ 18 w 36"/>
                <a:gd name="T11" fmla="*/ 20 h 20"/>
                <a:gd name="T12" fmla="*/ 18 w 36"/>
                <a:gd name="T13" fmla="*/ 20 h 20"/>
                <a:gd name="T14" fmla="*/ 12 w 36"/>
                <a:gd name="T15" fmla="*/ 20 h 20"/>
                <a:gd name="T16" fmla="*/ 6 w 36"/>
                <a:gd name="T17" fmla="*/ 16 h 20"/>
                <a:gd name="T18" fmla="*/ 2 w 36"/>
                <a:gd name="T19" fmla="*/ 14 h 20"/>
                <a:gd name="T20" fmla="*/ 0 w 36"/>
                <a:gd name="T21" fmla="*/ 10 h 20"/>
                <a:gd name="T22" fmla="*/ 0 w 36"/>
                <a:gd name="T23" fmla="*/ 10 h 20"/>
                <a:gd name="T24" fmla="*/ 2 w 36"/>
                <a:gd name="T25" fmla="*/ 6 h 20"/>
                <a:gd name="T26" fmla="*/ 6 w 36"/>
                <a:gd name="T27" fmla="*/ 2 h 20"/>
                <a:gd name="T28" fmla="*/ 12 w 36"/>
                <a:gd name="T29" fmla="*/ 0 h 20"/>
                <a:gd name="T30" fmla="*/ 18 w 36"/>
                <a:gd name="T31" fmla="*/ 0 h 20"/>
                <a:gd name="T32" fmla="*/ 18 w 36"/>
                <a:gd name="T33" fmla="*/ 0 h 20"/>
                <a:gd name="T34" fmla="*/ 24 w 36"/>
                <a:gd name="T35" fmla="*/ 0 h 20"/>
                <a:gd name="T36" fmla="*/ 30 w 36"/>
                <a:gd name="T37" fmla="*/ 2 h 20"/>
                <a:gd name="T38" fmla="*/ 34 w 36"/>
                <a:gd name="T39" fmla="*/ 6 h 20"/>
                <a:gd name="T40" fmla="*/ 36 w 36"/>
                <a:gd name="T41" fmla="*/ 10 h 20"/>
                <a:gd name="T42" fmla="*/ 36 w 36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20">
                  <a:moveTo>
                    <a:pt x="36" y="10"/>
                  </a:moveTo>
                  <a:lnTo>
                    <a:pt x="36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4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4" name="Freeform 305"/>
            <p:cNvSpPr>
              <a:spLocks/>
            </p:cNvSpPr>
            <p:nvPr/>
          </p:nvSpPr>
          <p:spPr bwMode="auto">
            <a:xfrm>
              <a:off x="2722563" y="2851150"/>
              <a:ext cx="57150" cy="31750"/>
            </a:xfrm>
            <a:custGeom>
              <a:avLst/>
              <a:gdLst>
                <a:gd name="T0" fmla="*/ 0 w 36"/>
                <a:gd name="T1" fmla="*/ 10 h 20"/>
                <a:gd name="T2" fmla="*/ 0 w 36"/>
                <a:gd name="T3" fmla="*/ 10 h 20"/>
                <a:gd name="T4" fmla="*/ 2 w 36"/>
                <a:gd name="T5" fmla="*/ 14 h 20"/>
                <a:gd name="T6" fmla="*/ 6 w 36"/>
                <a:gd name="T7" fmla="*/ 16 h 20"/>
                <a:gd name="T8" fmla="*/ 10 w 36"/>
                <a:gd name="T9" fmla="*/ 20 h 20"/>
                <a:gd name="T10" fmla="*/ 18 w 36"/>
                <a:gd name="T11" fmla="*/ 20 h 20"/>
                <a:gd name="T12" fmla="*/ 18 w 36"/>
                <a:gd name="T13" fmla="*/ 20 h 20"/>
                <a:gd name="T14" fmla="*/ 24 w 36"/>
                <a:gd name="T15" fmla="*/ 20 h 20"/>
                <a:gd name="T16" fmla="*/ 30 w 36"/>
                <a:gd name="T17" fmla="*/ 16 h 20"/>
                <a:gd name="T18" fmla="*/ 34 w 36"/>
                <a:gd name="T19" fmla="*/ 14 h 20"/>
                <a:gd name="T20" fmla="*/ 36 w 36"/>
                <a:gd name="T21" fmla="*/ 10 h 20"/>
                <a:gd name="T22" fmla="*/ 36 w 36"/>
                <a:gd name="T23" fmla="*/ 10 h 20"/>
                <a:gd name="T24" fmla="*/ 34 w 36"/>
                <a:gd name="T25" fmla="*/ 6 h 20"/>
                <a:gd name="T26" fmla="*/ 30 w 36"/>
                <a:gd name="T27" fmla="*/ 2 h 20"/>
                <a:gd name="T28" fmla="*/ 24 w 36"/>
                <a:gd name="T29" fmla="*/ 0 h 20"/>
                <a:gd name="T30" fmla="*/ 18 w 36"/>
                <a:gd name="T31" fmla="*/ 0 h 20"/>
                <a:gd name="T32" fmla="*/ 18 w 36"/>
                <a:gd name="T33" fmla="*/ 0 h 20"/>
                <a:gd name="T34" fmla="*/ 10 w 36"/>
                <a:gd name="T35" fmla="*/ 0 h 20"/>
                <a:gd name="T36" fmla="*/ 6 w 36"/>
                <a:gd name="T37" fmla="*/ 2 h 20"/>
                <a:gd name="T38" fmla="*/ 2 w 36"/>
                <a:gd name="T39" fmla="*/ 6 h 20"/>
                <a:gd name="T40" fmla="*/ 0 w 36"/>
                <a:gd name="T41" fmla="*/ 10 h 20"/>
                <a:gd name="T42" fmla="*/ 0 w 36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20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0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4" y="20"/>
                  </a:lnTo>
                  <a:lnTo>
                    <a:pt x="30" y="16"/>
                  </a:lnTo>
                  <a:lnTo>
                    <a:pt x="34" y="14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2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5" name="Freeform 306"/>
            <p:cNvSpPr>
              <a:spLocks/>
            </p:cNvSpPr>
            <p:nvPr/>
          </p:nvSpPr>
          <p:spPr bwMode="auto">
            <a:xfrm>
              <a:off x="2551113" y="2660650"/>
              <a:ext cx="200025" cy="149225"/>
            </a:xfrm>
            <a:custGeom>
              <a:avLst/>
              <a:gdLst>
                <a:gd name="T0" fmla="*/ 76 w 126"/>
                <a:gd name="T1" fmla="*/ 0 h 94"/>
                <a:gd name="T2" fmla="*/ 0 w 126"/>
                <a:gd name="T3" fmla="*/ 0 h 94"/>
                <a:gd name="T4" fmla="*/ 0 w 126"/>
                <a:gd name="T5" fmla="*/ 94 h 94"/>
                <a:gd name="T6" fmla="*/ 126 w 126"/>
                <a:gd name="T7" fmla="*/ 94 h 94"/>
                <a:gd name="T8" fmla="*/ 126 w 126"/>
                <a:gd name="T9" fmla="*/ 50 h 94"/>
                <a:gd name="T10" fmla="*/ 76 w 126"/>
                <a:gd name="T11" fmla="*/ 50 h 94"/>
                <a:gd name="T12" fmla="*/ 76 w 126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4">
                  <a:moveTo>
                    <a:pt x="76" y="0"/>
                  </a:moveTo>
                  <a:lnTo>
                    <a:pt x="0" y="0"/>
                  </a:lnTo>
                  <a:lnTo>
                    <a:pt x="0" y="94"/>
                  </a:lnTo>
                  <a:lnTo>
                    <a:pt x="126" y="94"/>
                  </a:lnTo>
                  <a:lnTo>
                    <a:pt x="126" y="50"/>
                  </a:lnTo>
                  <a:lnTo>
                    <a:pt x="76" y="5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6" name="Freeform 307"/>
            <p:cNvSpPr>
              <a:spLocks noEditPoints="1"/>
            </p:cNvSpPr>
            <p:nvPr/>
          </p:nvSpPr>
          <p:spPr bwMode="auto">
            <a:xfrm>
              <a:off x="2541588" y="2651125"/>
              <a:ext cx="219075" cy="168275"/>
            </a:xfrm>
            <a:custGeom>
              <a:avLst/>
              <a:gdLst>
                <a:gd name="T0" fmla="*/ 132 w 138"/>
                <a:gd name="T1" fmla="*/ 106 h 106"/>
                <a:gd name="T2" fmla="*/ 6 w 138"/>
                <a:gd name="T3" fmla="*/ 106 h 106"/>
                <a:gd name="T4" fmla="*/ 6 w 138"/>
                <a:gd name="T5" fmla="*/ 106 h 106"/>
                <a:gd name="T6" fmla="*/ 2 w 138"/>
                <a:gd name="T7" fmla="*/ 104 h 106"/>
                <a:gd name="T8" fmla="*/ 0 w 138"/>
                <a:gd name="T9" fmla="*/ 100 h 106"/>
                <a:gd name="T10" fmla="*/ 0 w 138"/>
                <a:gd name="T11" fmla="*/ 6 h 106"/>
                <a:gd name="T12" fmla="*/ 0 w 138"/>
                <a:gd name="T13" fmla="*/ 6 h 106"/>
                <a:gd name="T14" fmla="*/ 2 w 138"/>
                <a:gd name="T15" fmla="*/ 2 h 106"/>
                <a:gd name="T16" fmla="*/ 6 w 138"/>
                <a:gd name="T17" fmla="*/ 0 h 106"/>
                <a:gd name="T18" fmla="*/ 82 w 138"/>
                <a:gd name="T19" fmla="*/ 0 h 106"/>
                <a:gd name="T20" fmla="*/ 82 w 138"/>
                <a:gd name="T21" fmla="*/ 0 h 106"/>
                <a:gd name="T22" fmla="*/ 86 w 138"/>
                <a:gd name="T23" fmla="*/ 2 h 106"/>
                <a:gd name="T24" fmla="*/ 88 w 138"/>
                <a:gd name="T25" fmla="*/ 6 h 106"/>
                <a:gd name="T26" fmla="*/ 88 w 138"/>
                <a:gd name="T27" fmla="*/ 50 h 106"/>
                <a:gd name="T28" fmla="*/ 132 w 138"/>
                <a:gd name="T29" fmla="*/ 50 h 106"/>
                <a:gd name="T30" fmla="*/ 132 w 138"/>
                <a:gd name="T31" fmla="*/ 50 h 106"/>
                <a:gd name="T32" fmla="*/ 136 w 138"/>
                <a:gd name="T33" fmla="*/ 52 h 106"/>
                <a:gd name="T34" fmla="*/ 138 w 138"/>
                <a:gd name="T35" fmla="*/ 56 h 106"/>
                <a:gd name="T36" fmla="*/ 138 w 138"/>
                <a:gd name="T37" fmla="*/ 100 h 106"/>
                <a:gd name="T38" fmla="*/ 138 w 138"/>
                <a:gd name="T39" fmla="*/ 100 h 106"/>
                <a:gd name="T40" fmla="*/ 136 w 138"/>
                <a:gd name="T41" fmla="*/ 104 h 106"/>
                <a:gd name="T42" fmla="*/ 132 w 138"/>
                <a:gd name="T43" fmla="*/ 106 h 106"/>
                <a:gd name="T44" fmla="*/ 132 w 138"/>
                <a:gd name="T45" fmla="*/ 106 h 106"/>
                <a:gd name="T46" fmla="*/ 12 w 138"/>
                <a:gd name="T47" fmla="*/ 94 h 106"/>
                <a:gd name="T48" fmla="*/ 126 w 138"/>
                <a:gd name="T49" fmla="*/ 94 h 106"/>
                <a:gd name="T50" fmla="*/ 126 w 138"/>
                <a:gd name="T51" fmla="*/ 64 h 106"/>
                <a:gd name="T52" fmla="*/ 82 w 138"/>
                <a:gd name="T53" fmla="*/ 64 h 106"/>
                <a:gd name="T54" fmla="*/ 82 w 138"/>
                <a:gd name="T55" fmla="*/ 64 h 106"/>
                <a:gd name="T56" fmla="*/ 76 w 138"/>
                <a:gd name="T57" fmla="*/ 62 h 106"/>
                <a:gd name="T58" fmla="*/ 74 w 138"/>
                <a:gd name="T59" fmla="*/ 56 h 106"/>
                <a:gd name="T60" fmla="*/ 74 w 138"/>
                <a:gd name="T61" fmla="*/ 14 h 106"/>
                <a:gd name="T62" fmla="*/ 12 w 138"/>
                <a:gd name="T63" fmla="*/ 14 h 106"/>
                <a:gd name="T64" fmla="*/ 12 w 138"/>
                <a:gd name="T65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8" h="106">
                  <a:moveTo>
                    <a:pt x="132" y="106"/>
                  </a:moveTo>
                  <a:lnTo>
                    <a:pt x="6" y="106"/>
                  </a:lnTo>
                  <a:lnTo>
                    <a:pt x="6" y="106"/>
                  </a:lnTo>
                  <a:lnTo>
                    <a:pt x="2" y="104"/>
                  </a:lnTo>
                  <a:lnTo>
                    <a:pt x="0" y="10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6" y="2"/>
                  </a:lnTo>
                  <a:lnTo>
                    <a:pt x="88" y="6"/>
                  </a:lnTo>
                  <a:lnTo>
                    <a:pt x="88" y="50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6" y="52"/>
                  </a:lnTo>
                  <a:lnTo>
                    <a:pt x="138" y="56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6" y="104"/>
                  </a:lnTo>
                  <a:lnTo>
                    <a:pt x="132" y="106"/>
                  </a:lnTo>
                  <a:lnTo>
                    <a:pt x="132" y="106"/>
                  </a:lnTo>
                  <a:close/>
                  <a:moveTo>
                    <a:pt x="12" y="94"/>
                  </a:moveTo>
                  <a:lnTo>
                    <a:pt x="126" y="94"/>
                  </a:lnTo>
                  <a:lnTo>
                    <a:pt x="126" y="64"/>
                  </a:lnTo>
                  <a:lnTo>
                    <a:pt x="82" y="64"/>
                  </a:lnTo>
                  <a:lnTo>
                    <a:pt x="82" y="64"/>
                  </a:lnTo>
                  <a:lnTo>
                    <a:pt x="76" y="62"/>
                  </a:lnTo>
                  <a:lnTo>
                    <a:pt x="74" y="56"/>
                  </a:lnTo>
                  <a:lnTo>
                    <a:pt x="74" y="14"/>
                  </a:lnTo>
                  <a:lnTo>
                    <a:pt x="12" y="14"/>
                  </a:lnTo>
                  <a:lnTo>
                    <a:pt x="12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7" name="Freeform 308"/>
            <p:cNvSpPr>
              <a:spLocks/>
            </p:cNvSpPr>
            <p:nvPr/>
          </p:nvSpPr>
          <p:spPr bwMode="auto">
            <a:xfrm>
              <a:off x="2671763" y="2660650"/>
              <a:ext cx="79375" cy="79375"/>
            </a:xfrm>
            <a:custGeom>
              <a:avLst/>
              <a:gdLst>
                <a:gd name="T0" fmla="*/ 0 w 50"/>
                <a:gd name="T1" fmla="*/ 50 h 50"/>
                <a:gd name="T2" fmla="*/ 50 w 50"/>
                <a:gd name="T3" fmla="*/ 50 h 50"/>
                <a:gd name="T4" fmla="*/ 0 w 50"/>
                <a:gd name="T5" fmla="*/ 0 h 50"/>
                <a:gd name="T6" fmla="*/ 0 w 50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0">
                  <a:moveTo>
                    <a:pt x="0" y="50"/>
                  </a:moveTo>
                  <a:lnTo>
                    <a:pt x="50" y="50"/>
                  </a:lnTo>
                  <a:lnTo>
                    <a:pt x="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68" name="Freeform 309"/>
            <p:cNvSpPr>
              <a:spLocks noEditPoints="1"/>
            </p:cNvSpPr>
            <p:nvPr/>
          </p:nvSpPr>
          <p:spPr bwMode="auto">
            <a:xfrm>
              <a:off x="2659063" y="2651125"/>
              <a:ext cx="101600" cy="101600"/>
            </a:xfrm>
            <a:custGeom>
              <a:avLst/>
              <a:gdLst>
                <a:gd name="T0" fmla="*/ 58 w 64"/>
                <a:gd name="T1" fmla="*/ 64 h 64"/>
                <a:gd name="T2" fmla="*/ 8 w 64"/>
                <a:gd name="T3" fmla="*/ 64 h 64"/>
                <a:gd name="T4" fmla="*/ 8 w 64"/>
                <a:gd name="T5" fmla="*/ 64 h 64"/>
                <a:gd name="T6" fmla="*/ 2 w 64"/>
                <a:gd name="T7" fmla="*/ 62 h 64"/>
                <a:gd name="T8" fmla="*/ 0 w 64"/>
                <a:gd name="T9" fmla="*/ 56 h 64"/>
                <a:gd name="T10" fmla="*/ 0 w 64"/>
                <a:gd name="T11" fmla="*/ 6 h 64"/>
                <a:gd name="T12" fmla="*/ 0 w 64"/>
                <a:gd name="T13" fmla="*/ 6 h 64"/>
                <a:gd name="T14" fmla="*/ 2 w 64"/>
                <a:gd name="T15" fmla="*/ 2 h 64"/>
                <a:gd name="T16" fmla="*/ 4 w 64"/>
                <a:gd name="T17" fmla="*/ 0 h 64"/>
                <a:gd name="T18" fmla="*/ 4 w 64"/>
                <a:gd name="T19" fmla="*/ 0 h 64"/>
                <a:gd name="T20" fmla="*/ 8 w 64"/>
                <a:gd name="T21" fmla="*/ 0 h 64"/>
                <a:gd name="T22" fmla="*/ 12 w 64"/>
                <a:gd name="T23" fmla="*/ 2 h 64"/>
                <a:gd name="T24" fmla="*/ 62 w 64"/>
                <a:gd name="T25" fmla="*/ 52 h 64"/>
                <a:gd name="T26" fmla="*/ 62 w 64"/>
                <a:gd name="T27" fmla="*/ 52 h 64"/>
                <a:gd name="T28" fmla="*/ 64 w 64"/>
                <a:gd name="T29" fmla="*/ 56 h 64"/>
                <a:gd name="T30" fmla="*/ 64 w 64"/>
                <a:gd name="T31" fmla="*/ 60 h 64"/>
                <a:gd name="T32" fmla="*/ 64 w 64"/>
                <a:gd name="T33" fmla="*/ 60 h 64"/>
                <a:gd name="T34" fmla="*/ 62 w 64"/>
                <a:gd name="T35" fmla="*/ 62 h 64"/>
                <a:gd name="T36" fmla="*/ 58 w 64"/>
                <a:gd name="T37" fmla="*/ 64 h 64"/>
                <a:gd name="T38" fmla="*/ 58 w 64"/>
                <a:gd name="T39" fmla="*/ 64 h 64"/>
                <a:gd name="T40" fmla="*/ 14 w 64"/>
                <a:gd name="T41" fmla="*/ 50 h 64"/>
                <a:gd name="T42" fmla="*/ 42 w 64"/>
                <a:gd name="T43" fmla="*/ 50 h 64"/>
                <a:gd name="T44" fmla="*/ 14 w 64"/>
                <a:gd name="T45" fmla="*/ 22 h 64"/>
                <a:gd name="T46" fmla="*/ 14 w 64"/>
                <a:gd name="T47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4">
                  <a:moveTo>
                    <a:pt x="58" y="64"/>
                  </a:moveTo>
                  <a:lnTo>
                    <a:pt x="8" y="64"/>
                  </a:lnTo>
                  <a:lnTo>
                    <a:pt x="8" y="64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4" y="56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8" y="64"/>
                  </a:lnTo>
                  <a:close/>
                  <a:moveTo>
                    <a:pt x="14" y="50"/>
                  </a:moveTo>
                  <a:lnTo>
                    <a:pt x="42" y="50"/>
                  </a:lnTo>
                  <a:lnTo>
                    <a:pt x="14" y="22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69" name="グループ化 1568"/>
          <p:cNvGrpSpPr/>
          <p:nvPr/>
        </p:nvGrpSpPr>
        <p:grpSpPr>
          <a:xfrm>
            <a:off x="5267038" y="3909984"/>
            <a:ext cx="434926" cy="434926"/>
            <a:chOff x="4208463" y="4448175"/>
            <a:chExt cx="479425" cy="479425"/>
          </a:xfrm>
        </p:grpSpPr>
        <p:sp>
          <p:nvSpPr>
            <p:cNvPr id="1570" name="Rectangle 310"/>
            <p:cNvSpPr>
              <a:spLocks noChangeArrowheads="1"/>
            </p:cNvSpPr>
            <p:nvPr/>
          </p:nvSpPr>
          <p:spPr bwMode="auto">
            <a:xfrm>
              <a:off x="4208463" y="4597400"/>
              <a:ext cx="330200" cy="330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1" name="Rectangle 311"/>
            <p:cNvSpPr>
              <a:spLocks noChangeArrowheads="1"/>
            </p:cNvSpPr>
            <p:nvPr/>
          </p:nvSpPr>
          <p:spPr bwMode="auto">
            <a:xfrm>
              <a:off x="4237038" y="4629150"/>
              <a:ext cx="269875" cy="222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2" name="Freeform 312"/>
            <p:cNvSpPr>
              <a:spLocks/>
            </p:cNvSpPr>
            <p:nvPr/>
          </p:nvSpPr>
          <p:spPr bwMode="auto">
            <a:xfrm>
              <a:off x="4338638" y="45783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3" name="Freeform 313"/>
            <p:cNvSpPr>
              <a:spLocks/>
            </p:cNvSpPr>
            <p:nvPr/>
          </p:nvSpPr>
          <p:spPr bwMode="auto">
            <a:xfrm>
              <a:off x="4338638" y="4448175"/>
              <a:ext cx="349250" cy="384175"/>
            </a:xfrm>
            <a:custGeom>
              <a:avLst/>
              <a:gdLst>
                <a:gd name="T0" fmla="*/ 220 w 220"/>
                <a:gd name="T1" fmla="*/ 38 h 242"/>
                <a:gd name="T2" fmla="*/ 16 w 220"/>
                <a:gd name="T3" fmla="*/ 0 h 242"/>
                <a:gd name="T4" fmla="*/ 0 w 220"/>
                <a:gd name="T5" fmla="*/ 82 h 242"/>
                <a:gd name="T6" fmla="*/ 16 w 220"/>
                <a:gd name="T7" fmla="*/ 82 h 242"/>
                <a:gd name="T8" fmla="*/ 20 w 220"/>
                <a:gd name="T9" fmla="*/ 82 h 242"/>
                <a:gd name="T10" fmla="*/ 30 w 220"/>
                <a:gd name="T11" fmla="*/ 22 h 242"/>
                <a:gd name="T12" fmla="*/ 198 w 220"/>
                <a:gd name="T13" fmla="*/ 52 h 242"/>
                <a:gd name="T14" fmla="*/ 172 w 220"/>
                <a:gd name="T15" fmla="*/ 192 h 242"/>
                <a:gd name="T16" fmla="*/ 138 w 220"/>
                <a:gd name="T17" fmla="*/ 186 h 242"/>
                <a:gd name="T18" fmla="*/ 138 w 220"/>
                <a:gd name="T19" fmla="*/ 190 h 242"/>
                <a:gd name="T20" fmla="*/ 138 w 220"/>
                <a:gd name="T21" fmla="*/ 234 h 242"/>
                <a:gd name="T22" fmla="*/ 138 w 220"/>
                <a:gd name="T23" fmla="*/ 234 h 242"/>
                <a:gd name="T24" fmla="*/ 182 w 220"/>
                <a:gd name="T25" fmla="*/ 242 h 242"/>
                <a:gd name="T26" fmla="*/ 220 w 220"/>
                <a:gd name="T27" fmla="*/ 3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0" h="242">
                  <a:moveTo>
                    <a:pt x="220" y="38"/>
                  </a:moveTo>
                  <a:lnTo>
                    <a:pt x="16" y="0"/>
                  </a:lnTo>
                  <a:lnTo>
                    <a:pt x="0" y="82"/>
                  </a:lnTo>
                  <a:lnTo>
                    <a:pt x="16" y="82"/>
                  </a:lnTo>
                  <a:lnTo>
                    <a:pt x="20" y="82"/>
                  </a:lnTo>
                  <a:lnTo>
                    <a:pt x="30" y="22"/>
                  </a:lnTo>
                  <a:lnTo>
                    <a:pt x="198" y="52"/>
                  </a:lnTo>
                  <a:lnTo>
                    <a:pt x="172" y="192"/>
                  </a:lnTo>
                  <a:lnTo>
                    <a:pt x="138" y="186"/>
                  </a:lnTo>
                  <a:lnTo>
                    <a:pt x="138" y="190"/>
                  </a:lnTo>
                  <a:lnTo>
                    <a:pt x="138" y="234"/>
                  </a:lnTo>
                  <a:lnTo>
                    <a:pt x="138" y="234"/>
                  </a:lnTo>
                  <a:lnTo>
                    <a:pt x="182" y="242"/>
                  </a:lnTo>
                  <a:lnTo>
                    <a:pt x="22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4" name="Freeform 314"/>
            <p:cNvSpPr>
              <a:spLocks/>
            </p:cNvSpPr>
            <p:nvPr/>
          </p:nvSpPr>
          <p:spPr bwMode="auto">
            <a:xfrm>
              <a:off x="4370388" y="4483100"/>
              <a:ext cx="282575" cy="269875"/>
            </a:xfrm>
            <a:custGeom>
              <a:avLst/>
              <a:gdLst>
                <a:gd name="T0" fmla="*/ 118 w 178"/>
                <a:gd name="T1" fmla="*/ 60 h 170"/>
                <a:gd name="T2" fmla="*/ 118 w 178"/>
                <a:gd name="T3" fmla="*/ 72 h 170"/>
                <a:gd name="T4" fmla="*/ 118 w 178"/>
                <a:gd name="T5" fmla="*/ 164 h 170"/>
                <a:gd name="T6" fmla="*/ 152 w 178"/>
                <a:gd name="T7" fmla="*/ 170 h 170"/>
                <a:gd name="T8" fmla="*/ 178 w 178"/>
                <a:gd name="T9" fmla="*/ 30 h 170"/>
                <a:gd name="T10" fmla="*/ 10 w 178"/>
                <a:gd name="T11" fmla="*/ 0 h 170"/>
                <a:gd name="T12" fmla="*/ 0 w 178"/>
                <a:gd name="T13" fmla="*/ 60 h 170"/>
                <a:gd name="T14" fmla="*/ 106 w 178"/>
                <a:gd name="T15" fmla="*/ 60 h 170"/>
                <a:gd name="T16" fmla="*/ 118 w 178"/>
                <a:gd name="T17" fmla="*/ 6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70">
                  <a:moveTo>
                    <a:pt x="118" y="60"/>
                  </a:moveTo>
                  <a:lnTo>
                    <a:pt x="118" y="72"/>
                  </a:lnTo>
                  <a:lnTo>
                    <a:pt x="118" y="164"/>
                  </a:lnTo>
                  <a:lnTo>
                    <a:pt x="152" y="170"/>
                  </a:lnTo>
                  <a:lnTo>
                    <a:pt x="178" y="30"/>
                  </a:lnTo>
                  <a:lnTo>
                    <a:pt x="10" y="0"/>
                  </a:lnTo>
                  <a:lnTo>
                    <a:pt x="0" y="60"/>
                  </a:lnTo>
                  <a:lnTo>
                    <a:pt x="106" y="60"/>
                  </a:lnTo>
                  <a:lnTo>
                    <a:pt x="118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75" name="グループ化 1574"/>
          <p:cNvGrpSpPr/>
          <p:nvPr/>
        </p:nvGrpSpPr>
        <p:grpSpPr>
          <a:xfrm>
            <a:off x="7210167" y="3232767"/>
            <a:ext cx="434926" cy="434926"/>
            <a:chOff x="3608388" y="3848100"/>
            <a:chExt cx="479425" cy="479425"/>
          </a:xfrm>
        </p:grpSpPr>
        <p:sp>
          <p:nvSpPr>
            <p:cNvPr id="1576" name="Freeform 315"/>
            <p:cNvSpPr>
              <a:spLocks/>
            </p:cNvSpPr>
            <p:nvPr/>
          </p:nvSpPr>
          <p:spPr bwMode="auto">
            <a:xfrm>
              <a:off x="3659188" y="3898900"/>
              <a:ext cx="428625" cy="428625"/>
            </a:xfrm>
            <a:custGeom>
              <a:avLst/>
              <a:gdLst>
                <a:gd name="T0" fmla="*/ 108 w 270"/>
                <a:gd name="T1" fmla="*/ 0 h 270"/>
                <a:gd name="T2" fmla="*/ 80 w 270"/>
                <a:gd name="T3" fmla="*/ 28 h 270"/>
                <a:gd name="T4" fmla="*/ 28 w 270"/>
                <a:gd name="T5" fmla="*/ 80 h 270"/>
                <a:gd name="T6" fmla="*/ 0 w 270"/>
                <a:gd name="T7" fmla="*/ 108 h 270"/>
                <a:gd name="T8" fmla="*/ 164 w 270"/>
                <a:gd name="T9" fmla="*/ 270 h 270"/>
                <a:gd name="T10" fmla="*/ 190 w 270"/>
                <a:gd name="T11" fmla="*/ 244 h 270"/>
                <a:gd name="T12" fmla="*/ 244 w 270"/>
                <a:gd name="T13" fmla="*/ 190 h 270"/>
                <a:gd name="T14" fmla="*/ 270 w 270"/>
                <a:gd name="T15" fmla="*/ 164 h 270"/>
                <a:gd name="T16" fmla="*/ 108 w 270"/>
                <a:gd name="T17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270">
                  <a:moveTo>
                    <a:pt x="108" y="0"/>
                  </a:moveTo>
                  <a:lnTo>
                    <a:pt x="80" y="28"/>
                  </a:lnTo>
                  <a:lnTo>
                    <a:pt x="28" y="80"/>
                  </a:lnTo>
                  <a:lnTo>
                    <a:pt x="0" y="108"/>
                  </a:lnTo>
                  <a:lnTo>
                    <a:pt x="164" y="270"/>
                  </a:lnTo>
                  <a:lnTo>
                    <a:pt x="190" y="244"/>
                  </a:lnTo>
                  <a:lnTo>
                    <a:pt x="244" y="190"/>
                  </a:lnTo>
                  <a:lnTo>
                    <a:pt x="270" y="164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7" name="Freeform 316"/>
            <p:cNvSpPr>
              <a:spLocks/>
            </p:cNvSpPr>
            <p:nvPr/>
          </p:nvSpPr>
          <p:spPr bwMode="auto">
            <a:xfrm>
              <a:off x="3703638" y="3943350"/>
              <a:ext cx="342900" cy="342900"/>
            </a:xfrm>
            <a:custGeom>
              <a:avLst/>
              <a:gdLst>
                <a:gd name="T0" fmla="*/ 0 w 216"/>
                <a:gd name="T1" fmla="*/ 80 h 216"/>
                <a:gd name="T2" fmla="*/ 80 w 216"/>
                <a:gd name="T3" fmla="*/ 0 h 216"/>
                <a:gd name="T4" fmla="*/ 216 w 216"/>
                <a:gd name="T5" fmla="*/ 136 h 216"/>
                <a:gd name="T6" fmla="*/ 136 w 216"/>
                <a:gd name="T7" fmla="*/ 216 h 216"/>
                <a:gd name="T8" fmla="*/ 0 w 216"/>
                <a:gd name="T9" fmla="*/ 8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0" y="80"/>
                  </a:moveTo>
                  <a:lnTo>
                    <a:pt x="80" y="0"/>
                  </a:lnTo>
                  <a:lnTo>
                    <a:pt x="216" y="136"/>
                  </a:lnTo>
                  <a:lnTo>
                    <a:pt x="136" y="216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8" name="Freeform 317"/>
            <p:cNvSpPr>
              <a:spLocks/>
            </p:cNvSpPr>
            <p:nvPr/>
          </p:nvSpPr>
          <p:spPr bwMode="auto">
            <a:xfrm>
              <a:off x="3640138" y="3879850"/>
              <a:ext cx="190500" cy="190500"/>
            </a:xfrm>
            <a:custGeom>
              <a:avLst/>
              <a:gdLst>
                <a:gd name="T0" fmla="*/ 12 w 120"/>
                <a:gd name="T1" fmla="*/ 120 h 120"/>
                <a:gd name="T2" fmla="*/ 40 w 120"/>
                <a:gd name="T3" fmla="*/ 92 h 120"/>
                <a:gd name="T4" fmla="*/ 92 w 120"/>
                <a:gd name="T5" fmla="*/ 40 h 120"/>
                <a:gd name="T6" fmla="*/ 120 w 120"/>
                <a:gd name="T7" fmla="*/ 12 h 120"/>
                <a:gd name="T8" fmla="*/ 62 w 120"/>
                <a:gd name="T9" fmla="*/ 0 h 120"/>
                <a:gd name="T10" fmla="*/ 0 w 120"/>
                <a:gd name="T11" fmla="*/ 62 h 120"/>
                <a:gd name="T12" fmla="*/ 12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2" y="120"/>
                  </a:moveTo>
                  <a:lnTo>
                    <a:pt x="40" y="92"/>
                  </a:lnTo>
                  <a:lnTo>
                    <a:pt x="92" y="40"/>
                  </a:lnTo>
                  <a:lnTo>
                    <a:pt x="120" y="12"/>
                  </a:lnTo>
                  <a:lnTo>
                    <a:pt x="62" y="0"/>
                  </a:lnTo>
                  <a:lnTo>
                    <a:pt x="0" y="62"/>
                  </a:lnTo>
                  <a:lnTo>
                    <a:pt x="12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79" name="Freeform 318"/>
            <p:cNvSpPr>
              <a:spLocks/>
            </p:cNvSpPr>
            <p:nvPr/>
          </p:nvSpPr>
          <p:spPr bwMode="auto">
            <a:xfrm>
              <a:off x="3608388" y="3848100"/>
              <a:ext cx="130175" cy="130175"/>
            </a:xfrm>
            <a:custGeom>
              <a:avLst/>
              <a:gdLst>
                <a:gd name="T0" fmla="*/ 20 w 82"/>
                <a:gd name="T1" fmla="*/ 82 h 82"/>
                <a:gd name="T2" fmla="*/ 82 w 82"/>
                <a:gd name="T3" fmla="*/ 20 h 82"/>
                <a:gd name="T4" fmla="*/ 0 w 82"/>
                <a:gd name="T5" fmla="*/ 0 h 82"/>
                <a:gd name="T6" fmla="*/ 20 w 82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2">
                  <a:moveTo>
                    <a:pt x="20" y="82"/>
                  </a:moveTo>
                  <a:lnTo>
                    <a:pt x="82" y="20"/>
                  </a:lnTo>
                  <a:lnTo>
                    <a:pt x="0" y="0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0" name="Freeform 319"/>
            <p:cNvSpPr>
              <a:spLocks/>
            </p:cNvSpPr>
            <p:nvPr/>
          </p:nvSpPr>
          <p:spPr bwMode="auto">
            <a:xfrm>
              <a:off x="3703638" y="3943350"/>
              <a:ext cx="342900" cy="342900"/>
            </a:xfrm>
            <a:custGeom>
              <a:avLst/>
              <a:gdLst>
                <a:gd name="T0" fmla="*/ 0 w 216"/>
                <a:gd name="T1" fmla="*/ 52 h 216"/>
                <a:gd name="T2" fmla="*/ 162 w 216"/>
                <a:gd name="T3" fmla="*/ 216 h 216"/>
                <a:gd name="T4" fmla="*/ 216 w 216"/>
                <a:gd name="T5" fmla="*/ 162 h 216"/>
                <a:gd name="T6" fmla="*/ 52 w 216"/>
                <a:gd name="T7" fmla="*/ 0 h 216"/>
                <a:gd name="T8" fmla="*/ 0 w 216"/>
                <a:gd name="T9" fmla="*/ 5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0" y="52"/>
                  </a:moveTo>
                  <a:lnTo>
                    <a:pt x="162" y="216"/>
                  </a:lnTo>
                  <a:lnTo>
                    <a:pt x="216" y="162"/>
                  </a:lnTo>
                  <a:lnTo>
                    <a:pt x="52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1" name="Freeform 320"/>
            <p:cNvSpPr>
              <a:spLocks/>
            </p:cNvSpPr>
            <p:nvPr/>
          </p:nvSpPr>
          <p:spPr bwMode="auto">
            <a:xfrm>
              <a:off x="3662363" y="3905250"/>
              <a:ext cx="142875" cy="139700"/>
            </a:xfrm>
            <a:custGeom>
              <a:avLst/>
              <a:gdLst>
                <a:gd name="T0" fmla="*/ 0 w 90"/>
                <a:gd name="T1" fmla="*/ 30 h 88"/>
                <a:gd name="T2" fmla="*/ 14 w 90"/>
                <a:gd name="T3" fmla="*/ 88 h 88"/>
                <a:gd name="T4" fmla="*/ 90 w 90"/>
                <a:gd name="T5" fmla="*/ 12 h 88"/>
                <a:gd name="T6" fmla="*/ 32 w 90"/>
                <a:gd name="T7" fmla="*/ 0 h 88"/>
                <a:gd name="T8" fmla="*/ 0 w 90"/>
                <a:gd name="T9" fmla="*/ 3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8">
                  <a:moveTo>
                    <a:pt x="0" y="30"/>
                  </a:moveTo>
                  <a:lnTo>
                    <a:pt x="14" y="88"/>
                  </a:lnTo>
                  <a:lnTo>
                    <a:pt x="90" y="12"/>
                  </a:lnTo>
                  <a:lnTo>
                    <a:pt x="3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582" name="グループ化 1581"/>
          <p:cNvGrpSpPr/>
          <p:nvPr/>
        </p:nvGrpSpPr>
        <p:grpSpPr>
          <a:xfrm>
            <a:off x="8841595" y="3232767"/>
            <a:ext cx="325474" cy="434926"/>
            <a:chOff x="5465763" y="3848100"/>
            <a:chExt cx="358775" cy="479425"/>
          </a:xfrm>
        </p:grpSpPr>
        <p:sp>
          <p:nvSpPr>
            <p:cNvPr id="1583" name="Freeform 321"/>
            <p:cNvSpPr>
              <a:spLocks/>
            </p:cNvSpPr>
            <p:nvPr/>
          </p:nvSpPr>
          <p:spPr bwMode="auto">
            <a:xfrm>
              <a:off x="5465763" y="3848100"/>
              <a:ext cx="358775" cy="479425"/>
            </a:xfrm>
            <a:custGeom>
              <a:avLst/>
              <a:gdLst>
                <a:gd name="T0" fmla="*/ 190 w 226"/>
                <a:gd name="T1" fmla="*/ 0 h 302"/>
                <a:gd name="T2" fmla="*/ 190 w 226"/>
                <a:gd name="T3" fmla="*/ 0 h 302"/>
                <a:gd name="T4" fmla="*/ 196 w 226"/>
                <a:gd name="T5" fmla="*/ 2 h 302"/>
                <a:gd name="T6" fmla="*/ 204 w 226"/>
                <a:gd name="T7" fmla="*/ 4 h 302"/>
                <a:gd name="T8" fmla="*/ 210 w 226"/>
                <a:gd name="T9" fmla="*/ 8 h 302"/>
                <a:gd name="T10" fmla="*/ 216 w 226"/>
                <a:gd name="T11" fmla="*/ 12 h 302"/>
                <a:gd name="T12" fmla="*/ 220 w 226"/>
                <a:gd name="T13" fmla="*/ 18 h 302"/>
                <a:gd name="T14" fmla="*/ 224 w 226"/>
                <a:gd name="T15" fmla="*/ 24 h 302"/>
                <a:gd name="T16" fmla="*/ 226 w 226"/>
                <a:gd name="T17" fmla="*/ 30 h 302"/>
                <a:gd name="T18" fmla="*/ 226 w 226"/>
                <a:gd name="T19" fmla="*/ 38 h 302"/>
                <a:gd name="T20" fmla="*/ 226 w 226"/>
                <a:gd name="T21" fmla="*/ 264 h 302"/>
                <a:gd name="T22" fmla="*/ 226 w 226"/>
                <a:gd name="T23" fmla="*/ 264 h 302"/>
                <a:gd name="T24" fmla="*/ 226 w 226"/>
                <a:gd name="T25" fmla="*/ 272 h 302"/>
                <a:gd name="T26" fmla="*/ 224 w 226"/>
                <a:gd name="T27" fmla="*/ 280 h 302"/>
                <a:gd name="T28" fmla="*/ 220 w 226"/>
                <a:gd name="T29" fmla="*/ 286 h 302"/>
                <a:gd name="T30" fmla="*/ 216 w 226"/>
                <a:gd name="T31" fmla="*/ 292 h 302"/>
                <a:gd name="T32" fmla="*/ 210 w 226"/>
                <a:gd name="T33" fmla="*/ 296 h 302"/>
                <a:gd name="T34" fmla="*/ 204 w 226"/>
                <a:gd name="T35" fmla="*/ 300 h 302"/>
                <a:gd name="T36" fmla="*/ 196 w 226"/>
                <a:gd name="T37" fmla="*/ 302 h 302"/>
                <a:gd name="T38" fmla="*/ 190 w 226"/>
                <a:gd name="T39" fmla="*/ 302 h 302"/>
                <a:gd name="T40" fmla="*/ 38 w 226"/>
                <a:gd name="T41" fmla="*/ 302 h 302"/>
                <a:gd name="T42" fmla="*/ 38 w 226"/>
                <a:gd name="T43" fmla="*/ 302 h 302"/>
                <a:gd name="T44" fmla="*/ 30 w 226"/>
                <a:gd name="T45" fmla="*/ 302 h 302"/>
                <a:gd name="T46" fmla="*/ 24 w 226"/>
                <a:gd name="T47" fmla="*/ 300 h 302"/>
                <a:gd name="T48" fmla="*/ 18 w 226"/>
                <a:gd name="T49" fmla="*/ 296 h 302"/>
                <a:gd name="T50" fmla="*/ 12 w 226"/>
                <a:gd name="T51" fmla="*/ 292 h 302"/>
                <a:gd name="T52" fmla="*/ 6 w 226"/>
                <a:gd name="T53" fmla="*/ 286 h 302"/>
                <a:gd name="T54" fmla="*/ 4 w 226"/>
                <a:gd name="T55" fmla="*/ 280 h 302"/>
                <a:gd name="T56" fmla="*/ 2 w 226"/>
                <a:gd name="T57" fmla="*/ 272 h 302"/>
                <a:gd name="T58" fmla="*/ 0 w 226"/>
                <a:gd name="T59" fmla="*/ 264 h 302"/>
                <a:gd name="T60" fmla="*/ 0 w 226"/>
                <a:gd name="T61" fmla="*/ 38 h 302"/>
                <a:gd name="T62" fmla="*/ 0 w 226"/>
                <a:gd name="T63" fmla="*/ 38 h 302"/>
                <a:gd name="T64" fmla="*/ 2 w 226"/>
                <a:gd name="T65" fmla="*/ 30 h 302"/>
                <a:gd name="T66" fmla="*/ 4 w 226"/>
                <a:gd name="T67" fmla="*/ 24 h 302"/>
                <a:gd name="T68" fmla="*/ 6 w 226"/>
                <a:gd name="T69" fmla="*/ 18 h 302"/>
                <a:gd name="T70" fmla="*/ 12 w 226"/>
                <a:gd name="T71" fmla="*/ 12 h 302"/>
                <a:gd name="T72" fmla="*/ 18 w 226"/>
                <a:gd name="T73" fmla="*/ 8 h 302"/>
                <a:gd name="T74" fmla="*/ 24 w 226"/>
                <a:gd name="T75" fmla="*/ 4 h 302"/>
                <a:gd name="T76" fmla="*/ 30 w 226"/>
                <a:gd name="T77" fmla="*/ 2 h 302"/>
                <a:gd name="T78" fmla="*/ 38 w 226"/>
                <a:gd name="T79" fmla="*/ 0 h 302"/>
                <a:gd name="T80" fmla="*/ 190 w 226"/>
                <a:gd name="T8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302">
                  <a:moveTo>
                    <a:pt x="190" y="0"/>
                  </a:moveTo>
                  <a:lnTo>
                    <a:pt x="190" y="0"/>
                  </a:lnTo>
                  <a:lnTo>
                    <a:pt x="196" y="2"/>
                  </a:lnTo>
                  <a:lnTo>
                    <a:pt x="204" y="4"/>
                  </a:lnTo>
                  <a:lnTo>
                    <a:pt x="210" y="8"/>
                  </a:lnTo>
                  <a:lnTo>
                    <a:pt x="216" y="12"/>
                  </a:lnTo>
                  <a:lnTo>
                    <a:pt x="220" y="18"/>
                  </a:lnTo>
                  <a:lnTo>
                    <a:pt x="224" y="24"/>
                  </a:lnTo>
                  <a:lnTo>
                    <a:pt x="226" y="30"/>
                  </a:lnTo>
                  <a:lnTo>
                    <a:pt x="226" y="38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72"/>
                  </a:lnTo>
                  <a:lnTo>
                    <a:pt x="224" y="280"/>
                  </a:lnTo>
                  <a:lnTo>
                    <a:pt x="220" y="286"/>
                  </a:lnTo>
                  <a:lnTo>
                    <a:pt x="216" y="292"/>
                  </a:lnTo>
                  <a:lnTo>
                    <a:pt x="210" y="296"/>
                  </a:lnTo>
                  <a:lnTo>
                    <a:pt x="204" y="300"/>
                  </a:lnTo>
                  <a:lnTo>
                    <a:pt x="196" y="302"/>
                  </a:lnTo>
                  <a:lnTo>
                    <a:pt x="190" y="302"/>
                  </a:lnTo>
                  <a:lnTo>
                    <a:pt x="38" y="302"/>
                  </a:lnTo>
                  <a:lnTo>
                    <a:pt x="38" y="302"/>
                  </a:lnTo>
                  <a:lnTo>
                    <a:pt x="30" y="302"/>
                  </a:lnTo>
                  <a:lnTo>
                    <a:pt x="24" y="300"/>
                  </a:lnTo>
                  <a:lnTo>
                    <a:pt x="18" y="296"/>
                  </a:lnTo>
                  <a:lnTo>
                    <a:pt x="12" y="292"/>
                  </a:lnTo>
                  <a:lnTo>
                    <a:pt x="6" y="286"/>
                  </a:lnTo>
                  <a:lnTo>
                    <a:pt x="4" y="280"/>
                  </a:lnTo>
                  <a:lnTo>
                    <a:pt x="2" y="272"/>
                  </a:lnTo>
                  <a:lnTo>
                    <a:pt x="0" y="26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4" name="Freeform 322"/>
            <p:cNvSpPr>
              <a:spLocks/>
            </p:cNvSpPr>
            <p:nvPr/>
          </p:nvSpPr>
          <p:spPr bwMode="auto">
            <a:xfrm>
              <a:off x="5497513" y="3908425"/>
              <a:ext cx="298450" cy="60325"/>
            </a:xfrm>
            <a:custGeom>
              <a:avLst/>
              <a:gdLst>
                <a:gd name="T0" fmla="*/ 188 w 188"/>
                <a:gd name="T1" fmla="*/ 26 h 38"/>
                <a:gd name="T2" fmla="*/ 188 w 188"/>
                <a:gd name="T3" fmla="*/ 26 h 38"/>
                <a:gd name="T4" fmla="*/ 188 w 188"/>
                <a:gd name="T5" fmla="*/ 32 h 38"/>
                <a:gd name="T6" fmla="*/ 184 w 188"/>
                <a:gd name="T7" fmla="*/ 34 h 38"/>
                <a:gd name="T8" fmla="*/ 180 w 188"/>
                <a:gd name="T9" fmla="*/ 38 h 38"/>
                <a:gd name="T10" fmla="*/ 176 w 188"/>
                <a:gd name="T11" fmla="*/ 38 h 38"/>
                <a:gd name="T12" fmla="*/ 10 w 188"/>
                <a:gd name="T13" fmla="*/ 38 h 38"/>
                <a:gd name="T14" fmla="*/ 10 w 188"/>
                <a:gd name="T15" fmla="*/ 38 h 38"/>
                <a:gd name="T16" fmla="*/ 6 w 188"/>
                <a:gd name="T17" fmla="*/ 38 h 38"/>
                <a:gd name="T18" fmla="*/ 2 w 188"/>
                <a:gd name="T19" fmla="*/ 34 h 38"/>
                <a:gd name="T20" fmla="*/ 0 w 188"/>
                <a:gd name="T21" fmla="*/ 32 h 38"/>
                <a:gd name="T22" fmla="*/ 0 w 188"/>
                <a:gd name="T23" fmla="*/ 26 h 38"/>
                <a:gd name="T24" fmla="*/ 0 w 188"/>
                <a:gd name="T25" fmla="*/ 12 h 38"/>
                <a:gd name="T26" fmla="*/ 0 w 188"/>
                <a:gd name="T27" fmla="*/ 12 h 38"/>
                <a:gd name="T28" fmla="*/ 0 w 188"/>
                <a:gd name="T29" fmla="*/ 8 h 38"/>
                <a:gd name="T30" fmla="*/ 2 w 188"/>
                <a:gd name="T31" fmla="*/ 4 h 38"/>
                <a:gd name="T32" fmla="*/ 6 w 188"/>
                <a:gd name="T33" fmla="*/ 2 h 38"/>
                <a:gd name="T34" fmla="*/ 10 w 188"/>
                <a:gd name="T35" fmla="*/ 0 h 38"/>
                <a:gd name="T36" fmla="*/ 176 w 188"/>
                <a:gd name="T37" fmla="*/ 0 h 38"/>
                <a:gd name="T38" fmla="*/ 176 w 188"/>
                <a:gd name="T39" fmla="*/ 0 h 38"/>
                <a:gd name="T40" fmla="*/ 180 w 188"/>
                <a:gd name="T41" fmla="*/ 2 h 38"/>
                <a:gd name="T42" fmla="*/ 184 w 188"/>
                <a:gd name="T43" fmla="*/ 4 h 38"/>
                <a:gd name="T44" fmla="*/ 188 w 188"/>
                <a:gd name="T45" fmla="*/ 8 h 38"/>
                <a:gd name="T46" fmla="*/ 188 w 188"/>
                <a:gd name="T47" fmla="*/ 12 h 38"/>
                <a:gd name="T48" fmla="*/ 188 w 188"/>
                <a:gd name="T4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38">
                  <a:moveTo>
                    <a:pt x="188" y="26"/>
                  </a:moveTo>
                  <a:lnTo>
                    <a:pt x="188" y="26"/>
                  </a:lnTo>
                  <a:lnTo>
                    <a:pt x="188" y="32"/>
                  </a:lnTo>
                  <a:lnTo>
                    <a:pt x="184" y="34"/>
                  </a:lnTo>
                  <a:lnTo>
                    <a:pt x="180" y="38"/>
                  </a:lnTo>
                  <a:lnTo>
                    <a:pt x="176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6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80" y="2"/>
                  </a:lnTo>
                  <a:lnTo>
                    <a:pt x="184" y="4"/>
                  </a:lnTo>
                  <a:lnTo>
                    <a:pt x="188" y="8"/>
                  </a:lnTo>
                  <a:lnTo>
                    <a:pt x="188" y="12"/>
                  </a:lnTo>
                  <a:lnTo>
                    <a:pt x="18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5" name="Rectangle 323"/>
            <p:cNvSpPr>
              <a:spLocks noChangeArrowheads="1"/>
            </p:cNvSpPr>
            <p:nvPr/>
          </p:nvSpPr>
          <p:spPr bwMode="auto">
            <a:xfrm>
              <a:off x="5675313" y="3990975"/>
              <a:ext cx="120650" cy="19050"/>
            </a:xfrm>
            <a:prstGeom prst="rect">
              <a:avLst/>
            </a:pr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6" name="Freeform 324"/>
            <p:cNvSpPr>
              <a:spLocks/>
            </p:cNvSpPr>
            <p:nvPr/>
          </p:nvSpPr>
          <p:spPr bwMode="auto">
            <a:xfrm>
              <a:off x="5754688" y="4225925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6 w 26"/>
                <a:gd name="T5" fmla="*/ 22 h 26"/>
                <a:gd name="T6" fmla="*/ 24 w 26"/>
                <a:gd name="T7" fmla="*/ 24 h 26"/>
                <a:gd name="T8" fmla="*/ 18 w 26"/>
                <a:gd name="T9" fmla="*/ 26 h 26"/>
                <a:gd name="T10" fmla="*/ 8 w 26"/>
                <a:gd name="T11" fmla="*/ 26 h 26"/>
                <a:gd name="T12" fmla="*/ 8 w 26"/>
                <a:gd name="T13" fmla="*/ 26 h 26"/>
                <a:gd name="T14" fmla="*/ 2 w 26"/>
                <a:gd name="T15" fmla="*/ 24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8 w 26"/>
                <a:gd name="T25" fmla="*/ 0 h 26"/>
                <a:gd name="T26" fmla="*/ 18 w 26"/>
                <a:gd name="T27" fmla="*/ 0 h 26"/>
                <a:gd name="T28" fmla="*/ 18 w 26"/>
                <a:gd name="T29" fmla="*/ 0 h 26"/>
                <a:gd name="T30" fmla="*/ 24 w 26"/>
                <a:gd name="T31" fmla="*/ 2 h 26"/>
                <a:gd name="T32" fmla="*/ 26 w 26"/>
                <a:gd name="T33" fmla="*/ 8 h 26"/>
                <a:gd name="T34" fmla="*/ 26 w 26"/>
                <a:gd name="T3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7" name="Freeform 325"/>
            <p:cNvSpPr>
              <a:spLocks/>
            </p:cNvSpPr>
            <p:nvPr/>
          </p:nvSpPr>
          <p:spPr bwMode="auto">
            <a:xfrm>
              <a:off x="5497513" y="4225925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4 w 26"/>
                <a:gd name="T5" fmla="*/ 24 h 26"/>
                <a:gd name="T6" fmla="*/ 18 w 26"/>
                <a:gd name="T7" fmla="*/ 26 h 26"/>
                <a:gd name="T8" fmla="*/ 6 w 26"/>
                <a:gd name="T9" fmla="*/ 26 h 26"/>
                <a:gd name="T10" fmla="*/ 6 w 26"/>
                <a:gd name="T11" fmla="*/ 26 h 26"/>
                <a:gd name="T12" fmla="*/ 2 w 26"/>
                <a:gd name="T13" fmla="*/ 24 h 26"/>
                <a:gd name="T14" fmla="*/ 0 w 26"/>
                <a:gd name="T15" fmla="*/ 22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6 w 26"/>
                <a:gd name="T25" fmla="*/ 0 h 26"/>
                <a:gd name="T26" fmla="*/ 18 w 26"/>
                <a:gd name="T27" fmla="*/ 0 h 26"/>
                <a:gd name="T28" fmla="*/ 18 w 26"/>
                <a:gd name="T29" fmla="*/ 0 h 26"/>
                <a:gd name="T30" fmla="*/ 24 w 26"/>
                <a:gd name="T31" fmla="*/ 2 h 26"/>
                <a:gd name="T32" fmla="*/ 26 w 26"/>
                <a:gd name="T33" fmla="*/ 8 h 26"/>
                <a:gd name="T34" fmla="*/ 26 w 26"/>
                <a:gd name="T3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8" name="Freeform 326"/>
            <p:cNvSpPr>
              <a:spLocks/>
            </p:cNvSpPr>
            <p:nvPr/>
          </p:nvSpPr>
          <p:spPr bwMode="auto">
            <a:xfrm>
              <a:off x="5561013" y="4225925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4 w 26"/>
                <a:gd name="T5" fmla="*/ 24 h 26"/>
                <a:gd name="T6" fmla="*/ 18 w 26"/>
                <a:gd name="T7" fmla="*/ 26 h 26"/>
                <a:gd name="T8" fmla="*/ 8 w 26"/>
                <a:gd name="T9" fmla="*/ 26 h 26"/>
                <a:gd name="T10" fmla="*/ 8 w 26"/>
                <a:gd name="T11" fmla="*/ 26 h 26"/>
                <a:gd name="T12" fmla="*/ 2 w 26"/>
                <a:gd name="T13" fmla="*/ 24 h 26"/>
                <a:gd name="T14" fmla="*/ 0 w 26"/>
                <a:gd name="T15" fmla="*/ 22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8 w 26"/>
                <a:gd name="T25" fmla="*/ 0 h 26"/>
                <a:gd name="T26" fmla="*/ 18 w 26"/>
                <a:gd name="T27" fmla="*/ 0 h 26"/>
                <a:gd name="T28" fmla="*/ 18 w 26"/>
                <a:gd name="T29" fmla="*/ 0 h 26"/>
                <a:gd name="T30" fmla="*/ 22 w 26"/>
                <a:gd name="T31" fmla="*/ 0 h 26"/>
                <a:gd name="T32" fmla="*/ 24 w 26"/>
                <a:gd name="T33" fmla="*/ 2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89" name="Freeform 327"/>
            <p:cNvSpPr>
              <a:spLocks/>
            </p:cNvSpPr>
            <p:nvPr/>
          </p:nvSpPr>
          <p:spPr bwMode="auto">
            <a:xfrm>
              <a:off x="5624513" y="4225925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6 w 26"/>
                <a:gd name="T5" fmla="*/ 22 h 26"/>
                <a:gd name="T6" fmla="*/ 24 w 26"/>
                <a:gd name="T7" fmla="*/ 24 h 26"/>
                <a:gd name="T8" fmla="*/ 20 w 26"/>
                <a:gd name="T9" fmla="*/ 26 h 26"/>
                <a:gd name="T10" fmla="*/ 8 w 26"/>
                <a:gd name="T11" fmla="*/ 26 h 26"/>
                <a:gd name="T12" fmla="*/ 8 w 26"/>
                <a:gd name="T13" fmla="*/ 26 h 26"/>
                <a:gd name="T14" fmla="*/ 2 w 26"/>
                <a:gd name="T15" fmla="*/ 24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4 w 26"/>
                <a:gd name="T25" fmla="*/ 0 h 26"/>
                <a:gd name="T26" fmla="*/ 8 w 26"/>
                <a:gd name="T27" fmla="*/ 0 h 26"/>
                <a:gd name="T28" fmla="*/ 20 w 26"/>
                <a:gd name="T29" fmla="*/ 0 h 26"/>
                <a:gd name="T30" fmla="*/ 20 w 26"/>
                <a:gd name="T31" fmla="*/ 0 h 26"/>
                <a:gd name="T32" fmla="*/ 24 w 26"/>
                <a:gd name="T33" fmla="*/ 2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0" name="Freeform 328"/>
            <p:cNvSpPr>
              <a:spLocks/>
            </p:cNvSpPr>
            <p:nvPr/>
          </p:nvSpPr>
          <p:spPr bwMode="auto">
            <a:xfrm>
              <a:off x="5688013" y="4225925"/>
              <a:ext cx="44450" cy="41275"/>
            </a:xfrm>
            <a:custGeom>
              <a:avLst/>
              <a:gdLst>
                <a:gd name="T0" fmla="*/ 28 w 28"/>
                <a:gd name="T1" fmla="*/ 20 h 26"/>
                <a:gd name="T2" fmla="*/ 28 w 28"/>
                <a:gd name="T3" fmla="*/ 20 h 26"/>
                <a:gd name="T4" fmla="*/ 26 w 28"/>
                <a:gd name="T5" fmla="*/ 22 h 26"/>
                <a:gd name="T6" fmla="*/ 26 w 28"/>
                <a:gd name="T7" fmla="*/ 24 h 26"/>
                <a:gd name="T8" fmla="*/ 20 w 28"/>
                <a:gd name="T9" fmla="*/ 26 h 26"/>
                <a:gd name="T10" fmla="*/ 8 w 28"/>
                <a:gd name="T11" fmla="*/ 26 h 26"/>
                <a:gd name="T12" fmla="*/ 8 w 28"/>
                <a:gd name="T13" fmla="*/ 26 h 26"/>
                <a:gd name="T14" fmla="*/ 4 w 28"/>
                <a:gd name="T15" fmla="*/ 24 h 26"/>
                <a:gd name="T16" fmla="*/ 0 w 28"/>
                <a:gd name="T17" fmla="*/ 20 h 26"/>
                <a:gd name="T18" fmla="*/ 0 w 28"/>
                <a:gd name="T19" fmla="*/ 8 h 26"/>
                <a:gd name="T20" fmla="*/ 0 w 28"/>
                <a:gd name="T21" fmla="*/ 8 h 26"/>
                <a:gd name="T22" fmla="*/ 4 w 28"/>
                <a:gd name="T23" fmla="*/ 2 h 26"/>
                <a:gd name="T24" fmla="*/ 8 w 28"/>
                <a:gd name="T25" fmla="*/ 0 h 26"/>
                <a:gd name="T26" fmla="*/ 20 w 28"/>
                <a:gd name="T27" fmla="*/ 0 h 26"/>
                <a:gd name="T28" fmla="*/ 20 w 28"/>
                <a:gd name="T29" fmla="*/ 0 h 26"/>
                <a:gd name="T30" fmla="*/ 26 w 28"/>
                <a:gd name="T31" fmla="*/ 2 h 26"/>
                <a:gd name="T32" fmla="*/ 28 w 28"/>
                <a:gd name="T33" fmla="*/ 8 h 26"/>
                <a:gd name="T34" fmla="*/ 28 w 28"/>
                <a:gd name="T3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6">
                  <a:moveTo>
                    <a:pt x="28" y="20"/>
                  </a:moveTo>
                  <a:lnTo>
                    <a:pt x="28" y="20"/>
                  </a:lnTo>
                  <a:lnTo>
                    <a:pt x="26" y="22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8" y="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1" name="Freeform 329"/>
            <p:cNvSpPr>
              <a:spLocks/>
            </p:cNvSpPr>
            <p:nvPr/>
          </p:nvSpPr>
          <p:spPr bwMode="auto">
            <a:xfrm>
              <a:off x="5754688" y="4162425"/>
              <a:ext cx="41275" cy="41275"/>
            </a:xfrm>
            <a:custGeom>
              <a:avLst/>
              <a:gdLst>
                <a:gd name="T0" fmla="*/ 26 w 26"/>
                <a:gd name="T1" fmla="*/ 18 h 26"/>
                <a:gd name="T2" fmla="*/ 26 w 26"/>
                <a:gd name="T3" fmla="*/ 18 h 26"/>
                <a:gd name="T4" fmla="*/ 24 w 26"/>
                <a:gd name="T5" fmla="*/ 24 h 26"/>
                <a:gd name="T6" fmla="*/ 18 w 26"/>
                <a:gd name="T7" fmla="*/ 26 h 26"/>
                <a:gd name="T8" fmla="*/ 8 w 26"/>
                <a:gd name="T9" fmla="*/ 26 h 26"/>
                <a:gd name="T10" fmla="*/ 8 w 26"/>
                <a:gd name="T11" fmla="*/ 26 h 26"/>
                <a:gd name="T12" fmla="*/ 2 w 26"/>
                <a:gd name="T13" fmla="*/ 24 h 26"/>
                <a:gd name="T14" fmla="*/ 0 w 26"/>
                <a:gd name="T15" fmla="*/ 18 h 26"/>
                <a:gd name="T16" fmla="*/ 0 w 26"/>
                <a:gd name="T17" fmla="*/ 8 h 26"/>
                <a:gd name="T18" fmla="*/ 0 w 26"/>
                <a:gd name="T19" fmla="*/ 8 h 26"/>
                <a:gd name="T20" fmla="*/ 2 w 26"/>
                <a:gd name="T21" fmla="*/ 2 h 26"/>
                <a:gd name="T22" fmla="*/ 8 w 26"/>
                <a:gd name="T23" fmla="*/ 0 h 26"/>
                <a:gd name="T24" fmla="*/ 18 w 26"/>
                <a:gd name="T25" fmla="*/ 0 h 26"/>
                <a:gd name="T26" fmla="*/ 18 w 26"/>
                <a:gd name="T27" fmla="*/ 0 h 26"/>
                <a:gd name="T28" fmla="*/ 24 w 26"/>
                <a:gd name="T29" fmla="*/ 2 h 26"/>
                <a:gd name="T30" fmla="*/ 26 w 26"/>
                <a:gd name="T31" fmla="*/ 4 h 26"/>
                <a:gd name="T32" fmla="*/ 26 w 26"/>
                <a:gd name="T33" fmla="*/ 8 h 26"/>
                <a:gd name="T34" fmla="*/ 26 w 26"/>
                <a:gd name="T3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18"/>
                  </a:moveTo>
                  <a:lnTo>
                    <a:pt x="26" y="18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2" name="Freeform 330"/>
            <p:cNvSpPr>
              <a:spLocks/>
            </p:cNvSpPr>
            <p:nvPr/>
          </p:nvSpPr>
          <p:spPr bwMode="auto">
            <a:xfrm>
              <a:off x="5497513" y="4162425"/>
              <a:ext cx="41275" cy="41275"/>
            </a:xfrm>
            <a:custGeom>
              <a:avLst/>
              <a:gdLst>
                <a:gd name="T0" fmla="*/ 26 w 26"/>
                <a:gd name="T1" fmla="*/ 18 h 26"/>
                <a:gd name="T2" fmla="*/ 26 w 26"/>
                <a:gd name="T3" fmla="*/ 18 h 26"/>
                <a:gd name="T4" fmla="*/ 24 w 26"/>
                <a:gd name="T5" fmla="*/ 24 h 26"/>
                <a:gd name="T6" fmla="*/ 18 w 26"/>
                <a:gd name="T7" fmla="*/ 26 h 26"/>
                <a:gd name="T8" fmla="*/ 6 w 26"/>
                <a:gd name="T9" fmla="*/ 26 h 26"/>
                <a:gd name="T10" fmla="*/ 6 w 26"/>
                <a:gd name="T11" fmla="*/ 26 h 26"/>
                <a:gd name="T12" fmla="*/ 2 w 26"/>
                <a:gd name="T13" fmla="*/ 24 h 26"/>
                <a:gd name="T14" fmla="*/ 0 w 26"/>
                <a:gd name="T15" fmla="*/ 18 h 26"/>
                <a:gd name="T16" fmla="*/ 0 w 26"/>
                <a:gd name="T17" fmla="*/ 8 h 26"/>
                <a:gd name="T18" fmla="*/ 0 w 26"/>
                <a:gd name="T19" fmla="*/ 8 h 26"/>
                <a:gd name="T20" fmla="*/ 0 w 26"/>
                <a:gd name="T21" fmla="*/ 4 h 26"/>
                <a:gd name="T22" fmla="*/ 2 w 26"/>
                <a:gd name="T23" fmla="*/ 2 h 26"/>
                <a:gd name="T24" fmla="*/ 6 w 26"/>
                <a:gd name="T25" fmla="*/ 0 h 26"/>
                <a:gd name="T26" fmla="*/ 18 w 26"/>
                <a:gd name="T27" fmla="*/ 0 h 26"/>
                <a:gd name="T28" fmla="*/ 18 w 26"/>
                <a:gd name="T29" fmla="*/ 0 h 26"/>
                <a:gd name="T30" fmla="*/ 24 w 26"/>
                <a:gd name="T31" fmla="*/ 2 h 26"/>
                <a:gd name="T32" fmla="*/ 26 w 26"/>
                <a:gd name="T33" fmla="*/ 8 h 26"/>
                <a:gd name="T34" fmla="*/ 26 w 26"/>
                <a:gd name="T3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18"/>
                  </a:moveTo>
                  <a:lnTo>
                    <a:pt x="26" y="18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3" name="Freeform 331"/>
            <p:cNvSpPr>
              <a:spLocks/>
            </p:cNvSpPr>
            <p:nvPr/>
          </p:nvSpPr>
          <p:spPr bwMode="auto">
            <a:xfrm>
              <a:off x="5561013" y="4162425"/>
              <a:ext cx="41275" cy="41275"/>
            </a:xfrm>
            <a:custGeom>
              <a:avLst/>
              <a:gdLst>
                <a:gd name="T0" fmla="*/ 26 w 26"/>
                <a:gd name="T1" fmla="*/ 18 h 26"/>
                <a:gd name="T2" fmla="*/ 26 w 26"/>
                <a:gd name="T3" fmla="*/ 18 h 26"/>
                <a:gd name="T4" fmla="*/ 24 w 26"/>
                <a:gd name="T5" fmla="*/ 24 h 26"/>
                <a:gd name="T6" fmla="*/ 22 w 26"/>
                <a:gd name="T7" fmla="*/ 26 h 26"/>
                <a:gd name="T8" fmla="*/ 18 w 26"/>
                <a:gd name="T9" fmla="*/ 26 h 26"/>
                <a:gd name="T10" fmla="*/ 8 w 26"/>
                <a:gd name="T11" fmla="*/ 26 h 26"/>
                <a:gd name="T12" fmla="*/ 8 w 26"/>
                <a:gd name="T13" fmla="*/ 26 h 26"/>
                <a:gd name="T14" fmla="*/ 2 w 26"/>
                <a:gd name="T15" fmla="*/ 24 h 26"/>
                <a:gd name="T16" fmla="*/ 0 w 26"/>
                <a:gd name="T17" fmla="*/ 18 h 26"/>
                <a:gd name="T18" fmla="*/ 0 w 26"/>
                <a:gd name="T19" fmla="*/ 8 h 26"/>
                <a:gd name="T20" fmla="*/ 0 w 26"/>
                <a:gd name="T21" fmla="*/ 8 h 26"/>
                <a:gd name="T22" fmla="*/ 0 w 26"/>
                <a:gd name="T23" fmla="*/ 4 h 26"/>
                <a:gd name="T24" fmla="*/ 2 w 26"/>
                <a:gd name="T25" fmla="*/ 2 h 26"/>
                <a:gd name="T26" fmla="*/ 8 w 26"/>
                <a:gd name="T27" fmla="*/ 0 h 26"/>
                <a:gd name="T28" fmla="*/ 18 w 26"/>
                <a:gd name="T29" fmla="*/ 0 h 26"/>
                <a:gd name="T30" fmla="*/ 18 w 26"/>
                <a:gd name="T31" fmla="*/ 0 h 26"/>
                <a:gd name="T32" fmla="*/ 24 w 26"/>
                <a:gd name="T33" fmla="*/ 2 h 26"/>
                <a:gd name="T34" fmla="*/ 26 w 26"/>
                <a:gd name="T35" fmla="*/ 8 h 26"/>
                <a:gd name="T36" fmla="*/ 26 w 26"/>
                <a:gd name="T3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18"/>
                  </a:moveTo>
                  <a:lnTo>
                    <a:pt x="26" y="18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4" name="Freeform 332"/>
            <p:cNvSpPr>
              <a:spLocks/>
            </p:cNvSpPr>
            <p:nvPr/>
          </p:nvSpPr>
          <p:spPr bwMode="auto">
            <a:xfrm>
              <a:off x="5624513" y="4162425"/>
              <a:ext cx="41275" cy="41275"/>
            </a:xfrm>
            <a:custGeom>
              <a:avLst/>
              <a:gdLst>
                <a:gd name="T0" fmla="*/ 26 w 26"/>
                <a:gd name="T1" fmla="*/ 18 h 26"/>
                <a:gd name="T2" fmla="*/ 26 w 26"/>
                <a:gd name="T3" fmla="*/ 18 h 26"/>
                <a:gd name="T4" fmla="*/ 24 w 26"/>
                <a:gd name="T5" fmla="*/ 24 h 26"/>
                <a:gd name="T6" fmla="*/ 20 w 26"/>
                <a:gd name="T7" fmla="*/ 26 h 26"/>
                <a:gd name="T8" fmla="*/ 8 w 26"/>
                <a:gd name="T9" fmla="*/ 26 h 26"/>
                <a:gd name="T10" fmla="*/ 8 w 26"/>
                <a:gd name="T11" fmla="*/ 26 h 26"/>
                <a:gd name="T12" fmla="*/ 4 w 26"/>
                <a:gd name="T13" fmla="*/ 26 h 26"/>
                <a:gd name="T14" fmla="*/ 2 w 26"/>
                <a:gd name="T15" fmla="*/ 24 h 26"/>
                <a:gd name="T16" fmla="*/ 0 w 26"/>
                <a:gd name="T17" fmla="*/ 18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8 w 26"/>
                <a:gd name="T25" fmla="*/ 0 h 26"/>
                <a:gd name="T26" fmla="*/ 20 w 26"/>
                <a:gd name="T27" fmla="*/ 0 h 26"/>
                <a:gd name="T28" fmla="*/ 20 w 26"/>
                <a:gd name="T29" fmla="*/ 0 h 26"/>
                <a:gd name="T30" fmla="*/ 24 w 26"/>
                <a:gd name="T31" fmla="*/ 2 h 26"/>
                <a:gd name="T32" fmla="*/ 26 w 26"/>
                <a:gd name="T33" fmla="*/ 4 h 26"/>
                <a:gd name="T34" fmla="*/ 26 w 26"/>
                <a:gd name="T35" fmla="*/ 8 h 26"/>
                <a:gd name="T36" fmla="*/ 26 w 26"/>
                <a:gd name="T3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18"/>
                  </a:moveTo>
                  <a:lnTo>
                    <a:pt x="26" y="18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5" name="Freeform 333"/>
            <p:cNvSpPr>
              <a:spLocks/>
            </p:cNvSpPr>
            <p:nvPr/>
          </p:nvSpPr>
          <p:spPr bwMode="auto">
            <a:xfrm>
              <a:off x="5688013" y="4162425"/>
              <a:ext cx="44450" cy="41275"/>
            </a:xfrm>
            <a:custGeom>
              <a:avLst/>
              <a:gdLst>
                <a:gd name="T0" fmla="*/ 28 w 28"/>
                <a:gd name="T1" fmla="*/ 18 h 26"/>
                <a:gd name="T2" fmla="*/ 28 w 28"/>
                <a:gd name="T3" fmla="*/ 18 h 26"/>
                <a:gd name="T4" fmla="*/ 26 w 28"/>
                <a:gd name="T5" fmla="*/ 24 h 26"/>
                <a:gd name="T6" fmla="*/ 20 w 28"/>
                <a:gd name="T7" fmla="*/ 26 h 26"/>
                <a:gd name="T8" fmla="*/ 8 w 28"/>
                <a:gd name="T9" fmla="*/ 26 h 26"/>
                <a:gd name="T10" fmla="*/ 8 w 28"/>
                <a:gd name="T11" fmla="*/ 26 h 26"/>
                <a:gd name="T12" fmla="*/ 4 w 28"/>
                <a:gd name="T13" fmla="*/ 24 h 26"/>
                <a:gd name="T14" fmla="*/ 0 w 28"/>
                <a:gd name="T15" fmla="*/ 18 h 26"/>
                <a:gd name="T16" fmla="*/ 0 w 28"/>
                <a:gd name="T17" fmla="*/ 8 h 26"/>
                <a:gd name="T18" fmla="*/ 0 w 28"/>
                <a:gd name="T19" fmla="*/ 8 h 26"/>
                <a:gd name="T20" fmla="*/ 4 w 28"/>
                <a:gd name="T21" fmla="*/ 2 h 26"/>
                <a:gd name="T22" fmla="*/ 8 w 28"/>
                <a:gd name="T23" fmla="*/ 0 h 26"/>
                <a:gd name="T24" fmla="*/ 20 w 28"/>
                <a:gd name="T25" fmla="*/ 0 h 26"/>
                <a:gd name="T26" fmla="*/ 20 w 28"/>
                <a:gd name="T27" fmla="*/ 0 h 26"/>
                <a:gd name="T28" fmla="*/ 26 w 28"/>
                <a:gd name="T29" fmla="*/ 2 h 26"/>
                <a:gd name="T30" fmla="*/ 26 w 28"/>
                <a:gd name="T31" fmla="*/ 4 h 26"/>
                <a:gd name="T32" fmla="*/ 28 w 28"/>
                <a:gd name="T33" fmla="*/ 8 h 26"/>
                <a:gd name="T34" fmla="*/ 28 w 28"/>
                <a:gd name="T3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6">
                  <a:moveTo>
                    <a:pt x="28" y="18"/>
                  </a:moveTo>
                  <a:lnTo>
                    <a:pt x="28" y="18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6" name="Freeform 334"/>
            <p:cNvSpPr>
              <a:spLocks/>
            </p:cNvSpPr>
            <p:nvPr/>
          </p:nvSpPr>
          <p:spPr bwMode="auto">
            <a:xfrm>
              <a:off x="5754688" y="4095750"/>
              <a:ext cx="41275" cy="44450"/>
            </a:xfrm>
            <a:custGeom>
              <a:avLst/>
              <a:gdLst>
                <a:gd name="T0" fmla="*/ 26 w 26"/>
                <a:gd name="T1" fmla="*/ 20 h 28"/>
                <a:gd name="T2" fmla="*/ 26 w 26"/>
                <a:gd name="T3" fmla="*/ 20 h 28"/>
                <a:gd name="T4" fmla="*/ 24 w 26"/>
                <a:gd name="T5" fmla="*/ 26 h 28"/>
                <a:gd name="T6" fmla="*/ 18 w 26"/>
                <a:gd name="T7" fmla="*/ 28 h 28"/>
                <a:gd name="T8" fmla="*/ 8 w 26"/>
                <a:gd name="T9" fmla="*/ 28 h 28"/>
                <a:gd name="T10" fmla="*/ 8 w 26"/>
                <a:gd name="T11" fmla="*/ 28 h 28"/>
                <a:gd name="T12" fmla="*/ 4 w 26"/>
                <a:gd name="T13" fmla="*/ 26 h 28"/>
                <a:gd name="T14" fmla="*/ 2 w 26"/>
                <a:gd name="T15" fmla="*/ 26 h 28"/>
                <a:gd name="T16" fmla="*/ 0 w 26"/>
                <a:gd name="T17" fmla="*/ 20 h 28"/>
                <a:gd name="T18" fmla="*/ 0 w 26"/>
                <a:gd name="T19" fmla="*/ 8 h 28"/>
                <a:gd name="T20" fmla="*/ 0 w 26"/>
                <a:gd name="T21" fmla="*/ 8 h 28"/>
                <a:gd name="T22" fmla="*/ 2 w 26"/>
                <a:gd name="T23" fmla="*/ 4 h 28"/>
                <a:gd name="T24" fmla="*/ 4 w 26"/>
                <a:gd name="T25" fmla="*/ 2 h 28"/>
                <a:gd name="T26" fmla="*/ 8 w 26"/>
                <a:gd name="T27" fmla="*/ 0 h 28"/>
                <a:gd name="T28" fmla="*/ 18 w 26"/>
                <a:gd name="T29" fmla="*/ 0 h 28"/>
                <a:gd name="T30" fmla="*/ 18 w 26"/>
                <a:gd name="T31" fmla="*/ 0 h 28"/>
                <a:gd name="T32" fmla="*/ 24 w 26"/>
                <a:gd name="T33" fmla="*/ 4 h 28"/>
                <a:gd name="T34" fmla="*/ 26 w 26"/>
                <a:gd name="T35" fmla="*/ 8 h 28"/>
                <a:gd name="T36" fmla="*/ 26 w 26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6" y="20"/>
                  </a:moveTo>
                  <a:lnTo>
                    <a:pt x="26" y="20"/>
                  </a:lnTo>
                  <a:lnTo>
                    <a:pt x="24" y="26"/>
                  </a:lnTo>
                  <a:lnTo>
                    <a:pt x="1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7" name="Freeform 335"/>
            <p:cNvSpPr>
              <a:spLocks/>
            </p:cNvSpPr>
            <p:nvPr/>
          </p:nvSpPr>
          <p:spPr bwMode="auto">
            <a:xfrm>
              <a:off x="5497513" y="4095750"/>
              <a:ext cx="41275" cy="44450"/>
            </a:xfrm>
            <a:custGeom>
              <a:avLst/>
              <a:gdLst>
                <a:gd name="T0" fmla="*/ 26 w 26"/>
                <a:gd name="T1" fmla="*/ 20 h 28"/>
                <a:gd name="T2" fmla="*/ 26 w 26"/>
                <a:gd name="T3" fmla="*/ 20 h 28"/>
                <a:gd name="T4" fmla="*/ 24 w 26"/>
                <a:gd name="T5" fmla="*/ 26 h 28"/>
                <a:gd name="T6" fmla="*/ 22 w 26"/>
                <a:gd name="T7" fmla="*/ 26 h 28"/>
                <a:gd name="T8" fmla="*/ 18 w 26"/>
                <a:gd name="T9" fmla="*/ 28 h 28"/>
                <a:gd name="T10" fmla="*/ 6 w 26"/>
                <a:gd name="T11" fmla="*/ 28 h 28"/>
                <a:gd name="T12" fmla="*/ 6 w 26"/>
                <a:gd name="T13" fmla="*/ 28 h 28"/>
                <a:gd name="T14" fmla="*/ 2 w 26"/>
                <a:gd name="T15" fmla="*/ 26 h 28"/>
                <a:gd name="T16" fmla="*/ 0 w 26"/>
                <a:gd name="T17" fmla="*/ 20 h 28"/>
                <a:gd name="T18" fmla="*/ 0 w 26"/>
                <a:gd name="T19" fmla="*/ 8 h 28"/>
                <a:gd name="T20" fmla="*/ 0 w 26"/>
                <a:gd name="T21" fmla="*/ 8 h 28"/>
                <a:gd name="T22" fmla="*/ 2 w 26"/>
                <a:gd name="T23" fmla="*/ 4 h 28"/>
                <a:gd name="T24" fmla="*/ 6 w 26"/>
                <a:gd name="T25" fmla="*/ 0 h 28"/>
                <a:gd name="T26" fmla="*/ 18 w 26"/>
                <a:gd name="T27" fmla="*/ 0 h 28"/>
                <a:gd name="T28" fmla="*/ 18 w 26"/>
                <a:gd name="T29" fmla="*/ 0 h 28"/>
                <a:gd name="T30" fmla="*/ 22 w 26"/>
                <a:gd name="T31" fmla="*/ 2 h 28"/>
                <a:gd name="T32" fmla="*/ 24 w 26"/>
                <a:gd name="T33" fmla="*/ 4 h 28"/>
                <a:gd name="T34" fmla="*/ 26 w 26"/>
                <a:gd name="T35" fmla="*/ 8 h 28"/>
                <a:gd name="T36" fmla="*/ 26 w 26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6" y="20"/>
                  </a:moveTo>
                  <a:lnTo>
                    <a:pt x="26" y="20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8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8" name="Freeform 336"/>
            <p:cNvSpPr>
              <a:spLocks/>
            </p:cNvSpPr>
            <p:nvPr/>
          </p:nvSpPr>
          <p:spPr bwMode="auto">
            <a:xfrm>
              <a:off x="5561013" y="4095750"/>
              <a:ext cx="41275" cy="44450"/>
            </a:xfrm>
            <a:custGeom>
              <a:avLst/>
              <a:gdLst>
                <a:gd name="T0" fmla="*/ 26 w 26"/>
                <a:gd name="T1" fmla="*/ 20 h 28"/>
                <a:gd name="T2" fmla="*/ 26 w 26"/>
                <a:gd name="T3" fmla="*/ 20 h 28"/>
                <a:gd name="T4" fmla="*/ 24 w 26"/>
                <a:gd name="T5" fmla="*/ 26 h 28"/>
                <a:gd name="T6" fmla="*/ 22 w 26"/>
                <a:gd name="T7" fmla="*/ 26 h 28"/>
                <a:gd name="T8" fmla="*/ 18 w 26"/>
                <a:gd name="T9" fmla="*/ 28 h 28"/>
                <a:gd name="T10" fmla="*/ 8 w 26"/>
                <a:gd name="T11" fmla="*/ 28 h 28"/>
                <a:gd name="T12" fmla="*/ 8 w 26"/>
                <a:gd name="T13" fmla="*/ 28 h 28"/>
                <a:gd name="T14" fmla="*/ 2 w 26"/>
                <a:gd name="T15" fmla="*/ 26 h 28"/>
                <a:gd name="T16" fmla="*/ 0 w 26"/>
                <a:gd name="T17" fmla="*/ 20 h 28"/>
                <a:gd name="T18" fmla="*/ 0 w 26"/>
                <a:gd name="T19" fmla="*/ 8 h 28"/>
                <a:gd name="T20" fmla="*/ 0 w 26"/>
                <a:gd name="T21" fmla="*/ 8 h 28"/>
                <a:gd name="T22" fmla="*/ 2 w 26"/>
                <a:gd name="T23" fmla="*/ 4 h 28"/>
                <a:gd name="T24" fmla="*/ 8 w 26"/>
                <a:gd name="T25" fmla="*/ 0 h 28"/>
                <a:gd name="T26" fmla="*/ 18 w 26"/>
                <a:gd name="T27" fmla="*/ 0 h 28"/>
                <a:gd name="T28" fmla="*/ 18 w 26"/>
                <a:gd name="T29" fmla="*/ 0 h 28"/>
                <a:gd name="T30" fmla="*/ 22 w 26"/>
                <a:gd name="T31" fmla="*/ 2 h 28"/>
                <a:gd name="T32" fmla="*/ 24 w 26"/>
                <a:gd name="T33" fmla="*/ 4 h 28"/>
                <a:gd name="T34" fmla="*/ 26 w 26"/>
                <a:gd name="T35" fmla="*/ 8 h 28"/>
                <a:gd name="T36" fmla="*/ 26 w 26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6" y="20"/>
                  </a:moveTo>
                  <a:lnTo>
                    <a:pt x="26" y="20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599" name="Freeform 337"/>
            <p:cNvSpPr>
              <a:spLocks/>
            </p:cNvSpPr>
            <p:nvPr/>
          </p:nvSpPr>
          <p:spPr bwMode="auto">
            <a:xfrm>
              <a:off x="5624513" y="4095750"/>
              <a:ext cx="41275" cy="44450"/>
            </a:xfrm>
            <a:custGeom>
              <a:avLst/>
              <a:gdLst>
                <a:gd name="T0" fmla="*/ 26 w 26"/>
                <a:gd name="T1" fmla="*/ 20 h 28"/>
                <a:gd name="T2" fmla="*/ 26 w 26"/>
                <a:gd name="T3" fmla="*/ 20 h 28"/>
                <a:gd name="T4" fmla="*/ 24 w 26"/>
                <a:gd name="T5" fmla="*/ 26 h 28"/>
                <a:gd name="T6" fmla="*/ 20 w 26"/>
                <a:gd name="T7" fmla="*/ 28 h 28"/>
                <a:gd name="T8" fmla="*/ 8 w 26"/>
                <a:gd name="T9" fmla="*/ 28 h 28"/>
                <a:gd name="T10" fmla="*/ 8 w 26"/>
                <a:gd name="T11" fmla="*/ 28 h 28"/>
                <a:gd name="T12" fmla="*/ 4 w 26"/>
                <a:gd name="T13" fmla="*/ 26 h 28"/>
                <a:gd name="T14" fmla="*/ 2 w 26"/>
                <a:gd name="T15" fmla="*/ 26 h 28"/>
                <a:gd name="T16" fmla="*/ 0 w 26"/>
                <a:gd name="T17" fmla="*/ 20 h 28"/>
                <a:gd name="T18" fmla="*/ 0 w 26"/>
                <a:gd name="T19" fmla="*/ 8 h 28"/>
                <a:gd name="T20" fmla="*/ 0 w 26"/>
                <a:gd name="T21" fmla="*/ 8 h 28"/>
                <a:gd name="T22" fmla="*/ 2 w 26"/>
                <a:gd name="T23" fmla="*/ 4 h 28"/>
                <a:gd name="T24" fmla="*/ 4 w 26"/>
                <a:gd name="T25" fmla="*/ 2 h 28"/>
                <a:gd name="T26" fmla="*/ 8 w 26"/>
                <a:gd name="T27" fmla="*/ 0 h 28"/>
                <a:gd name="T28" fmla="*/ 20 w 26"/>
                <a:gd name="T29" fmla="*/ 0 h 28"/>
                <a:gd name="T30" fmla="*/ 20 w 26"/>
                <a:gd name="T31" fmla="*/ 0 h 28"/>
                <a:gd name="T32" fmla="*/ 24 w 26"/>
                <a:gd name="T33" fmla="*/ 4 h 28"/>
                <a:gd name="T34" fmla="*/ 26 w 26"/>
                <a:gd name="T35" fmla="*/ 8 h 28"/>
                <a:gd name="T36" fmla="*/ 26 w 26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6" y="20"/>
                  </a:moveTo>
                  <a:lnTo>
                    <a:pt x="26" y="20"/>
                  </a:lnTo>
                  <a:lnTo>
                    <a:pt x="24" y="26"/>
                  </a:lnTo>
                  <a:lnTo>
                    <a:pt x="20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0" name="Freeform 338"/>
            <p:cNvSpPr>
              <a:spLocks/>
            </p:cNvSpPr>
            <p:nvPr/>
          </p:nvSpPr>
          <p:spPr bwMode="auto">
            <a:xfrm>
              <a:off x="5688013" y="4095750"/>
              <a:ext cx="44450" cy="44450"/>
            </a:xfrm>
            <a:custGeom>
              <a:avLst/>
              <a:gdLst>
                <a:gd name="T0" fmla="*/ 28 w 28"/>
                <a:gd name="T1" fmla="*/ 20 h 28"/>
                <a:gd name="T2" fmla="*/ 28 w 28"/>
                <a:gd name="T3" fmla="*/ 20 h 28"/>
                <a:gd name="T4" fmla="*/ 26 w 28"/>
                <a:gd name="T5" fmla="*/ 26 h 28"/>
                <a:gd name="T6" fmla="*/ 20 w 28"/>
                <a:gd name="T7" fmla="*/ 28 h 28"/>
                <a:gd name="T8" fmla="*/ 8 w 28"/>
                <a:gd name="T9" fmla="*/ 28 h 28"/>
                <a:gd name="T10" fmla="*/ 8 w 28"/>
                <a:gd name="T11" fmla="*/ 28 h 28"/>
                <a:gd name="T12" fmla="*/ 6 w 28"/>
                <a:gd name="T13" fmla="*/ 26 h 28"/>
                <a:gd name="T14" fmla="*/ 4 w 28"/>
                <a:gd name="T15" fmla="*/ 26 h 28"/>
                <a:gd name="T16" fmla="*/ 0 w 28"/>
                <a:gd name="T17" fmla="*/ 20 h 28"/>
                <a:gd name="T18" fmla="*/ 0 w 28"/>
                <a:gd name="T19" fmla="*/ 8 h 28"/>
                <a:gd name="T20" fmla="*/ 0 w 28"/>
                <a:gd name="T21" fmla="*/ 8 h 28"/>
                <a:gd name="T22" fmla="*/ 4 w 28"/>
                <a:gd name="T23" fmla="*/ 4 h 28"/>
                <a:gd name="T24" fmla="*/ 6 w 28"/>
                <a:gd name="T25" fmla="*/ 2 h 28"/>
                <a:gd name="T26" fmla="*/ 8 w 28"/>
                <a:gd name="T27" fmla="*/ 0 h 28"/>
                <a:gd name="T28" fmla="*/ 20 w 28"/>
                <a:gd name="T29" fmla="*/ 0 h 28"/>
                <a:gd name="T30" fmla="*/ 20 w 28"/>
                <a:gd name="T31" fmla="*/ 0 h 28"/>
                <a:gd name="T32" fmla="*/ 26 w 28"/>
                <a:gd name="T33" fmla="*/ 4 h 28"/>
                <a:gd name="T34" fmla="*/ 28 w 28"/>
                <a:gd name="T35" fmla="*/ 8 h 28"/>
                <a:gd name="T36" fmla="*/ 28 w 28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28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1" name="Freeform 339"/>
            <p:cNvSpPr>
              <a:spLocks/>
            </p:cNvSpPr>
            <p:nvPr/>
          </p:nvSpPr>
          <p:spPr bwMode="auto">
            <a:xfrm>
              <a:off x="5754688" y="4032250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6 w 26"/>
                <a:gd name="T5" fmla="*/ 22 h 26"/>
                <a:gd name="T6" fmla="*/ 24 w 26"/>
                <a:gd name="T7" fmla="*/ 24 h 26"/>
                <a:gd name="T8" fmla="*/ 18 w 26"/>
                <a:gd name="T9" fmla="*/ 26 h 26"/>
                <a:gd name="T10" fmla="*/ 8 w 26"/>
                <a:gd name="T11" fmla="*/ 26 h 26"/>
                <a:gd name="T12" fmla="*/ 8 w 26"/>
                <a:gd name="T13" fmla="*/ 26 h 26"/>
                <a:gd name="T14" fmla="*/ 2 w 26"/>
                <a:gd name="T15" fmla="*/ 24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8 w 26"/>
                <a:gd name="T25" fmla="*/ 0 h 26"/>
                <a:gd name="T26" fmla="*/ 18 w 26"/>
                <a:gd name="T27" fmla="*/ 0 h 26"/>
                <a:gd name="T28" fmla="*/ 18 w 26"/>
                <a:gd name="T29" fmla="*/ 0 h 26"/>
                <a:gd name="T30" fmla="*/ 24 w 26"/>
                <a:gd name="T31" fmla="*/ 2 h 26"/>
                <a:gd name="T32" fmla="*/ 26 w 26"/>
                <a:gd name="T33" fmla="*/ 4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2" name="Freeform 340"/>
            <p:cNvSpPr>
              <a:spLocks/>
            </p:cNvSpPr>
            <p:nvPr/>
          </p:nvSpPr>
          <p:spPr bwMode="auto">
            <a:xfrm>
              <a:off x="5497513" y="4032250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4 w 26"/>
                <a:gd name="T5" fmla="*/ 24 h 26"/>
                <a:gd name="T6" fmla="*/ 18 w 26"/>
                <a:gd name="T7" fmla="*/ 26 h 26"/>
                <a:gd name="T8" fmla="*/ 6 w 26"/>
                <a:gd name="T9" fmla="*/ 26 h 26"/>
                <a:gd name="T10" fmla="*/ 6 w 26"/>
                <a:gd name="T11" fmla="*/ 26 h 26"/>
                <a:gd name="T12" fmla="*/ 2 w 26"/>
                <a:gd name="T13" fmla="*/ 24 h 26"/>
                <a:gd name="T14" fmla="*/ 0 w 26"/>
                <a:gd name="T15" fmla="*/ 22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0 w 26"/>
                <a:gd name="T23" fmla="*/ 4 h 26"/>
                <a:gd name="T24" fmla="*/ 2 w 26"/>
                <a:gd name="T25" fmla="*/ 2 h 26"/>
                <a:gd name="T26" fmla="*/ 6 w 26"/>
                <a:gd name="T27" fmla="*/ 0 h 26"/>
                <a:gd name="T28" fmla="*/ 18 w 26"/>
                <a:gd name="T29" fmla="*/ 0 h 26"/>
                <a:gd name="T30" fmla="*/ 18 w 26"/>
                <a:gd name="T31" fmla="*/ 0 h 26"/>
                <a:gd name="T32" fmla="*/ 24 w 26"/>
                <a:gd name="T33" fmla="*/ 2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3" name="Freeform 341"/>
            <p:cNvSpPr>
              <a:spLocks/>
            </p:cNvSpPr>
            <p:nvPr/>
          </p:nvSpPr>
          <p:spPr bwMode="auto">
            <a:xfrm>
              <a:off x="5561013" y="4032250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4 w 26"/>
                <a:gd name="T5" fmla="*/ 24 h 26"/>
                <a:gd name="T6" fmla="*/ 18 w 26"/>
                <a:gd name="T7" fmla="*/ 26 h 26"/>
                <a:gd name="T8" fmla="*/ 8 w 26"/>
                <a:gd name="T9" fmla="*/ 26 h 26"/>
                <a:gd name="T10" fmla="*/ 8 w 26"/>
                <a:gd name="T11" fmla="*/ 26 h 26"/>
                <a:gd name="T12" fmla="*/ 2 w 26"/>
                <a:gd name="T13" fmla="*/ 24 h 26"/>
                <a:gd name="T14" fmla="*/ 0 w 26"/>
                <a:gd name="T15" fmla="*/ 22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0 w 26"/>
                <a:gd name="T23" fmla="*/ 4 h 26"/>
                <a:gd name="T24" fmla="*/ 2 w 26"/>
                <a:gd name="T25" fmla="*/ 2 h 26"/>
                <a:gd name="T26" fmla="*/ 8 w 26"/>
                <a:gd name="T27" fmla="*/ 0 h 26"/>
                <a:gd name="T28" fmla="*/ 18 w 26"/>
                <a:gd name="T29" fmla="*/ 0 h 26"/>
                <a:gd name="T30" fmla="*/ 18 w 26"/>
                <a:gd name="T31" fmla="*/ 0 h 26"/>
                <a:gd name="T32" fmla="*/ 24 w 26"/>
                <a:gd name="T33" fmla="*/ 2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4" name="Freeform 342"/>
            <p:cNvSpPr>
              <a:spLocks/>
            </p:cNvSpPr>
            <p:nvPr/>
          </p:nvSpPr>
          <p:spPr bwMode="auto">
            <a:xfrm>
              <a:off x="5624513" y="4032250"/>
              <a:ext cx="41275" cy="41275"/>
            </a:xfrm>
            <a:custGeom>
              <a:avLst/>
              <a:gdLst>
                <a:gd name="T0" fmla="*/ 26 w 26"/>
                <a:gd name="T1" fmla="*/ 20 h 26"/>
                <a:gd name="T2" fmla="*/ 26 w 26"/>
                <a:gd name="T3" fmla="*/ 20 h 26"/>
                <a:gd name="T4" fmla="*/ 26 w 26"/>
                <a:gd name="T5" fmla="*/ 22 h 26"/>
                <a:gd name="T6" fmla="*/ 24 w 26"/>
                <a:gd name="T7" fmla="*/ 24 h 26"/>
                <a:gd name="T8" fmla="*/ 20 w 26"/>
                <a:gd name="T9" fmla="*/ 26 h 26"/>
                <a:gd name="T10" fmla="*/ 8 w 26"/>
                <a:gd name="T11" fmla="*/ 26 h 26"/>
                <a:gd name="T12" fmla="*/ 8 w 26"/>
                <a:gd name="T13" fmla="*/ 26 h 26"/>
                <a:gd name="T14" fmla="*/ 2 w 26"/>
                <a:gd name="T15" fmla="*/ 24 h 26"/>
                <a:gd name="T16" fmla="*/ 0 w 26"/>
                <a:gd name="T17" fmla="*/ 20 h 26"/>
                <a:gd name="T18" fmla="*/ 0 w 26"/>
                <a:gd name="T19" fmla="*/ 8 h 26"/>
                <a:gd name="T20" fmla="*/ 0 w 26"/>
                <a:gd name="T21" fmla="*/ 8 h 26"/>
                <a:gd name="T22" fmla="*/ 2 w 26"/>
                <a:gd name="T23" fmla="*/ 2 h 26"/>
                <a:gd name="T24" fmla="*/ 8 w 26"/>
                <a:gd name="T25" fmla="*/ 0 h 26"/>
                <a:gd name="T26" fmla="*/ 20 w 26"/>
                <a:gd name="T27" fmla="*/ 0 h 26"/>
                <a:gd name="T28" fmla="*/ 20 w 26"/>
                <a:gd name="T29" fmla="*/ 0 h 26"/>
                <a:gd name="T30" fmla="*/ 24 w 26"/>
                <a:gd name="T31" fmla="*/ 2 h 26"/>
                <a:gd name="T32" fmla="*/ 26 w 26"/>
                <a:gd name="T33" fmla="*/ 4 h 26"/>
                <a:gd name="T34" fmla="*/ 26 w 26"/>
                <a:gd name="T35" fmla="*/ 8 h 26"/>
                <a:gd name="T36" fmla="*/ 26 w 26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lnTo>
                    <a:pt x="26" y="20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5" name="Freeform 343"/>
            <p:cNvSpPr>
              <a:spLocks/>
            </p:cNvSpPr>
            <p:nvPr/>
          </p:nvSpPr>
          <p:spPr bwMode="auto">
            <a:xfrm>
              <a:off x="5688013" y="4032250"/>
              <a:ext cx="44450" cy="41275"/>
            </a:xfrm>
            <a:custGeom>
              <a:avLst/>
              <a:gdLst>
                <a:gd name="T0" fmla="*/ 28 w 28"/>
                <a:gd name="T1" fmla="*/ 20 h 26"/>
                <a:gd name="T2" fmla="*/ 28 w 28"/>
                <a:gd name="T3" fmla="*/ 20 h 26"/>
                <a:gd name="T4" fmla="*/ 26 w 28"/>
                <a:gd name="T5" fmla="*/ 22 h 26"/>
                <a:gd name="T6" fmla="*/ 26 w 28"/>
                <a:gd name="T7" fmla="*/ 24 h 26"/>
                <a:gd name="T8" fmla="*/ 20 w 28"/>
                <a:gd name="T9" fmla="*/ 26 h 26"/>
                <a:gd name="T10" fmla="*/ 8 w 28"/>
                <a:gd name="T11" fmla="*/ 26 h 26"/>
                <a:gd name="T12" fmla="*/ 8 w 28"/>
                <a:gd name="T13" fmla="*/ 26 h 26"/>
                <a:gd name="T14" fmla="*/ 4 w 28"/>
                <a:gd name="T15" fmla="*/ 24 h 26"/>
                <a:gd name="T16" fmla="*/ 0 w 28"/>
                <a:gd name="T17" fmla="*/ 20 h 26"/>
                <a:gd name="T18" fmla="*/ 0 w 28"/>
                <a:gd name="T19" fmla="*/ 8 h 26"/>
                <a:gd name="T20" fmla="*/ 0 w 28"/>
                <a:gd name="T21" fmla="*/ 8 h 26"/>
                <a:gd name="T22" fmla="*/ 4 w 28"/>
                <a:gd name="T23" fmla="*/ 2 h 26"/>
                <a:gd name="T24" fmla="*/ 8 w 28"/>
                <a:gd name="T25" fmla="*/ 0 h 26"/>
                <a:gd name="T26" fmla="*/ 20 w 28"/>
                <a:gd name="T27" fmla="*/ 0 h 26"/>
                <a:gd name="T28" fmla="*/ 20 w 28"/>
                <a:gd name="T29" fmla="*/ 0 h 26"/>
                <a:gd name="T30" fmla="*/ 26 w 28"/>
                <a:gd name="T31" fmla="*/ 2 h 26"/>
                <a:gd name="T32" fmla="*/ 26 w 28"/>
                <a:gd name="T33" fmla="*/ 4 h 26"/>
                <a:gd name="T34" fmla="*/ 28 w 28"/>
                <a:gd name="T35" fmla="*/ 8 h 26"/>
                <a:gd name="T36" fmla="*/ 28 w 28"/>
                <a:gd name="T3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6">
                  <a:moveTo>
                    <a:pt x="28" y="20"/>
                  </a:moveTo>
                  <a:lnTo>
                    <a:pt x="28" y="20"/>
                  </a:lnTo>
                  <a:lnTo>
                    <a:pt x="26" y="22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06" name="グループ化 1605"/>
          <p:cNvGrpSpPr/>
          <p:nvPr/>
        </p:nvGrpSpPr>
        <p:grpSpPr>
          <a:xfrm>
            <a:off x="8400686" y="3232767"/>
            <a:ext cx="319714" cy="434926"/>
            <a:chOff x="4872038" y="3848100"/>
            <a:chExt cx="352425" cy="479425"/>
          </a:xfrm>
        </p:grpSpPr>
        <p:sp>
          <p:nvSpPr>
            <p:cNvPr id="1607" name="Freeform 344"/>
            <p:cNvSpPr>
              <a:spLocks/>
            </p:cNvSpPr>
            <p:nvPr/>
          </p:nvSpPr>
          <p:spPr bwMode="auto">
            <a:xfrm>
              <a:off x="4887913" y="3863975"/>
              <a:ext cx="320675" cy="447675"/>
            </a:xfrm>
            <a:custGeom>
              <a:avLst/>
              <a:gdLst>
                <a:gd name="T0" fmla="*/ 76 w 202"/>
                <a:gd name="T1" fmla="*/ 0 h 282"/>
                <a:gd name="T2" fmla="*/ 0 w 202"/>
                <a:gd name="T3" fmla="*/ 78 h 282"/>
                <a:gd name="T4" fmla="*/ 0 w 202"/>
                <a:gd name="T5" fmla="*/ 282 h 282"/>
                <a:gd name="T6" fmla="*/ 202 w 202"/>
                <a:gd name="T7" fmla="*/ 282 h 282"/>
                <a:gd name="T8" fmla="*/ 202 w 202"/>
                <a:gd name="T9" fmla="*/ 0 h 282"/>
                <a:gd name="T10" fmla="*/ 76 w 202"/>
                <a:gd name="T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282">
                  <a:moveTo>
                    <a:pt x="76" y="0"/>
                  </a:moveTo>
                  <a:lnTo>
                    <a:pt x="0" y="78"/>
                  </a:lnTo>
                  <a:lnTo>
                    <a:pt x="0" y="282"/>
                  </a:lnTo>
                  <a:lnTo>
                    <a:pt x="202" y="282"/>
                  </a:lnTo>
                  <a:lnTo>
                    <a:pt x="202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8" name="Freeform 345"/>
            <p:cNvSpPr>
              <a:spLocks noEditPoints="1"/>
            </p:cNvSpPr>
            <p:nvPr/>
          </p:nvSpPr>
          <p:spPr bwMode="auto">
            <a:xfrm>
              <a:off x="4872038" y="3848100"/>
              <a:ext cx="352425" cy="479425"/>
            </a:xfrm>
            <a:custGeom>
              <a:avLst/>
              <a:gdLst>
                <a:gd name="T0" fmla="*/ 212 w 222"/>
                <a:gd name="T1" fmla="*/ 302 h 302"/>
                <a:gd name="T2" fmla="*/ 10 w 222"/>
                <a:gd name="T3" fmla="*/ 302 h 302"/>
                <a:gd name="T4" fmla="*/ 10 w 222"/>
                <a:gd name="T5" fmla="*/ 302 h 302"/>
                <a:gd name="T6" fmla="*/ 6 w 222"/>
                <a:gd name="T7" fmla="*/ 302 h 302"/>
                <a:gd name="T8" fmla="*/ 2 w 222"/>
                <a:gd name="T9" fmla="*/ 300 h 302"/>
                <a:gd name="T10" fmla="*/ 0 w 222"/>
                <a:gd name="T11" fmla="*/ 296 h 302"/>
                <a:gd name="T12" fmla="*/ 0 w 222"/>
                <a:gd name="T13" fmla="*/ 292 h 302"/>
                <a:gd name="T14" fmla="*/ 0 w 222"/>
                <a:gd name="T15" fmla="*/ 88 h 302"/>
                <a:gd name="T16" fmla="*/ 0 w 222"/>
                <a:gd name="T17" fmla="*/ 88 h 302"/>
                <a:gd name="T18" fmla="*/ 0 w 222"/>
                <a:gd name="T19" fmla="*/ 84 h 302"/>
                <a:gd name="T20" fmla="*/ 2 w 222"/>
                <a:gd name="T21" fmla="*/ 82 h 302"/>
                <a:gd name="T22" fmla="*/ 80 w 222"/>
                <a:gd name="T23" fmla="*/ 4 h 302"/>
                <a:gd name="T24" fmla="*/ 80 w 222"/>
                <a:gd name="T25" fmla="*/ 4 h 302"/>
                <a:gd name="T26" fmla="*/ 82 w 222"/>
                <a:gd name="T27" fmla="*/ 2 h 302"/>
                <a:gd name="T28" fmla="*/ 86 w 222"/>
                <a:gd name="T29" fmla="*/ 0 h 302"/>
                <a:gd name="T30" fmla="*/ 212 w 222"/>
                <a:gd name="T31" fmla="*/ 0 h 302"/>
                <a:gd name="T32" fmla="*/ 212 w 222"/>
                <a:gd name="T33" fmla="*/ 0 h 302"/>
                <a:gd name="T34" fmla="*/ 216 w 222"/>
                <a:gd name="T35" fmla="*/ 2 h 302"/>
                <a:gd name="T36" fmla="*/ 218 w 222"/>
                <a:gd name="T37" fmla="*/ 4 h 302"/>
                <a:gd name="T38" fmla="*/ 220 w 222"/>
                <a:gd name="T39" fmla="*/ 6 h 302"/>
                <a:gd name="T40" fmla="*/ 222 w 222"/>
                <a:gd name="T41" fmla="*/ 10 h 302"/>
                <a:gd name="T42" fmla="*/ 222 w 222"/>
                <a:gd name="T43" fmla="*/ 292 h 302"/>
                <a:gd name="T44" fmla="*/ 222 w 222"/>
                <a:gd name="T45" fmla="*/ 292 h 302"/>
                <a:gd name="T46" fmla="*/ 220 w 222"/>
                <a:gd name="T47" fmla="*/ 296 h 302"/>
                <a:gd name="T48" fmla="*/ 218 w 222"/>
                <a:gd name="T49" fmla="*/ 300 h 302"/>
                <a:gd name="T50" fmla="*/ 216 w 222"/>
                <a:gd name="T51" fmla="*/ 302 h 302"/>
                <a:gd name="T52" fmla="*/ 212 w 222"/>
                <a:gd name="T53" fmla="*/ 302 h 302"/>
                <a:gd name="T54" fmla="*/ 212 w 222"/>
                <a:gd name="T55" fmla="*/ 302 h 302"/>
                <a:gd name="T56" fmla="*/ 20 w 222"/>
                <a:gd name="T57" fmla="*/ 282 h 302"/>
                <a:gd name="T58" fmla="*/ 202 w 222"/>
                <a:gd name="T59" fmla="*/ 282 h 302"/>
                <a:gd name="T60" fmla="*/ 202 w 222"/>
                <a:gd name="T61" fmla="*/ 20 h 302"/>
                <a:gd name="T62" fmla="*/ 90 w 222"/>
                <a:gd name="T63" fmla="*/ 20 h 302"/>
                <a:gd name="T64" fmla="*/ 20 w 222"/>
                <a:gd name="T65" fmla="*/ 92 h 302"/>
                <a:gd name="T66" fmla="*/ 20 w 222"/>
                <a:gd name="T67" fmla="*/ 28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" h="302">
                  <a:moveTo>
                    <a:pt x="212" y="302"/>
                  </a:moveTo>
                  <a:lnTo>
                    <a:pt x="10" y="302"/>
                  </a:lnTo>
                  <a:lnTo>
                    <a:pt x="10" y="302"/>
                  </a:lnTo>
                  <a:lnTo>
                    <a:pt x="6" y="302"/>
                  </a:lnTo>
                  <a:lnTo>
                    <a:pt x="2" y="300"/>
                  </a:lnTo>
                  <a:lnTo>
                    <a:pt x="0" y="296"/>
                  </a:lnTo>
                  <a:lnTo>
                    <a:pt x="0" y="29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2" y="8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6" y="2"/>
                  </a:lnTo>
                  <a:lnTo>
                    <a:pt x="218" y="4"/>
                  </a:lnTo>
                  <a:lnTo>
                    <a:pt x="220" y="6"/>
                  </a:lnTo>
                  <a:lnTo>
                    <a:pt x="222" y="10"/>
                  </a:lnTo>
                  <a:lnTo>
                    <a:pt x="222" y="292"/>
                  </a:lnTo>
                  <a:lnTo>
                    <a:pt x="222" y="292"/>
                  </a:lnTo>
                  <a:lnTo>
                    <a:pt x="220" y="296"/>
                  </a:lnTo>
                  <a:lnTo>
                    <a:pt x="218" y="300"/>
                  </a:lnTo>
                  <a:lnTo>
                    <a:pt x="216" y="302"/>
                  </a:lnTo>
                  <a:lnTo>
                    <a:pt x="212" y="302"/>
                  </a:lnTo>
                  <a:lnTo>
                    <a:pt x="212" y="302"/>
                  </a:lnTo>
                  <a:close/>
                  <a:moveTo>
                    <a:pt x="20" y="282"/>
                  </a:moveTo>
                  <a:lnTo>
                    <a:pt x="202" y="282"/>
                  </a:lnTo>
                  <a:lnTo>
                    <a:pt x="202" y="20"/>
                  </a:lnTo>
                  <a:lnTo>
                    <a:pt x="90" y="20"/>
                  </a:lnTo>
                  <a:lnTo>
                    <a:pt x="20" y="92"/>
                  </a:lnTo>
                  <a:lnTo>
                    <a:pt x="20" y="2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09" name="Freeform 346"/>
            <p:cNvSpPr>
              <a:spLocks/>
            </p:cNvSpPr>
            <p:nvPr/>
          </p:nvSpPr>
          <p:spPr bwMode="auto">
            <a:xfrm>
              <a:off x="4872038" y="3848100"/>
              <a:ext cx="152400" cy="155575"/>
            </a:xfrm>
            <a:custGeom>
              <a:avLst/>
              <a:gdLst>
                <a:gd name="T0" fmla="*/ 86 w 96"/>
                <a:gd name="T1" fmla="*/ 98 h 98"/>
                <a:gd name="T2" fmla="*/ 10 w 96"/>
                <a:gd name="T3" fmla="*/ 98 h 98"/>
                <a:gd name="T4" fmla="*/ 10 w 96"/>
                <a:gd name="T5" fmla="*/ 98 h 98"/>
                <a:gd name="T6" fmla="*/ 6 w 96"/>
                <a:gd name="T7" fmla="*/ 98 h 98"/>
                <a:gd name="T8" fmla="*/ 2 w 96"/>
                <a:gd name="T9" fmla="*/ 96 h 98"/>
                <a:gd name="T10" fmla="*/ 0 w 96"/>
                <a:gd name="T11" fmla="*/ 92 h 98"/>
                <a:gd name="T12" fmla="*/ 0 w 96"/>
                <a:gd name="T13" fmla="*/ 88 h 98"/>
                <a:gd name="T14" fmla="*/ 0 w 96"/>
                <a:gd name="T15" fmla="*/ 88 h 98"/>
                <a:gd name="T16" fmla="*/ 0 w 96"/>
                <a:gd name="T17" fmla="*/ 84 h 98"/>
                <a:gd name="T18" fmla="*/ 2 w 96"/>
                <a:gd name="T19" fmla="*/ 82 h 98"/>
                <a:gd name="T20" fmla="*/ 6 w 96"/>
                <a:gd name="T21" fmla="*/ 80 h 98"/>
                <a:gd name="T22" fmla="*/ 10 w 96"/>
                <a:gd name="T23" fmla="*/ 78 h 98"/>
                <a:gd name="T24" fmla="*/ 76 w 96"/>
                <a:gd name="T25" fmla="*/ 78 h 98"/>
                <a:gd name="T26" fmla="*/ 76 w 96"/>
                <a:gd name="T27" fmla="*/ 10 h 98"/>
                <a:gd name="T28" fmla="*/ 76 w 96"/>
                <a:gd name="T29" fmla="*/ 10 h 98"/>
                <a:gd name="T30" fmla="*/ 78 w 96"/>
                <a:gd name="T31" fmla="*/ 6 h 98"/>
                <a:gd name="T32" fmla="*/ 80 w 96"/>
                <a:gd name="T33" fmla="*/ 4 h 98"/>
                <a:gd name="T34" fmla="*/ 82 w 96"/>
                <a:gd name="T35" fmla="*/ 2 h 98"/>
                <a:gd name="T36" fmla="*/ 86 w 96"/>
                <a:gd name="T37" fmla="*/ 0 h 98"/>
                <a:gd name="T38" fmla="*/ 86 w 96"/>
                <a:gd name="T39" fmla="*/ 0 h 98"/>
                <a:gd name="T40" fmla="*/ 90 w 96"/>
                <a:gd name="T41" fmla="*/ 2 h 98"/>
                <a:gd name="T42" fmla="*/ 94 w 96"/>
                <a:gd name="T43" fmla="*/ 4 h 98"/>
                <a:gd name="T44" fmla="*/ 96 w 96"/>
                <a:gd name="T45" fmla="*/ 6 h 98"/>
                <a:gd name="T46" fmla="*/ 96 w 96"/>
                <a:gd name="T47" fmla="*/ 10 h 98"/>
                <a:gd name="T48" fmla="*/ 96 w 96"/>
                <a:gd name="T49" fmla="*/ 88 h 98"/>
                <a:gd name="T50" fmla="*/ 96 w 96"/>
                <a:gd name="T51" fmla="*/ 88 h 98"/>
                <a:gd name="T52" fmla="*/ 96 w 96"/>
                <a:gd name="T53" fmla="*/ 92 h 98"/>
                <a:gd name="T54" fmla="*/ 94 w 96"/>
                <a:gd name="T55" fmla="*/ 96 h 98"/>
                <a:gd name="T56" fmla="*/ 90 w 96"/>
                <a:gd name="T57" fmla="*/ 98 h 98"/>
                <a:gd name="T58" fmla="*/ 86 w 96"/>
                <a:gd name="T59" fmla="*/ 98 h 98"/>
                <a:gd name="T60" fmla="*/ 86 w 96"/>
                <a:gd name="T6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98">
                  <a:moveTo>
                    <a:pt x="86" y="98"/>
                  </a:moveTo>
                  <a:lnTo>
                    <a:pt x="10" y="98"/>
                  </a:lnTo>
                  <a:lnTo>
                    <a:pt x="10" y="98"/>
                  </a:lnTo>
                  <a:lnTo>
                    <a:pt x="6" y="98"/>
                  </a:lnTo>
                  <a:lnTo>
                    <a:pt x="2" y="96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2" y="82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76" y="78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0" y="2"/>
                  </a:lnTo>
                  <a:lnTo>
                    <a:pt x="94" y="4"/>
                  </a:lnTo>
                  <a:lnTo>
                    <a:pt x="96" y="6"/>
                  </a:lnTo>
                  <a:lnTo>
                    <a:pt x="96" y="10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92"/>
                  </a:lnTo>
                  <a:lnTo>
                    <a:pt x="94" y="96"/>
                  </a:lnTo>
                  <a:lnTo>
                    <a:pt x="90" y="98"/>
                  </a:lnTo>
                  <a:lnTo>
                    <a:pt x="86" y="98"/>
                  </a:lnTo>
                  <a:lnTo>
                    <a:pt x="86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10" name="グループ化 1609"/>
          <p:cNvGrpSpPr/>
          <p:nvPr/>
        </p:nvGrpSpPr>
        <p:grpSpPr>
          <a:xfrm>
            <a:off x="6973025" y="3909984"/>
            <a:ext cx="296671" cy="434926"/>
            <a:chOff x="6081713" y="4448175"/>
            <a:chExt cx="327025" cy="479425"/>
          </a:xfrm>
        </p:grpSpPr>
        <p:sp>
          <p:nvSpPr>
            <p:cNvPr id="1611" name="Freeform 347"/>
            <p:cNvSpPr>
              <a:spLocks/>
            </p:cNvSpPr>
            <p:nvPr/>
          </p:nvSpPr>
          <p:spPr bwMode="auto">
            <a:xfrm>
              <a:off x="6113463" y="4448175"/>
              <a:ext cx="263525" cy="206375"/>
            </a:xfrm>
            <a:custGeom>
              <a:avLst/>
              <a:gdLst>
                <a:gd name="T0" fmla="*/ 166 w 166"/>
                <a:gd name="T1" fmla="*/ 130 h 130"/>
                <a:gd name="T2" fmla="*/ 132 w 166"/>
                <a:gd name="T3" fmla="*/ 130 h 130"/>
                <a:gd name="T4" fmla="*/ 132 w 166"/>
                <a:gd name="T5" fmla="*/ 130 h 130"/>
                <a:gd name="T6" fmla="*/ 132 w 166"/>
                <a:gd name="T7" fmla="*/ 108 h 130"/>
                <a:gd name="T8" fmla="*/ 130 w 166"/>
                <a:gd name="T9" fmla="*/ 88 h 130"/>
                <a:gd name="T10" fmla="*/ 126 w 166"/>
                <a:gd name="T11" fmla="*/ 72 h 130"/>
                <a:gd name="T12" fmla="*/ 120 w 166"/>
                <a:gd name="T13" fmla="*/ 58 h 130"/>
                <a:gd name="T14" fmla="*/ 112 w 166"/>
                <a:gd name="T15" fmla="*/ 46 h 130"/>
                <a:gd name="T16" fmla="*/ 104 w 166"/>
                <a:gd name="T17" fmla="*/ 40 h 130"/>
                <a:gd name="T18" fmla="*/ 94 w 166"/>
                <a:gd name="T19" fmla="*/ 34 h 130"/>
                <a:gd name="T20" fmla="*/ 82 w 166"/>
                <a:gd name="T21" fmla="*/ 34 h 130"/>
                <a:gd name="T22" fmla="*/ 82 w 166"/>
                <a:gd name="T23" fmla="*/ 34 h 130"/>
                <a:gd name="T24" fmla="*/ 72 w 166"/>
                <a:gd name="T25" fmla="*/ 34 h 130"/>
                <a:gd name="T26" fmla="*/ 62 w 166"/>
                <a:gd name="T27" fmla="*/ 40 h 130"/>
                <a:gd name="T28" fmla="*/ 52 w 166"/>
                <a:gd name="T29" fmla="*/ 46 h 130"/>
                <a:gd name="T30" fmla="*/ 46 w 166"/>
                <a:gd name="T31" fmla="*/ 58 h 130"/>
                <a:gd name="T32" fmla="*/ 40 w 166"/>
                <a:gd name="T33" fmla="*/ 72 h 130"/>
                <a:gd name="T34" fmla="*/ 36 w 166"/>
                <a:gd name="T35" fmla="*/ 88 h 130"/>
                <a:gd name="T36" fmla="*/ 34 w 166"/>
                <a:gd name="T37" fmla="*/ 108 h 130"/>
                <a:gd name="T38" fmla="*/ 34 w 166"/>
                <a:gd name="T39" fmla="*/ 130 h 130"/>
                <a:gd name="T40" fmla="*/ 0 w 166"/>
                <a:gd name="T41" fmla="*/ 130 h 130"/>
                <a:gd name="T42" fmla="*/ 0 w 166"/>
                <a:gd name="T43" fmla="*/ 130 h 130"/>
                <a:gd name="T44" fmla="*/ 0 w 166"/>
                <a:gd name="T45" fmla="*/ 110 h 130"/>
                <a:gd name="T46" fmla="*/ 2 w 166"/>
                <a:gd name="T47" fmla="*/ 92 h 130"/>
                <a:gd name="T48" fmla="*/ 6 w 166"/>
                <a:gd name="T49" fmla="*/ 76 h 130"/>
                <a:gd name="T50" fmla="*/ 8 w 166"/>
                <a:gd name="T51" fmla="*/ 62 h 130"/>
                <a:gd name="T52" fmla="*/ 14 w 166"/>
                <a:gd name="T53" fmla="*/ 50 h 130"/>
                <a:gd name="T54" fmla="*/ 18 w 166"/>
                <a:gd name="T55" fmla="*/ 40 h 130"/>
                <a:gd name="T56" fmla="*/ 24 w 166"/>
                <a:gd name="T57" fmla="*/ 30 h 130"/>
                <a:gd name="T58" fmla="*/ 30 w 166"/>
                <a:gd name="T59" fmla="*/ 22 h 130"/>
                <a:gd name="T60" fmla="*/ 44 w 166"/>
                <a:gd name="T61" fmla="*/ 12 h 130"/>
                <a:gd name="T62" fmla="*/ 56 w 166"/>
                <a:gd name="T63" fmla="*/ 4 h 130"/>
                <a:gd name="T64" fmla="*/ 70 w 166"/>
                <a:gd name="T65" fmla="*/ 0 h 130"/>
                <a:gd name="T66" fmla="*/ 82 w 166"/>
                <a:gd name="T67" fmla="*/ 0 h 130"/>
                <a:gd name="T68" fmla="*/ 82 w 166"/>
                <a:gd name="T69" fmla="*/ 0 h 130"/>
                <a:gd name="T70" fmla="*/ 96 w 166"/>
                <a:gd name="T71" fmla="*/ 0 h 130"/>
                <a:gd name="T72" fmla="*/ 108 w 166"/>
                <a:gd name="T73" fmla="*/ 4 h 130"/>
                <a:gd name="T74" fmla="*/ 122 w 166"/>
                <a:gd name="T75" fmla="*/ 12 h 130"/>
                <a:gd name="T76" fmla="*/ 136 w 166"/>
                <a:gd name="T77" fmla="*/ 22 h 130"/>
                <a:gd name="T78" fmla="*/ 142 w 166"/>
                <a:gd name="T79" fmla="*/ 30 h 130"/>
                <a:gd name="T80" fmla="*/ 148 w 166"/>
                <a:gd name="T81" fmla="*/ 40 h 130"/>
                <a:gd name="T82" fmla="*/ 152 w 166"/>
                <a:gd name="T83" fmla="*/ 50 h 130"/>
                <a:gd name="T84" fmla="*/ 158 w 166"/>
                <a:gd name="T85" fmla="*/ 62 h 130"/>
                <a:gd name="T86" fmla="*/ 160 w 166"/>
                <a:gd name="T87" fmla="*/ 76 h 130"/>
                <a:gd name="T88" fmla="*/ 164 w 166"/>
                <a:gd name="T89" fmla="*/ 92 h 130"/>
                <a:gd name="T90" fmla="*/ 166 w 166"/>
                <a:gd name="T91" fmla="*/ 110 h 130"/>
                <a:gd name="T92" fmla="*/ 166 w 166"/>
                <a:gd name="T93" fmla="*/ 130 h 130"/>
                <a:gd name="T94" fmla="*/ 166 w 166"/>
                <a:gd name="T9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6" h="130">
                  <a:moveTo>
                    <a:pt x="166" y="130"/>
                  </a:moveTo>
                  <a:lnTo>
                    <a:pt x="132" y="130"/>
                  </a:lnTo>
                  <a:lnTo>
                    <a:pt x="132" y="130"/>
                  </a:lnTo>
                  <a:lnTo>
                    <a:pt x="132" y="108"/>
                  </a:lnTo>
                  <a:lnTo>
                    <a:pt x="130" y="88"/>
                  </a:lnTo>
                  <a:lnTo>
                    <a:pt x="126" y="72"/>
                  </a:lnTo>
                  <a:lnTo>
                    <a:pt x="120" y="58"/>
                  </a:lnTo>
                  <a:lnTo>
                    <a:pt x="112" y="46"/>
                  </a:lnTo>
                  <a:lnTo>
                    <a:pt x="104" y="40"/>
                  </a:lnTo>
                  <a:lnTo>
                    <a:pt x="94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72" y="34"/>
                  </a:lnTo>
                  <a:lnTo>
                    <a:pt x="62" y="40"/>
                  </a:lnTo>
                  <a:lnTo>
                    <a:pt x="52" y="46"/>
                  </a:lnTo>
                  <a:lnTo>
                    <a:pt x="46" y="58"/>
                  </a:lnTo>
                  <a:lnTo>
                    <a:pt x="40" y="72"/>
                  </a:lnTo>
                  <a:lnTo>
                    <a:pt x="36" y="88"/>
                  </a:lnTo>
                  <a:lnTo>
                    <a:pt x="34" y="108"/>
                  </a:lnTo>
                  <a:lnTo>
                    <a:pt x="34" y="13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0"/>
                  </a:lnTo>
                  <a:lnTo>
                    <a:pt x="2" y="92"/>
                  </a:lnTo>
                  <a:lnTo>
                    <a:pt x="6" y="76"/>
                  </a:lnTo>
                  <a:lnTo>
                    <a:pt x="8" y="62"/>
                  </a:lnTo>
                  <a:lnTo>
                    <a:pt x="14" y="50"/>
                  </a:lnTo>
                  <a:lnTo>
                    <a:pt x="18" y="40"/>
                  </a:lnTo>
                  <a:lnTo>
                    <a:pt x="24" y="30"/>
                  </a:lnTo>
                  <a:lnTo>
                    <a:pt x="30" y="22"/>
                  </a:lnTo>
                  <a:lnTo>
                    <a:pt x="44" y="12"/>
                  </a:lnTo>
                  <a:lnTo>
                    <a:pt x="56" y="4"/>
                  </a:lnTo>
                  <a:lnTo>
                    <a:pt x="70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96" y="0"/>
                  </a:lnTo>
                  <a:lnTo>
                    <a:pt x="108" y="4"/>
                  </a:lnTo>
                  <a:lnTo>
                    <a:pt x="122" y="12"/>
                  </a:lnTo>
                  <a:lnTo>
                    <a:pt x="136" y="22"/>
                  </a:lnTo>
                  <a:lnTo>
                    <a:pt x="142" y="30"/>
                  </a:lnTo>
                  <a:lnTo>
                    <a:pt x="148" y="40"/>
                  </a:lnTo>
                  <a:lnTo>
                    <a:pt x="152" y="50"/>
                  </a:lnTo>
                  <a:lnTo>
                    <a:pt x="158" y="62"/>
                  </a:lnTo>
                  <a:lnTo>
                    <a:pt x="160" y="76"/>
                  </a:lnTo>
                  <a:lnTo>
                    <a:pt x="164" y="92"/>
                  </a:lnTo>
                  <a:lnTo>
                    <a:pt x="166" y="110"/>
                  </a:lnTo>
                  <a:lnTo>
                    <a:pt x="166" y="130"/>
                  </a:lnTo>
                  <a:lnTo>
                    <a:pt x="166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2" name="Rectangle 348"/>
            <p:cNvSpPr>
              <a:spLocks noChangeArrowheads="1"/>
            </p:cNvSpPr>
            <p:nvPr/>
          </p:nvSpPr>
          <p:spPr bwMode="auto">
            <a:xfrm>
              <a:off x="6081713" y="4629150"/>
              <a:ext cx="327025" cy="298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3" name="Freeform 349"/>
            <p:cNvSpPr>
              <a:spLocks/>
            </p:cNvSpPr>
            <p:nvPr/>
          </p:nvSpPr>
          <p:spPr bwMode="auto">
            <a:xfrm>
              <a:off x="6192838" y="4708525"/>
              <a:ext cx="104775" cy="60325"/>
            </a:xfrm>
            <a:custGeom>
              <a:avLst/>
              <a:gdLst>
                <a:gd name="T0" fmla="*/ 32 w 66"/>
                <a:gd name="T1" fmla="*/ 12 h 38"/>
                <a:gd name="T2" fmla="*/ 32 w 66"/>
                <a:gd name="T3" fmla="*/ 12 h 38"/>
                <a:gd name="T4" fmla="*/ 44 w 66"/>
                <a:gd name="T5" fmla="*/ 14 h 38"/>
                <a:gd name="T6" fmla="*/ 54 w 66"/>
                <a:gd name="T7" fmla="*/ 20 h 38"/>
                <a:gd name="T8" fmla="*/ 62 w 66"/>
                <a:gd name="T9" fmla="*/ 28 h 38"/>
                <a:gd name="T10" fmla="*/ 64 w 66"/>
                <a:gd name="T11" fmla="*/ 38 h 38"/>
                <a:gd name="T12" fmla="*/ 64 w 66"/>
                <a:gd name="T13" fmla="*/ 38 h 38"/>
                <a:gd name="T14" fmla="*/ 66 w 66"/>
                <a:gd name="T15" fmla="*/ 32 h 38"/>
                <a:gd name="T16" fmla="*/ 66 w 66"/>
                <a:gd name="T17" fmla="*/ 32 h 38"/>
                <a:gd name="T18" fmla="*/ 64 w 66"/>
                <a:gd name="T19" fmla="*/ 26 h 38"/>
                <a:gd name="T20" fmla="*/ 62 w 66"/>
                <a:gd name="T21" fmla="*/ 20 h 38"/>
                <a:gd name="T22" fmla="*/ 60 w 66"/>
                <a:gd name="T23" fmla="*/ 14 h 38"/>
                <a:gd name="T24" fmla="*/ 56 w 66"/>
                <a:gd name="T25" fmla="*/ 10 h 38"/>
                <a:gd name="T26" fmla="*/ 52 w 66"/>
                <a:gd name="T27" fmla="*/ 6 h 38"/>
                <a:gd name="T28" fmla="*/ 46 w 66"/>
                <a:gd name="T29" fmla="*/ 4 h 38"/>
                <a:gd name="T30" fmla="*/ 40 w 66"/>
                <a:gd name="T31" fmla="*/ 2 h 38"/>
                <a:gd name="T32" fmla="*/ 32 w 66"/>
                <a:gd name="T33" fmla="*/ 0 h 38"/>
                <a:gd name="T34" fmla="*/ 32 w 66"/>
                <a:gd name="T35" fmla="*/ 0 h 38"/>
                <a:gd name="T36" fmla="*/ 26 w 66"/>
                <a:gd name="T37" fmla="*/ 2 h 38"/>
                <a:gd name="T38" fmla="*/ 20 w 66"/>
                <a:gd name="T39" fmla="*/ 4 h 38"/>
                <a:gd name="T40" fmla="*/ 14 w 66"/>
                <a:gd name="T41" fmla="*/ 6 h 38"/>
                <a:gd name="T42" fmla="*/ 10 w 66"/>
                <a:gd name="T43" fmla="*/ 10 h 38"/>
                <a:gd name="T44" fmla="*/ 6 w 66"/>
                <a:gd name="T45" fmla="*/ 14 h 38"/>
                <a:gd name="T46" fmla="*/ 2 w 66"/>
                <a:gd name="T47" fmla="*/ 20 h 38"/>
                <a:gd name="T48" fmla="*/ 2 w 66"/>
                <a:gd name="T49" fmla="*/ 26 h 38"/>
                <a:gd name="T50" fmla="*/ 0 w 66"/>
                <a:gd name="T51" fmla="*/ 32 h 38"/>
                <a:gd name="T52" fmla="*/ 0 w 66"/>
                <a:gd name="T53" fmla="*/ 32 h 38"/>
                <a:gd name="T54" fmla="*/ 0 w 66"/>
                <a:gd name="T55" fmla="*/ 38 h 38"/>
                <a:gd name="T56" fmla="*/ 0 w 66"/>
                <a:gd name="T57" fmla="*/ 38 h 38"/>
                <a:gd name="T58" fmla="*/ 4 w 66"/>
                <a:gd name="T59" fmla="*/ 28 h 38"/>
                <a:gd name="T60" fmla="*/ 12 w 66"/>
                <a:gd name="T61" fmla="*/ 20 h 38"/>
                <a:gd name="T62" fmla="*/ 22 w 66"/>
                <a:gd name="T63" fmla="*/ 14 h 38"/>
                <a:gd name="T64" fmla="*/ 32 w 66"/>
                <a:gd name="T65" fmla="*/ 12 h 38"/>
                <a:gd name="T66" fmla="*/ 32 w 66"/>
                <a:gd name="T6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38">
                  <a:moveTo>
                    <a:pt x="32" y="12"/>
                  </a:moveTo>
                  <a:lnTo>
                    <a:pt x="32" y="12"/>
                  </a:lnTo>
                  <a:lnTo>
                    <a:pt x="44" y="14"/>
                  </a:lnTo>
                  <a:lnTo>
                    <a:pt x="54" y="20"/>
                  </a:lnTo>
                  <a:lnTo>
                    <a:pt x="62" y="2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60" y="14"/>
                  </a:lnTo>
                  <a:lnTo>
                    <a:pt x="56" y="10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4" name="Freeform 350"/>
            <p:cNvSpPr>
              <a:spLocks/>
            </p:cNvSpPr>
            <p:nvPr/>
          </p:nvSpPr>
          <p:spPr bwMode="auto">
            <a:xfrm>
              <a:off x="6192838" y="4727575"/>
              <a:ext cx="101600" cy="117475"/>
            </a:xfrm>
            <a:custGeom>
              <a:avLst/>
              <a:gdLst>
                <a:gd name="T0" fmla="*/ 22 w 64"/>
                <a:gd name="T1" fmla="*/ 52 h 74"/>
                <a:gd name="T2" fmla="*/ 22 w 64"/>
                <a:gd name="T3" fmla="*/ 74 h 74"/>
                <a:gd name="T4" fmla="*/ 44 w 64"/>
                <a:gd name="T5" fmla="*/ 74 h 74"/>
                <a:gd name="T6" fmla="*/ 44 w 64"/>
                <a:gd name="T7" fmla="*/ 52 h 74"/>
                <a:gd name="T8" fmla="*/ 44 w 64"/>
                <a:gd name="T9" fmla="*/ 52 h 74"/>
                <a:gd name="T10" fmla="*/ 52 w 64"/>
                <a:gd name="T11" fmla="*/ 48 h 74"/>
                <a:gd name="T12" fmla="*/ 58 w 64"/>
                <a:gd name="T13" fmla="*/ 42 h 74"/>
                <a:gd name="T14" fmla="*/ 62 w 64"/>
                <a:gd name="T15" fmla="*/ 34 h 74"/>
                <a:gd name="T16" fmla="*/ 64 w 64"/>
                <a:gd name="T17" fmla="*/ 26 h 74"/>
                <a:gd name="T18" fmla="*/ 64 w 64"/>
                <a:gd name="T19" fmla="*/ 26 h 74"/>
                <a:gd name="T20" fmla="*/ 62 w 64"/>
                <a:gd name="T21" fmla="*/ 16 h 74"/>
                <a:gd name="T22" fmla="*/ 54 w 64"/>
                <a:gd name="T23" fmla="*/ 8 h 74"/>
                <a:gd name="T24" fmla="*/ 44 w 64"/>
                <a:gd name="T25" fmla="*/ 2 h 74"/>
                <a:gd name="T26" fmla="*/ 32 w 64"/>
                <a:gd name="T27" fmla="*/ 0 h 74"/>
                <a:gd name="T28" fmla="*/ 32 w 64"/>
                <a:gd name="T29" fmla="*/ 0 h 74"/>
                <a:gd name="T30" fmla="*/ 22 w 64"/>
                <a:gd name="T31" fmla="*/ 2 h 74"/>
                <a:gd name="T32" fmla="*/ 12 w 64"/>
                <a:gd name="T33" fmla="*/ 8 h 74"/>
                <a:gd name="T34" fmla="*/ 4 w 64"/>
                <a:gd name="T35" fmla="*/ 16 h 74"/>
                <a:gd name="T36" fmla="*/ 0 w 64"/>
                <a:gd name="T37" fmla="*/ 26 h 74"/>
                <a:gd name="T38" fmla="*/ 0 w 64"/>
                <a:gd name="T39" fmla="*/ 26 h 74"/>
                <a:gd name="T40" fmla="*/ 4 w 64"/>
                <a:gd name="T41" fmla="*/ 34 h 74"/>
                <a:gd name="T42" fmla="*/ 8 w 64"/>
                <a:gd name="T43" fmla="*/ 42 h 74"/>
                <a:gd name="T44" fmla="*/ 14 w 64"/>
                <a:gd name="T45" fmla="*/ 48 h 74"/>
                <a:gd name="T46" fmla="*/ 22 w 64"/>
                <a:gd name="T47" fmla="*/ 52 h 74"/>
                <a:gd name="T48" fmla="*/ 22 w 64"/>
                <a:gd name="T4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4">
                  <a:moveTo>
                    <a:pt x="22" y="52"/>
                  </a:moveTo>
                  <a:lnTo>
                    <a:pt x="22" y="74"/>
                  </a:lnTo>
                  <a:lnTo>
                    <a:pt x="44" y="74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2" y="16"/>
                  </a:lnTo>
                  <a:lnTo>
                    <a:pt x="54" y="8"/>
                  </a:lnTo>
                  <a:lnTo>
                    <a:pt x="44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2" y="2"/>
                  </a:lnTo>
                  <a:lnTo>
                    <a:pt x="12" y="8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4" y="34"/>
                  </a:lnTo>
                  <a:lnTo>
                    <a:pt x="8" y="42"/>
                  </a:lnTo>
                  <a:lnTo>
                    <a:pt x="14" y="48"/>
                  </a:lnTo>
                  <a:lnTo>
                    <a:pt x="22" y="52"/>
                  </a:lnTo>
                  <a:lnTo>
                    <a:pt x="22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15" name="グループ化 1614"/>
          <p:cNvGrpSpPr/>
          <p:nvPr/>
        </p:nvGrpSpPr>
        <p:grpSpPr>
          <a:xfrm>
            <a:off x="2115912" y="4042478"/>
            <a:ext cx="434926" cy="152656"/>
            <a:chOff x="6605588" y="3994150"/>
            <a:chExt cx="479425" cy="168275"/>
          </a:xfrm>
        </p:grpSpPr>
        <p:sp>
          <p:nvSpPr>
            <p:cNvPr id="1616" name="Freeform 351"/>
            <p:cNvSpPr>
              <a:spLocks/>
            </p:cNvSpPr>
            <p:nvPr/>
          </p:nvSpPr>
          <p:spPr bwMode="auto">
            <a:xfrm>
              <a:off x="6964363" y="4006850"/>
              <a:ext cx="28575" cy="31750"/>
            </a:xfrm>
            <a:custGeom>
              <a:avLst/>
              <a:gdLst>
                <a:gd name="T0" fmla="*/ 18 w 18"/>
                <a:gd name="T1" fmla="*/ 20 h 20"/>
                <a:gd name="T2" fmla="*/ 18 w 18"/>
                <a:gd name="T3" fmla="*/ 0 h 20"/>
                <a:gd name="T4" fmla="*/ 18 w 18"/>
                <a:gd name="T5" fmla="*/ 0 h 20"/>
                <a:gd name="T6" fmla="*/ 0 w 18"/>
                <a:gd name="T7" fmla="*/ 2 h 20"/>
                <a:gd name="T8" fmla="*/ 0 w 18"/>
                <a:gd name="T9" fmla="*/ 20 h 20"/>
                <a:gd name="T10" fmla="*/ 0 w 18"/>
                <a:gd name="T11" fmla="*/ 20 h 20"/>
                <a:gd name="T12" fmla="*/ 18 w 18"/>
                <a:gd name="T13" fmla="*/ 20 h 20"/>
                <a:gd name="T14" fmla="*/ 18 w 1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8" y="2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7" name="Freeform 352"/>
            <p:cNvSpPr>
              <a:spLocks/>
            </p:cNvSpPr>
            <p:nvPr/>
          </p:nvSpPr>
          <p:spPr bwMode="auto">
            <a:xfrm>
              <a:off x="6605588" y="4010025"/>
              <a:ext cx="358775" cy="152400"/>
            </a:xfrm>
            <a:custGeom>
              <a:avLst/>
              <a:gdLst>
                <a:gd name="T0" fmla="*/ 150 w 226"/>
                <a:gd name="T1" fmla="*/ 78 h 96"/>
                <a:gd name="T2" fmla="*/ 18 w 226"/>
                <a:gd name="T3" fmla="*/ 78 h 96"/>
                <a:gd name="T4" fmla="*/ 18 w 226"/>
                <a:gd name="T5" fmla="*/ 22 h 96"/>
                <a:gd name="T6" fmla="*/ 150 w 226"/>
                <a:gd name="T7" fmla="*/ 22 h 96"/>
                <a:gd name="T8" fmla="*/ 150 w 226"/>
                <a:gd name="T9" fmla="*/ 22 h 96"/>
                <a:gd name="T10" fmla="*/ 180 w 226"/>
                <a:gd name="T11" fmla="*/ 20 h 96"/>
                <a:gd name="T12" fmla="*/ 226 w 226"/>
                <a:gd name="T13" fmla="*/ 18 h 96"/>
                <a:gd name="T14" fmla="*/ 226 w 226"/>
                <a:gd name="T15" fmla="*/ 0 h 96"/>
                <a:gd name="T16" fmla="*/ 226 w 226"/>
                <a:gd name="T17" fmla="*/ 0 h 96"/>
                <a:gd name="T18" fmla="*/ 174 w 226"/>
                <a:gd name="T19" fmla="*/ 2 h 96"/>
                <a:gd name="T20" fmla="*/ 150 w 226"/>
                <a:gd name="T21" fmla="*/ 2 h 96"/>
                <a:gd name="T22" fmla="*/ 0 w 226"/>
                <a:gd name="T23" fmla="*/ 2 h 96"/>
                <a:gd name="T24" fmla="*/ 0 w 226"/>
                <a:gd name="T25" fmla="*/ 96 h 96"/>
                <a:gd name="T26" fmla="*/ 150 w 226"/>
                <a:gd name="T27" fmla="*/ 96 h 96"/>
                <a:gd name="T28" fmla="*/ 150 w 226"/>
                <a:gd name="T29" fmla="*/ 96 h 96"/>
                <a:gd name="T30" fmla="*/ 174 w 226"/>
                <a:gd name="T31" fmla="*/ 96 h 96"/>
                <a:gd name="T32" fmla="*/ 226 w 226"/>
                <a:gd name="T33" fmla="*/ 94 h 96"/>
                <a:gd name="T34" fmla="*/ 226 w 226"/>
                <a:gd name="T35" fmla="*/ 74 h 96"/>
                <a:gd name="T36" fmla="*/ 226 w 226"/>
                <a:gd name="T37" fmla="*/ 74 h 96"/>
                <a:gd name="T38" fmla="*/ 150 w 226"/>
                <a:gd name="T39" fmla="*/ 78 h 96"/>
                <a:gd name="T40" fmla="*/ 150 w 226"/>
                <a:gd name="T41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6" h="96">
                  <a:moveTo>
                    <a:pt x="150" y="78"/>
                  </a:moveTo>
                  <a:lnTo>
                    <a:pt x="18" y="78"/>
                  </a:lnTo>
                  <a:lnTo>
                    <a:pt x="18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80" y="20"/>
                  </a:lnTo>
                  <a:lnTo>
                    <a:pt x="226" y="18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174" y="2"/>
                  </a:lnTo>
                  <a:lnTo>
                    <a:pt x="150" y="2"/>
                  </a:lnTo>
                  <a:lnTo>
                    <a:pt x="0" y="2"/>
                  </a:lnTo>
                  <a:lnTo>
                    <a:pt x="0" y="96"/>
                  </a:lnTo>
                  <a:lnTo>
                    <a:pt x="150" y="96"/>
                  </a:lnTo>
                  <a:lnTo>
                    <a:pt x="150" y="96"/>
                  </a:lnTo>
                  <a:lnTo>
                    <a:pt x="174" y="96"/>
                  </a:lnTo>
                  <a:lnTo>
                    <a:pt x="226" y="94"/>
                  </a:lnTo>
                  <a:lnTo>
                    <a:pt x="226" y="74"/>
                  </a:lnTo>
                  <a:lnTo>
                    <a:pt x="226" y="74"/>
                  </a:lnTo>
                  <a:lnTo>
                    <a:pt x="150" y="78"/>
                  </a:lnTo>
                  <a:lnTo>
                    <a:pt x="15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8" name="Freeform 353"/>
            <p:cNvSpPr>
              <a:spLocks/>
            </p:cNvSpPr>
            <p:nvPr/>
          </p:nvSpPr>
          <p:spPr bwMode="auto">
            <a:xfrm>
              <a:off x="6964363" y="4127500"/>
              <a:ext cx="28575" cy="31750"/>
            </a:xfrm>
            <a:custGeom>
              <a:avLst/>
              <a:gdLst>
                <a:gd name="T0" fmla="*/ 0 w 18"/>
                <a:gd name="T1" fmla="*/ 0 h 20"/>
                <a:gd name="T2" fmla="*/ 0 w 18"/>
                <a:gd name="T3" fmla="*/ 20 h 20"/>
                <a:gd name="T4" fmla="*/ 0 w 18"/>
                <a:gd name="T5" fmla="*/ 20 h 20"/>
                <a:gd name="T6" fmla="*/ 18 w 18"/>
                <a:gd name="T7" fmla="*/ 18 h 20"/>
                <a:gd name="T8" fmla="*/ 18 w 18"/>
                <a:gd name="T9" fmla="*/ 0 h 20"/>
                <a:gd name="T10" fmla="*/ 18 w 18"/>
                <a:gd name="T11" fmla="*/ 0 h 20"/>
                <a:gd name="T12" fmla="*/ 0 w 18"/>
                <a:gd name="T13" fmla="*/ 0 h 20"/>
                <a:gd name="T14" fmla="*/ 0 w 18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0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19" name="Freeform 354"/>
            <p:cNvSpPr>
              <a:spLocks/>
            </p:cNvSpPr>
            <p:nvPr/>
          </p:nvSpPr>
          <p:spPr bwMode="auto">
            <a:xfrm>
              <a:off x="6992938" y="3994150"/>
              <a:ext cx="92075" cy="161925"/>
            </a:xfrm>
            <a:custGeom>
              <a:avLst/>
              <a:gdLst>
                <a:gd name="T0" fmla="*/ 0 w 58"/>
                <a:gd name="T1" fmla="*/ 8 h 102"/>
                <a:gd name="T2" fmla="*/ 0 w 58"/>
                <a:gd name="T3" fmla="*/ 28 h 102"/>
                <a:gd name="T4" fmla="*/ 0 w 58"/>
                <a:gd name="T5" fmla="*/ 28 h 102"/>
                <a:gd name="T6" fmla="*/ 38 w 58"/>
                <a:gd name="T7" fmla="*/ 22 h 102"/>
                <a:gd name="T8" fmla="*/ 38 w 58"/>
                <a:gd name="T9" fmla="*/ 78 h 102"/>
                <a:gd name="T10" fmla="*/ 38 w 58"/>
                <a:gd name="T11" fmla="*/ 78 h 102"/>
                <a:gd name="T12" fmla="*/ 0 w 58"/>
                <a:gd name="T13" fmla="*/ 84 h 102"/>
                <a:gd name="T14" fmla="*/ 0 w 58"/>
                <a:gd name="T15" fmla="*/ 102 h 102"/>
                <a:gd name="T16" fmla="*/ 0 w 58"/>
                <a:gd name="T17" fmla="*/ 102 h 102"/>
                <a:gd name="T18" fmla="*/ 34 w 58"/>
                <a:gd name="T19" fmla="*/ 98 h 102"/>
                <a:gd name="T20" fmla="*/ 48 w 58"/>
                <a:gd name="T21" fmla="*/ 96 h 102"/>
                <a:gd name="T22" fmla="*/ 58 w 58"/>
                <a:gd name="T23" fmla="*/ 94 h 102"/>
                <a:gd name="T24" fmla="*/ 58 w 58"/>
                <a:gd name="T25" fmla="*/ 0 h 102"/>
                <a:gd name="T26" fmla="*/ 58 w 58"/>
                <a:gd name="T27" fmla="*/ 0 h 102"/>
                <a:gd name="T28" fmla="*/ 48 w 58"/>
                <a:gd name="T29" fmla="*/ 2 h 102"/>
                <a:gd name="T30" fmla="*/ 34 w 58"/>
                <a:gd name="T31" fmla="*/ 4 h 102"/>
                <a:gd name="T32" fmla="*/ 0 w 58"/>
                <a:gd name="T33" fmla="*/ 8 h 102"/>
                <a:gd name="T34" fmla="*/ 0 w 58"/>
                <a:gd name="T35" fmla="*/ 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102">
                  <a:moveTo>
                    <a:pt x="0" y="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38" y="22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0" y="84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34" y="98"/>
                  </a:lnTo>
                  <a:lnTo>
                    <a:pt x="48" y="96"/>
                  </a:lnTo>
                  <a:lnTo>
                    <a:pt x="58" y="9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34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20" name="Freeform 355"/>
            <p:cNvSpPr>
              <a:spLocks/>
            </p:cNvSpPr>
            <p:nvPr/>
          </p:nvSpPr>
          <p:spPr bwMode="auto">
            <a:xfrm>
              <a:off x="6992938" y="4029075"/>
              <a:ext cx="60325" cy="98425"/>
            </a:xfrm>
            <a:custGeom>
              <a:avLst/>
              <a:gdLst>
                <a:gd name="T0" fmla="*/ 38 w 38"/>
                <a:gd name="T1" fmla="*/ 56 h 62"/>
                <a:gd name="T2" fmla="*/ 38 w 38"/>
                <a:gd name="T3" fmla="*/ 0 h 62"/>
                <a:gd name="T4" fmla="*/ 38 w 38"/>
                <a:gd name="T5" fmla="*/ 0 h 62"/>
                <a:gd name="T6" fmla="*/ 0 w 38"/>
                <a:gd name="T7" fmla="*/ 6 h 62"/>
                <a:gd name="T8" fmla="*/ 0 w 38"/>
                <a:gd name="T9" fmla="*/ 62 h 62"/>
                <a:gd name="T10" fmla="*/ 0 w 38"/>
                <a:gd name="T11" fmla="*/ 62 h 62"/>
                <a:gd name="T12" fmla="*/ 38 w 38"/>
                <a:gd name="T13" fmla="*/ 56 h 62"/>
                <a:gd name="T14" fmla="*/ 38 w 38"/>
                <a:gd name="T15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62">
                  <a:moveTo>
                    <a:pt x="38" y="56"/>
                  </a:moveTo>
                  <a:lnTo>
                    <a:pt x="38" y="0"/>
                  </a:lnTo>
                  <a:lnTo>
                    <a:pt x="38" y="0"/>
                  </a:lnTo>
                  <a:lnTo>
                    <a:pt x="0" y="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8" y="56"/>
                  </a:lnTo>
                  <a:lnTo>
                    <a:pt x="38" y="56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21" name="Freeform 356"/>
            <p:cNvSpPr>
              <a:spLocks/>
            </p:cNvSpPr>
            <p:nvPr/>
          </p:nvSpPr>
          <p:spPr bwMode="auto">
            <a:xfrm>
              <a:off x="6964363" y="4038600"/>
              <a:ext cx="28575" cy="88900"/>
            </a:xfrm>
            <a:custGeom>
              <a:avLst/>
              <a:gdLst>
                <a:gd name="T0" fmla="*/ 0 w 18"/>
                <a:gd name="T1" fmla="*/ 56 h 56"/>
                <a:gd name="T2" fmla="*/ 0 w 18"/>
                <a:gd name="T3" fmla="*/ 56 h 56"/>
                <a:gd name="T4" fmla="*/ 18 w 18"/>
                <a:gd name="T5" fmla="*/ 56 h 56"/>
                <a:gd name="T6" fmla="*/ 18 w 18"/>
                <a:gd name="T7" fmla="*/ 0 h 56"/>
                <a:gd name="T8" fmla="*/ 18 w 18"/>
                <a:gd name="T9" fmla="*/ 0 h 56"/>
                <a:gd name="T10" fmla="*/ 0 w 18"/>
                <a:gd name="T11" fmla="*/ 0 h 56"/>
                <a:gd name="T12" fmla="*/ 0 w 1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6">
                  <a:moveTo>
                    <a:pt x="0" y="56"/>
                  </a:moveTo>
                  <a:lnTo>
                    <a:pt x="0" y="56"/>
                  </a:lnTo>
                  <a:lnTo>
                    <a:pt x="18" y="5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22" name="Freeform 357"/>
            <p:cNvSpPr>
              <a:spLocks/>
            </p:cNvSpPr>
            <p:nvPr/>
          </p:nvSpPr>
          <p:spPr bwMode="auto">
            <a:xfrm>
              <a:off x="6634163" y="4038600"/>
              <a:ext cx="330200" cy="95250"/>
            </a:xfrm>
            <a:custGeom>
              <a:avLst/>
              <a:gdLst>
                <a:gd name="T0" fmla="*/ 132 w 208"/>
                <a:gd name="T1" fmla="*/ 4 h 60"/>
                <a:gd name="T2" fmla="*/ 0 w 208"/>
                <a:gd name="T3" fmla="*/ 4 h 60"/>
                <a:gd name="T4" fmla="*/ 0 w 208"/>
                <a:gd name="T5" fmla="*/ 60 h 60"/>
                <a:gd name="T6" fmla="*/ 132 w 208"/>
                <a:gd name="T7" fmla="*/ 60 h 60"/>
                <a:gd name="T8" fmla="*/ 132 w 208"/>
                <a:gd name="T9" fmla="*/ 60 h 60"/>
                <a:gd name="T10" fmla="*/ 208 w 208"/>
                <a:gd name="T11" fmla="*/ 56 h 60"/>
                <a:gd name="T12" fmla="*/ 208 w 208"/>
                <a:gd name="T13" fmla="*/ 0 h 60"/>
                <a:gd name="T14" fmla="*/ 208 w 208"/>
                <a:gd name="T15" fmla="*/ 0 h 60"/>
                <a:gd name="T16" fmla="*/ 162 w 208"/>
                <a:gd name="T17" fmla="*/ 2 h 60"/>
                <a:gd name="T18" fmla="*/ 132 w 208"/>
                <a:gd name="T19" fmla="*/ 4 h 60"/>
                <a:gd name="T20" fmla="*/ 132 w 208"/>
                <a:gd name="T21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" h="60">
                  <a:moveTo>
                    <a:pt x="132" y="4"/>
                  </a:moveTo>
                  <a:lnTo>
                    <a:pt x="0" y="4"/>
                  </a:lnTo>
                  <a:lnTo>
                    <a:pt x="0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208" y="56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162" y="2"/>
                  </a:lnTo>
                  <a:lnTo>
                    <a:pt x="132" y="4"/>
                  </a:lnTo>
                  <a:lnTo>
                    <a:pt x="13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623" name="Freeform 358"/>
          <p:cNvSpPr>
            <a:spLocks/>
          </p:cNvSpPr>
          <p:nvPr/>
        </p:nvSpPr>
        <p:spPr bwMode="auto">
          <a:xfrm>
            <a:off x="9384384" y="3918625"/>
            <a:ext cx="293791" cy="434926"/>
          </a:xfrm>
          <a:custGeom>
            <a:avLst/>
            <a:gdLst>
              <a:gd name="T0" fmla="*/ 156 w 204"/>
              <a:gd name="T1" fmla="*/ 48 h 302"/>
              <a:gd name="T2" fmla="*/ 126 w 204"/>
              <a:gd name="T3" fmla="*/ 28 h 302"/>
              <a:gd name="T4" fmla="*/ 102 w 204"/>
              <a:gd name="T5" fmla="*/ 4 h 302"/>
              <a:gd name="T6" fmla="*/ 100 w 204"/>
              <a:gd name="T7" fmla="*/ 0 h 302"/>
              <a:gd name="T8" fmla="*/ 94 w 204"/>
              <a:gd name="T9" fmla="*/ 0 h 302"/>
              <a:gd name="T10" fmla="*/ 88 w 204"/>
              <a:gd name="T11" fmla="*/ 2 h 302"/>
              <a:gd name="T12" fmla="*/ 84 w 204"/>
              <a:gd name="T13" fmla="*/ 8 h 302"/>
              <a:gd name="T14" fmla="*/ 84 w 204"/>
              <a:gd name="T15" fmla="*/ 216 h 302"/>
              <a:gd name="T16" fmla="*/ 60 w 204"/>
              <a:gd name="T17" fmla="*/ 212 h 302"/>
              <a:gd name="T18" fmla="*/ 32 w 204"/>
              <a:gd name="T19" fmla="*/ 222 h 302"/>
              <a:gd name="T20" fmla="*/ 22 w 204"/>
              <a:gd name="T21" fmla="*/ 228 h 302"/>
              <a:gd name="T22" fmla="*/ 8 w 204"/>
              <a:gd name="T23" fmla="*/ 244 h 302"/>
              <a:gd name="T24" fmla="*/ 0 w 204"/>
              <a:gd name="T25" fmla="*/ 260 h 302"/>
              <a:gd name="T26" fmla="*/ 0 w 204"/>
              <a:gd name="T27" fmla="*/ 276 h 302"/>
              <a:gd name="T28" fmla="*/ 4 w 204"/>
              <a:gd name="T29" fmla="*/ 284 h 302"/>
              <a:gd name="T30" fmla="*/ 16 w 204"/>
              <a:gd name="T31" fmla="*/ 296 h 302"/>
              <a:gd name="T32" fmla="*/ 32 w 204"/>
              <a:gd name="T33" fmla="*/ 300 h 302"/>
              <a:gd name="T34" fmla="*/ 52 w 204"/>
              <a:gd name="T35" fmla="*/ 300 h 302"/>
              <a:gd name="T36" fmla="*/ 72 w 204"/>
              <a:gd name="T37" fmla="*/ 292 h 302"/>
              <a:gd name="T38" fmla="*/ 86 w 204"/>
              <a:gd name="T39" fmla="*/ 282 h 302"/>
              <a:gd name="T40" fmla="*/ 102 w 204"/>
              <a:gd name="T41" fmla="*/ 258 h 302"/>
              <a:gd name="T42" fmla="*/ 104 w 204"/>
              <a:gd name="T43" fmla="*/ 244 h 302"/>
              <a:gd name="T44" fmla="*/ 104 w 204"/>
              <a:gd name="T45" fmla="*/ 62 h 302"/>
              <a:gd name="T46" fmla="*/ 126 w 204"/>
              <a:gd name="T47" fmla="*/ 74 h 302"/>
              <a:gd name="T48" fmla="*/ 152 w 204"/>
              <a:gd name="T49" fmla="*/ 80 h 302"/>
              <a:gd name="T50" fmla="*/ 166 w 204"/>
              <a:gd name="T51" fmla="*/ 84 h 302"/>
              <a:gd name="T52" fmla="*/ 184 w 204"/>
              <a:gd name="T53" fmla="*/ 96 h 302"/>
              <a:gd name="T54" fmla="*/ 196 w 204"/>
              <a:gd name="T55" fmla="*/ 118 h 302"/>
              <a:gd name="T56" fmla="*/ 198 w 204"/>
              <a:gd name="T57" fmla="*/ 124 h 302"/>
              <a:gd name="T58" fmla="*/ 204 w 204"/>
              <a:gd name="T59" fmla="*/ 96 h 302"/>
              <a:gd name="T60" fmla="*/ 196 w 204"/>
              <a:gd name="T61" fmla="*/ 76 h 302"/>
              <a:gd name="T62" fmla="*/ 180 w 204"/>
              <a:gd name="T63" fmla="*/ 60 h 302"/>
              <a:gd name="T64" fmla="*/ 156 w 204"/>
              <a:gd name="T65" fmla="*/ 4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4" h="302">
                <a:moveTo>
                  <a:pt x="156" y="48"/>
                </a:moveTo>
                <a:lnTo>
                  <a:pt x="156" y="48"/>
                </a:lnTo>
                <a:lnTo>
                  <a:pt x="140" y="40"/>
                </a:lnTo>
                <a:lnTo>
                  <a:pt x="126" y="28"/>
                </a:lnTo>
                <a:lnTo>
                  <a:pt x="112" y="16"/>
                </a:lnTo>
                <a:lnTo>
                  <a:pt x="102" y="4"/>
                </a:lnTo>
                <a:lnTo>
                  <a:pt x="102" y="4"/>
                </a:lnTo>
                <a:lnTo>
                  <a:pt x="100" y="0"/>
                </a:lnTo>
                <a:lnTo>
                  <a:pt x="94" y="0"/>
                </a:lnTo>
                <a:lnTo>
                  <a:pt x="94" y="0"/>
                </a:lnTo>
                <a:lnTo>
                  <a:pt x="90" y="0"/>
                </a:lnTo>
                <a:lnTo>
                  <a:pt x="88" y="2"/>
                </a:lnTo>
                <a:lnTo>
                  <a:pt x="86" y="6"/>
                </a:lnTo>
                <a:lnTo>
                  <a:pt x="84" y="8"/>
                </a:lnTo>
                <a:lnTo>
                  <a:pt x="84" y="216"/>
                </a:lnTo>
                <a:lnTo>
                  <a:pt x="84" y="216"/>
                </a:lnTo>
                <a:lnTo>
                  <a:pt x="72" y="212"/>
                </a:lnTo>
                <a:lnTo>
                  <a:pt x="60" y="212"/>
                </a:lnTo>
                <a:lnTo>
                  <a:pt x="46" y="216"/>
                </a:lnTo>
                <a:lnTo>
                  <a:pt x="32" y="222"/>
                </a:lnTo>
                <a:lnTo>
                  <a:pt x="32" y="222"/>
                </a:lnTo>
                <a:lnTo>
                  <a:pt x="22" y="228"/>
                </a:lnTo>
                <a:lnTo>
                  <a:pt x="14" y="236"/>
                </a:lnTo>
                <a:lnTo>
                  <a:pt x="8" y="244"/>
                </a:lnTo>
                <a:lnTo>
                  <a:pt x="4" y="252"/>
                </a:lnTo>
                <a:lnTo>
                  <a:pt x="0" y="260"/>
                </a:lnTo>
                <a:lnTo>
                  <a:pt x="0" y="268"/>
                </a:lnTo>
                <a:lnTo>
                  <a:pt x="0" y="276"/>
                </a:lnTo>
                <a:lnTo>
                  <a:pt x="4" y="284"/>
                </a:lnTo>
                <a:lnTo>
                  <a:pt x="4" y="284"/>
                </a:lnTo>
                <a:lnTo>
                  <a:pt x="8" y="290"/>
                </a:lnTo>
                <a:lnTo>
                  <a:pt x="16" y="296"/>
                </a:lnTo>
                <a:lnTo>
                  <a:pt x="24" y="300"/>
                </a:lnTo>
                <a:lnTo>
                  <a:pt x="32" y="300"/>
                </a:lnTo>
                <a:lnTo>
                  <a:pt x="42" y="302"/>
                </a:lnTo>
                <a:lnTo>
                  <a:pt x="52" y="300"/>
                </a:lnTo>
                <a:lnTo>
                  <a:pt x="62" y="296"/>
                </a:lnTo>
                <a:lnTo>
                  <a:pt x="72" y="292"/>
                </a:lnTo>
                <a:lnTo>
                  <a:pt x="72" y="292"/>
                </a:lnTo>
                <a:lnTo>
                  <a:pt x="86" y="282"/>
                </a:lnTo>
                <a:lnTo>
                  <a:pt x="96" y="270"/>
                </a:lnTo>
                <a:lnTo>
                  <a:pt x="102" y="258"/>
                </a:lnTo>
                <a:lnTo>
                  <a:pt x="104" y="244"/>
                </a:lnTo>
                <a:lnTo>
                  <a:pt x="104" y="244"/>
                </a:lnTo>
                <a:lnTo>
                  <a:pt x="104" y="62"/>
                </a:lnTo>
                <a:lnTo>
                  <a:pt x="104" y="62"/>
                </a:lnTo>
                <a:lnTo>
                  <a:pt x="114" y="68"/>
                </a:lnTo>
                <a:lnTo>
                  <a:pt x="126" y="74"/>
                </a:lnTo>
                <a:lnTo>
                  <a:pt x="138" y="78"/>
                </a:lnTo>
                <a:lnTo>
                  <a:pt x="152" y="80"/>
                </a:lnTo>
                <a:lnTo>
                  <a:pt x="152" y="80"/>
                </a:lnTo>
                <a:lnTo>
                  <a:pt x="166" y="84"/>
                </a:lnTo>
                <a:lnTo>
                  <a:pt x="176" y="90"/>
                </a:lnTo>
                <a:lnTo>
                  <a:pt x="184" y="96"/>
                </a:lnTo>
                <a:lnTo>
                  <a:pt x="190" y="104"/>
                </a:lnTo>
                <a:lnTo>
                  <a:pt x="196" y="118"/>
                </a:lnTo>
                <a:lnTo>
                  <a:pt x="198" y="124"/>
                </a:lnTo>
                <a:lnTo>
                  <a:pt x="198" y="124"/>
                </a:lnTo>
                <a:lnTo>
                  <a:pt x="202" y="110"/>
                </a:lnTo>
                <a:lnTo>
                  <a:pt x="204" y="96"/>
                </a:lnTo>
                <a:lnTo>
                  <a:pt x="202" y="86"/>
                </a:lnTo>
                <a:lnTo>
                  <a:pt x="196" y="76"/>
                </a:lnTo>
                <a:lnTo>
                  <a:pt x="190" y="68"/>
                </a:lnTo>
                <a:lnTo>
                  <a:pt x="180" y="60"/>
                </a:lnTo>
                <a:lnTo>
                  <a:pt x="156" y="48"/>
                </a:lnTo>
                <a:lnTo>
                  <a:pt x="156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sp>
        <p:nvSpPr>
          <p:cNvPr id="1624" name="Freeform 359"/>
          <p:cNvSpPr>
            <a:spLocks/>
          </p:cNvSpPr>
          <p:nvPr/>
        </p:nvSpPr>
        <p:spPr bwMode="auto">
          <a:xfrm>
            <a:off x="2028856" y="4589244"/>
            <a:ext cx="434926" cy="434926"/>
          </a:xfrm>
          <a:custGeom>
            <a:avLst/>
            <a:gdLst>
              <a:gd name="T0" fmla="*/ 302 w 302"/>
              <a:gd name="T1" fmla="*/ 226 h 302"/>
              <a:gd name="T2" fmla="*/ 302 w 302"/>
              <a:gd name="T3" fmla="*/ 0 h 302"/>
              <a:gd name="T4" fmla="*/ 86 w 302"/>
              <a:gd name="T5" fmla="*/ 76 h 302"/>
              <a:gd name="T6" fmla="*/ 86 w 302"/>
              <a:gd name="T7" fmla="*/ 216 h 302"/>
              <a:gd name="T8" fmla="*/ 60 w 302"/>
              <a:gd name="T9" fmla="*/ 212 h 302"/>
              <a:gd name="T10" fmla="*/ 32 w 302"/>
              <a:gd name="T11" fmla="*/ 222 h 302"/>
              <a:gd name="T12" fmla="*/ 24 w 302"/>
              <a:gd name="T13" fmla="*/ 228 h 302"/>
              <a:gd name="T14" fmla="*/ 10 w 302"/>
              <a:gd name="T15" fmla="*/ 244 h 302"/>
              <a:gd name="T16" fmla="*/ 2 w 302"/>
              <a:gd name="T17" fmla="*/ 260 h 302"/>
              <a:gd name="T18" fmla="*/ 2 w 302"/>
              <a:gd name="T19" fmla="*/ 276 h 302"/>
              <a:gd name="T20" fmla="*/ 4 w 302"/>
              <a:gd name="T21" fmla="*/ 284 h 302"/>
              <a:gd name="T22" fmla="*/ 16 w 302"/>
              <a:gd name="T23" fmla="*/ 296 h 302"/>
              <a:gd name="T24" fmla="*/ 34 w 302"/>
              <a:gd name="T25" fmla="*/ 300 h 302"/>
              <a:gd name="T26" fmla="*/ 52 w 302"/>
              <a:gd name="T27" fmla="*/ 300 h 302"/>
              <a:gd name="T28" fmla="*/ 72 w 302"/>
              <a:gd name="T29" fmla="*/ 292 h 302"/>
              <a:gd name="T30" fmla="*/ 86 w 302"/>
              <a:gd name="T31" fmla="*/ 282 h 302"/>
              <a:gd name="T32" fmla="*/ 102 w 302"/>
              <a:gd name="T33" fmla="*/ 258 h 302"/>
              <a:gd name="T34" fmla="*/ 104 w 302"/>
              <a:gd name="T35" fmla="*/ 244 h 302"/>
              <a:gd name="T36" fmla="*/ 284 w 302"/>
              <a:gd name="T37" fmla="*/ 58 h 302"/>
              <a:gd name="T38" fmla="*/ 284 w 302"/>
              <a:gd name="T39" fmla="*/ 198 h 302"/>
              <a:gd name="T40" fmla="*/ 258 w 302"/>
              <a:gd name="T41" fmla="*/ 194 h 302"/>
              <a:gd name="T42" fmla="*/ 230 w 302"/>
              <a:gd name="T43" fmla="*/ 202 h 302"/>
              <a:gd name="T44" fmla="*/ 220 w 302"/>
              <a:gd name="T45" fmla="*/ 210 h 302"/>
              <a:gd name="T46" fmla="*/ 206 w 302"/>
              <a:gd name="T47" fmla="*/ 224 h 302"/>
              <a:gd name="T48" fmla="*/ 200 w 302"/>
              <a:gd name="T49" fmla="*/ 242 h 302"/>
              <a:gd name="T50" fmla="*/ 200 w 302"/>
              <a:gd name="T51" fmla="*/ 258 h 302"/>
              <a:gd name="T52" fmla="*/ 202 w 302"/>
              <a:gd name="T53" fmla="*/ 266 h 302"/>
              <a:gd name="T54" fmla="*/ 214 w 302"/>
              <a:gd name="T55" fmla="*/ 276 h 302"/>
              <a:gd name="T56" fmla="*/ 230 w 302"/>
              <a:gd name="T57" fmla="*/ 282 h 302"/>
              <a:gd name="T58" fmla="*/ 250 w 302"/>
              <a:gd name="T59" fmla="*/ 280 h 302"/>
              <a:gd name="T60" fmla="*/ 270 w 302"/>
              <a:gd name="T61" fmla="*/ 272 h 302"/>
              <a:gd name="T62" fmla="*/ 284 w 302"/>
              <a:gd name="T63" fmla="*/ 262 h 302"/>
              <a:gd name="T64" fmla="*/ 300 w 302"/>
              <a:gd name="T65" fmla="*/ 238 h 302"/>
              <a:gd name="T66" fmla="*/ 302 w 302"/>
              <a:gd name="T67" fmla="*/ 2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2" h="302">
                <a:moveTo>
                  <a:pt x="302" y="226"/>
                </a:moveTo>
                <a:lnTo>
                  <a:pt x="302" y="226"/>
                </a:lnTo>
                <a:lnTo>
                  <a:pt x="302" y="56"/>
                </a:lnTo>
                <a:lnTo>
                  <a:pt x="302" y="0"/>
                </a:lnTo>
                <a:lnTo>
                  <a:pt x="86" y="18"/>
                </a:lnTo>
                <a:lnTo>
                  <a:pt x="86" y="76"/>
                </a:lnTo>
                <a:lnTo>
                  <a:pt x="86" y="216"/>
                </a:lnTo>
                <a:lnTo>
                  <a:pt x="86" y="216"/>
                </a:lnTo>
                <a:lnTo>
                  <a:pt x="74" y="212"/>
                </a:lnTo>
                <a:lnTo>
                  <a:pt x="60" y="212"/>
                </a:lnTo>
                <a:lnTo>
                  <a:pt x="46" y="216"/>
                </a:lnTo>
                <a:lnTo>
                  <a:pt x="32" y="222"/>
                </a:lnTo>
                <a:lnTo>
                  <a:pt x="32" y="222"/>
                </a:lnTo>
                <a:lnTo>
                  <a:pt x="24" y="228"/>
                </a:lnTo>
                <a:lnTo>
                  <a:pt x="16" y="236"/>
                </a:lnTo>
                <a:lnTo>
                  <a:pt x="10" y="244"/>
                </a:lnTo>
                <a:lnTo>
                  <a:pt x="4" y="252"/>
                </a:lnTo>
                <a:lnTo>
                  <a:pt x="2" y="260"/>
                </a:lnTo>
                <a:lnTo>
                  <a:pt x="0" y="268"/>
                </a:lnTo>
                <a:lnTo>
                  <a:pt x="2" y="276"/>
                </a:lnTo>
                <a:lnTo>
                  <a:pt x="4" y="284"/>
                </a:lnTo>
                <a:lnTo>
                  <a:pt x="4" y="284"/>
                </a:lnTo>
                <a:lnTo>
                  <a:pt x="10" y="290"/>
                </a:lnTo>
                <a:lnTo>
                  <a:pt x="16" y="296"/>
                </a:lnTo>
                <a:lnTo>
                  <a:pt x="24" y="300"/>
                </a:lnTo>
                <a:lnTo>
                  <a:pt x="34" y="300"/>
                </a:lnTo>
                <a:lnTo>
                  <a:pt x="42" y="302"/>
                </a:lnTo>
                <a:lnTo>
                  <a:pt x="52" y="300"/>
                </a:lnTo>
                <a:lnTo>
                  <a:pt x="62" y="296"/>
                </a:lnTo>
                <a:lnTo>
                  <a:pt x="72" y="292"/>
                </a:lnTo>
                <a:lnTo>
                  <a:pt x="72" y="292"/>
                </a:lnTo>
                <a:lnTo>
                  <a:pt x="86" y="282"/>
                </a:lnTo>
                <a:lnTo>
                  <a:pt x="96" y="270"/>
                </a:lnTo>
                <a:lnTo>
                  <a:pt x="102" y="258"/>
                </a:lnTo>
                <a:lnTo>
                  <a:pt x="104" y="244"/>
                </a:lnTo>
                <a:lnTo>
                  <a:pt x="104" y="244"/>
                </a:lnTo>
                <a:lnTo>
                  <a:pt x="104" y="74"/>
                </a:lnTo>
                <a:lnTo>
                  <a:pt x="284" y="58"/>
                </a:lnTo>
                <a:lnTo>
                  <a:pt x="284" y="198"/>
                </a:lnTo>
                <a:lnTo>
                  <a:pt x="284" y="198"/>
                </a:lnTo>
                <a:lnTo>
                  <a:pt x="272" y="194"/>
                </a:lnTo>
                <a:lnTo>
                  <a:pt x="258" y="194"/>
                </a:lnTo>
                <a:lnTo>
                  <a:pt x="244" y="196"/>
                </a:lnTo>
                <a:lnTo>
                  <a:pt x="230" y="202"/>
                </a:lnTo>
                <a:lnTo>
                  <a:pt x="230" y="202"/>
                </a:lnTo>
                <a:lnTo>
                  <a:pt x="220" y="210"/>
                </a:lnTo>
                <a:lnTo>
                  <a:pt x="214" y="216"/>
                </a:lnTo>
                <a:lnTo>
                  <a:pt x="206" y="224"/>
                </a:lnTo>
                <a:lnTo>
                  <a:pt x="202" y="232"/>
                </a:lnTo>
                <a:lnTo>
                  <a:pt x="200" y="242"/>
                </a:lnTo>
                <a:lnTo>
                  <a:pt x="198" y="250"/>
                </a:lnTo>
                <a:lnTo>
                  <a:pt x="200" y="258"/>
                </a:lnTo>
                <a:lnTo>
                  <a:pt x="202" y="266"/>
                </a:lnTo>
                <a:lnTo>
                  <a:pt x="202" y="266"/>
                </a:lnTo>
                <a:lnTo>
                  <a:pt x="208" y="272"/>
                </a:lnTo>
                <a:lnTo>
                  <a:pt x="214" y="276"/>
                </a:lnTo>
                <a:lnTo>
                  <a:pt x="222" y="280"/>
                </a:lnTo>
                <a:lnTo>
                  <a:pt x="230" y="282"/>
                </a:lnTo>
                <a:lnTo>
                  <a:pt x="240" y="282"/>
                </a:lnTo>
                <a:lnTo>
                  <a:pt x="250" y="280"/>
                </a:lnTo>
                <a:lnTo>
                  <a:pt x="260" y="278"/>
                </a:lnTo>
                <a:lnTo>
                  <a:pt x="270" y="272"/>
                </a:lnTo>
                <a:lnTo>
                  <a:pt x="270" y="272"/>
                </a:lnTo>
                <a:lnTo>
                  <a:pt x="284" y="262"/>
                </a:lnTo>
                <a:lnTo>
                  <a:pt x="294" y="252"/>
                </a:lnTo>
                <a:lnTo>
                  <a:pt x="300" y="238"/>
                </a:lnTo>
                <a:lnTo>
                  <a:pt x="302" y="226"/>
                </a:lnTo>
                <a:lnTo>
                  <a:pt x="302" y="2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625" name="グループ化 1624"/>
          <p:cNvGrpSpPr/>
          <p:nvPr/>
        </p:nvGrpSpPr>
        <p:grpSpPr>
          <a:xfrm>
            <a:off x="4443432" y="5274995"/>
            <a:ext cx="273629" cy="434926"/>
            <a:chOff x="2500313" y="6245225"/>
            <a:chExt cx="301625" cy="479425"/>
          </a:xfrm>
        </p:grpSpPr>
        <p:sp>
          <p:nvSpPr>
            <p:cNvPr id="1626" name="Freeform 360"/>
            <p:cNvSpPr>
              <a:spLocks/>
            </p:cNvSpPr>
            <p:nvPr/>
          </p:nvSpPr>
          <p:spPr bwMode="auto">
            <a:xfrm>
              <a:off x="2500313" y="6245225"/>
              <a:ext cx="301625" cy="479425"/>
            </a:xfrm>
            <a:custGeom>
              <a:avLst/>
              <a:gdLst>
                <a:gd name="T0" fmla="*/ 94 w 190"/>
                <a:gd name="T1" fmla="*/ 302 h 302"/>
                <a:gd name="T2" fmla="*/ 94 w 190"/>
                <a:gd name="T3" fmla="*/ 302 h 302"/>
                <a:gd name="T4" fmla="*/ 116 w 190"/>
                <a:gd name="T5" fmla="*/ 266 h 302"/>
                <a:gd name="T6" fmla="*/ 148 w 190"/>
                <a:gd name="T7" fmla="*/ 208 h 302"/>
                <a:gd name="T8" fmla="*/ 164 w 190"/>
                <a:gd name="T9" fmla="*/ 176 h 302"/>
                <a:gd name="T10" fmla="*/ 176 w 190"/>
                <a:gd name="T11" fmla="*/ 146 h 302"/>
                <a:gd name="T12" fmla="*/ 186 w 190"/>
                <a:gd name="T13" fmla="*/ 118 h 302"/>
                <a:gd name="T14" fmla="*/ 188 w 190"/>
                <a:gd name="T15" fmla="*/ 104 h 302"/>
                <a:gd name="T16" fmla="*/ 190 w 190"/>
                <a:gd name="T17" fmla="*/ 94 h 302"/>
                <a:gd name="T18" fmla="*/ 190 w 190"/>
                <a:gd name="T19" fmla="*/ 94 h 302"/>
                <a:gd name="T20" fmla="*/ 188 w 190"/>
                <a:gd name="T21" fmla="*/ 76 h 302"/>
                <a:gd name="T22" fmla="*/ 182 w 190"/>
                <a:gd name="T23" fmla="*/ 58 h 302"/>
                <a:gd name="T24" fmla="*/ 174 w 190"/>
                <a:gd name="T25" fmla="*/ 42 h 302"/>
                <a:gd name="T26" fmla="*/ 162 w 190"/>
                <a:gd name="T27" fmla="*/ 28 h 302"/>
                <a:gd name="T28" fmla="*/ 148 w 190"/>
                <a:gd name="T29" fmla="*/ 16 h 302"/>
                <a:gd name="T30" fmla="*/ 132 w 190"/>
                <a:gd name="T31" fmla="*/ 8 h 302"/>
                <a:gd name="T32" fmla="*/ 114 w 190"/>
                <a:gd name="T33" fmla="*/ 2 h 302"/>
                <a:gd name="T34" fmla="*/ 94 w 190"/>
                <a:gd name="T35" fmla="*/ 0 h 302"/>
                <a:gd name="T36" fmla="*/ 94 w 190"/>
                <a:gd name="T37" fmla="*/ 0 h 302"/>
                <a:gd name="T38" fmla="*/ 76 w 190"/>
                <a:gd name="T39" fmla="*/ 2 h 302"/>
                <a:gd name="T40" fmla="*/ 58 w 190"/>
                <a:gd name="T41" fmla="*/ 8 h 302"/>
                <a:gd name="T42" fmla="*/ 42 w 190"/>
                <a:gd name="T43" fmla="*/ 16 h 302"/>
                <a:gd name="T44" fmla="*/ 28 w 190"/>
                <a:gd name="T45" fmla="*/ 28 h 302"/>
                <a:gd name="T46" fmla="*/ 16 w 190"/>
                <a:gd name="T47" fmla="*/ 42 h 302"/>
                <a:gd name="T48" fmla="*/ 8 w 190"/>
                <a:gd name="T49" fmla="*/ 58 h 302"/>
                <a:gd name="T50" fmla="*/ 2 w 190"/>
                <a:gd name="T51" fmla="*/ 76 h 302"/>
                <a:gd name="T52" fmla="*/ 0 w 190"/>
                <a:gd name="T53" fmla="*/ 94 h 302"/>
                <a:gd name="T54" fmla="*/ 0 w 190"/>
                <a:gd name="T55" fmla="*/ 94 h 302"/>
                <a:gd name="T56" fmla="*/ 2 w 190"/>
                <a:gd name="T57" fmla="*/ 104 h 302"/>
                <a:gd name="T58" fmla="*/ 4 w 190"/>
                <a:gd name="T59" fmla="*/ 118 h 302"/>
                <a:gd name="T60" fmla="*/ 12 w 190"/>
                <a:gd name="T61" fmla="*/ 146 h 302"/>
                <a:gd name="T62" fmla="*/ 26 w 190"/>
                <a:gd name="T63" fmla="*/ 176 h 302"/>
                <a:gd name="T64" fmla="*/ 42 w 190"/>
                <a:gd name="T65" fmla="*/ 208 h 302"/>
                <a:gd name="T66" fmla="*/ 74 w 190"/>
                <a:gd name="T67" fmla="*/ 266 h 302"/>
                <a:gd name="T68" fmla="*/ 94 w 190"/>
                <a:gd name="T69" fmla="*/ 302 h 302"/>
                <a:gd name="T70" fmla="*/ 94 w 190"/>
                <a:gd name="T71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0" h="302">
                  <a:moveTo>
                    <a:pt x="94" y="302"/>
                  </a:moveTo>
                  <a:lnTo>
                    <a:pt x="94" y="302"/>
                  </a:lnTo>
                  <a:lnTo>
                    <a:pt x="116" y="266"/>
                  </a:lnTo>
                  <a:lnTo>
                    <a:pt x="148" y="208"/>
                  </a:lnTo>
                  <a:lnTo>
                    <a:pt x="164" y="176"/>
                  </a:lnTo>
                  <a:lnTo>
                    <a:pt x="176" y="146"/>
                  </a:lnTo>
                  <a:lnTo>
                    <a:pt x="186" y="118"/>
                  </a:lnTo>
                  <a:lnTo>
                    <a:pt x="188" y="104"/>
                  </a:lnTo>
                  <a:lnTo>
                    <a:pt x="190" y="94"/>
                  </a:lnTo>
                  <a:lnTo>
                    <a:pt x="190" y="94"/>
                  </a:lnTo>
                  <a:lnTo>
                    <a:pt x="188" y="76"/>
                  </a:lnTo>
                  <a:lnTo>
                    <a:pt x="182" y="58"/>
                  </a:lnTo>
                  <a:lnTo>
                    <a:pt x="174" y="42"/>
                  </a:lnTo>
                  <a:lnTo>
                    <a:pt x="162" y="28"/>
                  </a:lnTo>
                  <a:lnTo>
                    <a:pt x="148" y="16"/>
                  </a:lnTo>
                  <a:lnTo>
                    <a:pt x="132" y="8"/>
                  </a:lnTo>
                  <a:lnTo>
                    <a:pt x="114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8" y="58"/>
                  </a:lnTo>
                  <a:lnTo>
                    <a:pt x="2" y="76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04"/>
                  </a:lnTo>
                  <a:lnTo>
                    <a:pt x="4" y="118"/>
                  </a:lnTo>
                  <a:lnTo>
                    <a:pt x="12" y="146"/>
                  </a:lnTo>
                  <a:lnTo>
                    <a:pt x="26" y="176"/>
                  </a:lnTo>
                  <a:lnTo>
                    <a:pt x="42" y="208"/>
                  </a:lnTo>
                  <a:lnTo>
                    <a:pt x="74" y="266"/>
                  </a:lnTo>
                  <a:lnTo>
                    <a:pt x="94" y="302"/>
                  </a:lnTo>
                  <a:lnTo>
                    <a:pt x="94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27" name="Freeform 361"/>
            <p:cNvSpPr>
              <a:spLocks/>
            </p:cNvSpPr>
            <p:nvPr/>
          </p:nvSpPr>
          <p:spPr bwMode="auto">
            <a:xfrm>
              <a:off x="2544763" y="6289675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2 w 132"/>
                <a:gd name="T5" fmla="*/ 80 h 132"/>
                <a:gd name="T6" fmla="*/ 128 w 132"/>
                <a:gd name="T7" fmla="*/ 92 h 132"/>
                <a:gd name="T8" fmla="*/ 122 w 132"/>
                <a:gd name="T9" fmla="*/ 104 h 132"/>
                <a:gd name="T10" fmla="*/ 114 w 132"/>
                <a:gd name="T11" fmla="*/ 114 h 132"/>
                <a:gd name="T12" fmla="*/ 104 w 132"/>
                <a:gd name="T13" fmla="*/ 122 h 132"/>
                <a:gd name="T14" fmla="*/ 92 w 132"/>
                <a:gd name="T15" fmla="*/ 128 h 132"/>
                <a:gd name="T16" fmla="*/ 80 w 132"/>
                <a:gd name="T17" fmla="*/ 132 h 132"/>
                <a:gd name="T18" fmla="*/ 66 w 132"/>
                <a:gd name="T19" fmla="*/ 132 h 132"/>
                <a:gd name="T20" fmla="*/ 66 w 132"/>
                <a:gd name="T21" fmla="*/ 132 h 132"/>
                <a:gd name="T22" fmla="*/ 54 w 132"/>
                <a:gd name="T23" fmla="*/ 132 h 132"/>
                <a:gd name="T24" fmla="*/ 42 w 132"/>
                <a:gd name="T25" fmla="*/ 128 h 132"/>
                <a:gd name="T26" fmla="*/ 30 w 132"/>
                <a:gd name="T27" fmla="*/ 122 h 132"/>
                <a:gd name="T28" fmla="*/ 20 w 132"/>
                <a:gd name="T29" fmla="*/ 114 h 132"/>
                <a:gd name="T30" fmla="*/ 12 w 132"/>
                <a:gd name="T31" fmla="*/ 104 h 132"/>
                <a:gd name="T32" fmla="*/ 6 w 132"/>
                <a:gd name="T33" fmla="*/ 92 h 132"/>
                <a:gd name="T34" fmla="*/ 2 w 132"/>
                <a:gd name="T35" fmla="*/ 80 h 132"/>
                <a:gd name="T36" fmla="*/ 0 w 132"/>
                <a:gd name="T37" fmla="*/ 66 h 132"/>
                <a:gd name="T38" fmla="*/ 0 w 132"/>
                <a:gd name="T39" fmla="*/ 66 h 132"/>
                <a:gd name="T40" fmla="*/ 2 w 132"/>
                <a:gd name="T41" fmla="*/ 54 h 132"/>
                <a:gd name="T42" fmla="*/ 6 w 132"/>
                <a:gd name="T43" fmla="*/ 40 h 132"/>
                <a:gd name="T44" fmla="*/ 12 w 132"/>
                <a:gd name="T45" fmla="*/ 30 h 132"/>
                <a:gd name="T46" fmla="*/ 20 w 132"/>
                <a:gd name="T47" fmla="*/ 20 h 132"/>
                <a:gd name="T48" fmla="*/ 30 w 132"/>
                <a:gd name="T49" fmla="*/ 12 h 132"/>
                <a:gd name="T50" fmla="*/ 42 w 132"/>
                <a:gd name="T51" fmla="*/ 6 h 132"/>
                <a:gd name="T52" fmla="*/ 54 w 132"/>
                <a:gd name="T53" fmla="*/ 2 h 132"/>
                <a:gd name="T54" fmla="*/ 66 w 132"/>
                <a:gd name="T55" fmla="*/ 0 h 132"/>
                <a:gd name="T56" fmla="*/ 66 w 132"/>
                <a:gd name="T57" fmla="*/ 0 h 132"/>
                <a:gd name="T58" fmla="*/ 80 w 132"/>
                <a:gd name="T59" fmla="*/ 2 h 132"/>
                <a:gd name="T60" fmla="*/ 92 w 132"/>
                <a:gd name="T61" fmla="*/ 6 h 132"/>
                <a:gd name="T62" fmla="*/ 104 w 132"/>
                <a:gd name="T63" fmla="*/ 12 h 132"/>
                <a:gd name="T64" fmla="*/ 114 w 132"/>
                <a:gd name="T65" fmla="*/ 20 h 132"/>
                <a:gd name="T66" fmla="*/ 122 w 132"/>
                <a:gd name="T67" fmla="*/ 30 h 132"/>
                <a:gd name="T68" fmla="*/ 128 w 132"/>
                <a:gd name="T69" fmla="*/ 40 h 132"/>
                <a:gd name="T70" fmla="*/ 132 w 132"/>
                <a:gd name="T71" fmla="*/ 54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2" y="80"/>
                  </a:lnTo>
                  <a:lnTo>
                    <a:pt x="128" y="92"/>
                  </a:lnTo>
                  <a:lnTo>
                    <a:pt x="122" y="104"/>
                  </a:lnTo>
                  <a:lnTo>
                    <a:pt x="114" y="114"/>
                  </a:lnTo>
                  <a:lnTo>
                    <a:pt x="104" y="122"/>
                  </a:lnTo>
                  <a:lnTo>
                    <a:pt x="92" y="128"/>
                  </a:lnTo>
                  <a:lnTo>
                    <a:pt x="80" y="132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4" y="132"/>
                  </a:lnTo>
                  <a:lnTo>
                    <a:pt x="42" y="128"/>
                  </a:lnTo>
                  <a:lnTo>
                    <a:pt x="30" y="122"/>
                  </a:lnTo>
                  <a:lnTo>
                    <a:pt x="20" y="114"/>
                  </a:lnTo>
                  <a:lnTo>
                    <a:pt x="12" y="104"/>
                  </a:lnTo>
                  <a:lnTo>
                    <a:pt x="6" y="92"/>
                  </a:lnTo>
                  <a:lnTo>
                    <a:pt x="2" y="8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54"/>
                  </a:lnTo>
                  <a:lnTo>
                    <a:pt x="6" y="40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54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80" y="2"/>
                  </a:lnTo>
                  <a:lnTo>
                    <a:pt x="92" y="6"/>
                  </a:lnTo>
                  <a:lnTo>
                    <a:pt x="104" y="12"/>
                  </a:lnTo>
                  <a:lnTo>
                    <a:pt x="114" y="20"/>
                  </a:lnTo>
                  <a:lnTo>
                    <a:pt x="122" y="30"/>
                  </a:lnTo>
                  <a:lnTo>
                    <a:pt x="128" y="40"/>
                  </a:lnTo>
                  <a:lnTo>
                    <a:pt x="132" y="54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28" name="グループ化 1627"/>
          <p:cNvGrpSpPr/>
          <p:nvPr/>
        </p:nvGrpSpPr>
        <p:grpSpPr>
          <a:xfrm>
            <a:off x="3757038" y="3313416"/>
            <a:ext cx="434926" cy="270748"/>
            <a:chOff x="5405438" y="3340100"/>
            <a:chExt cx="479425" cy="298450"/>
          </a:xfrm>
        </p:grpSpPr>
        <p:sp>
          <p:nvSpPr>
            <p:cNvPr id="1629" name="Freeform 428"/>
            <p:cNvSpPr>
              <a:spLocks/>
            </p:cNvSpPr>
            <p:nvPr/>
          </p:nvSpPr>
          <p:spPr bwMode="auto">
            <a:xfrm>
              <a:off x="5522913" y="3457575"/>
              <a:ext cx="361950" cy="180975"/>
            </a:xfrm>
            <a:custGeom>
              <a:avLst/>
              <a:gdLst>
                <a:gd name="T0" fmla="*/ 182 w 228"/>
                <a:gd name="T1" fmla="*/ 0 h 114"/>
                <a:gd name="T2" fmla="*/ 46 w 228"/>
                <a:gd name="T3" fmla="*/ 0 h 114"/>
                <a:gd name="T4" fmla="*/ 0 w 228"/>
                <a:gd name="T5" fmla="*/ 0 h 114"/>
                <a:gd name="T6" fmla="*/ 0 w 228"/>
                <a:gd name="T7" fmla="*/ 46 h 114"/>
                <a:gd name="T8" fmla="*/ 0 w 228"/>
                <a:gd name="T9" fmla="*/ 68 h 114"/>
                <a:gd name="T10" fmla="*/ 0 w 228"/>
                <a:gd name="T11" fmla="*/ 114 h 114"/>
                <a:gd name="T12" fmla="*/ 46 w 228"/>
                <a:gd name="T13" fmla="*/ 114 h 114"/>
                <a:gd name="T14" fmla="*/ 182 w 228"/>
                <a:gd name="T15" fmla="*/ 114 h 114"/>
                <a:gd name="T16" fmla="*/ 228 w 228"/>
                <a:gd name="T17" fmla="*/ 114 h 114"/>
                <a:gd name="T18" fmla="*/ 228 w 228"/>
                <a:gd name="T19" fmla="*/ 68 h 114"/>
                <a:gd name="T20" fmla="*/ 228 w 228"/>
                <a:gd name="T21" fmla="*/ 46 h 114"/>
                <a:gd name="T22" fmla="*/ 228 w 228"/>
                <a:gd name="T23" fmla="*/ 0 h 114"/>
                <a:gd name="T24" fmla="*/ 182 w 228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14">
                  <a:moveTo>
                    <a:pt x="182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0" y="68"/>
                  </a:lnTo>
                  <a:lnTo>
                    <a:pt x="0" y="114"/>
                  </a:lnTo>
                  <a:lnTo>
                    <a:pt x="46" y="114"/>
                  </a:lnTo>
                  <a:lnTo>
                    <a:pt x="182" y="114"/>
                  </a:lnTo>
                  <a:lnTo>
                    <a:pt x="228" y="114"/>
                  </a:lnTo>
                  <a:lnTo>
                    <a:pt x="228" y="68"/>
                  </a:lnTo>
                  <a:lnTo>
                    <a:pt x="228" y="46"/>
                  </a:lnTo>
                  <a:lnTo>
                    <a:pt x="228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0" name="Freeform 429"/>
            <p:cNvSpPr>
              <a:spLocks/>
            </p:cNvSpPr>
            <p:nvPr/>
          </p:nvSpPr>
          <p:spPr bwMode="auto">
            <a:xfrm>
              <a:off x="5487988" y="3422650"/>
              <a:ext cx="358775" cy="180975"/>
            </a:xfrm>
            <a:custGeom>
              <a:avLst/>
              <a:gdLst>
                <a:gd name="T0" fmla="*/ 182 w 226"/>
                <a:gd name="T1" fmla="*/ 0 h 114"/>
                <a:gd name="T2" fmla="*/ 46 w 226"/>
                <a:gd name="T3" fmla="*/ 0 h 114"/>
                <a:gd name="T4" fmla="*/ 0 w 226"/>
                <a:gd name="T5" fmla="*/ 0 h 114"/>
                <a:gd name="T6" fmla="*/ 0 w 226"/>
                <a:gd name="T7" fmla="*/ 46 h 114"/>
                <a:gd name="T8" fmla="*/ 0 w 226"/>
                <a:gd name="T9" fmla="*/ 68 h 114"/>
                <a:gd name="T10" fmla="*/ 0 w 226"/>
                <a:gd name="T11" fmla="*/ 114 h 114"/>
                <a:gd name="T12" fmla="*/ 46 w 226"/>
                <a:gd name="T13" fmla="*/ 114 h 114"/>
                <a:gd name="T14" fmla="*/ 182 w 226"/>
                <a:gd name="T15" fmla="*/ 114 h 114"/>
                <a:gd name="T16" fmla="*/ 226 w 226"/>
                <a:gd name="T17" fmla="*/ 114 h 114"/>
                <a:gd name="T18" fmla="*/ 226 w 226"/>
                <a:gd name="T19" fmla="*/ 68 h 114"/>
                <a:gd name="T20" fmla="*/ 226 w 226"/>
                <a:gd name="T21" fmla="*/ 46 h 114"/>
                <a:gd name="T22" fmla="*/ 226 w 226"/>
                <a:gd name="T23" fmla="*/ 0 h 114"/>
                <a:gd name="T24" fmla="*/ 182 w 226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" h="114">
                  <a:moveTo>
                    <a:pt x="182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0" y="68"/>
                  </a:lnTo>
                  <a:lnTo>
                    <a:pt x="0" y="114"/>
                  </a:lnTo>
                  <a:lnTo>
                    <a:pt x="46" y="114"/>
                  </a:lnTo>
                  <a:lnTo>
                    <a:pt x="182" y="114"/>
                  </a:lnTo>
                  <a:lnTo>
                    <a:pt x="226" y="114"/>
                  </a:lnTo>
                  <a:lnTo>
                    <a:pt x="226" y="68"/>
                  </a:lnTo>
                  <a:lnTo>
                    <a:pt x="226" y="46"/>
                  </a:lnTo>
                  <a:lnTo>
                    <a:pt x="226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1" name="Freeform 430"/>
            <p:cNvSpPr>
              <a:spLocks/>
            </p:cNvSpPr>
            <p:nvPr/>
          </p:nvSpPr>
          <p:spPr bwMode="auto">
            <a:xfrm>
              <a:off x="5465763" y="3400425"/>
              <a:ext cx="358775" cy="177800"/>
            </a:xfrm>
            <a:custGeom>
              <a:avLst/>
              <a:gdLst>
                <a:gd name="T0" fmla="*/ 180 w 226"/>
                <a:gd name="T1" fmla="*/ 0 h 112"/>
                <a:gd name="T2" fmla="*/ 46 w 226"/>
                <a:gd name="T3" fmla="*/ 0 h 112"/>
                <a:gd name="T4" fmla="*/ 0 w 226"/>
                <a:gd name="T5" fmla="*/ 0 h 112"/>
                <a:gd name="T6" fmla="*/ 0 w 226"/>
                <a:gd name="T7" fmla="*/ 44 h 112"/>
                <a:gd name="T8" fmla="*/ 0 w 226"/>
                <a:gd name="T9" fmla="*/ 68 h 112"/>
                <a:gd name="T10" fmla="*/ 0 w 226"/>
                <a:gd name="T11" fmla="*/ 112 h 112"/>
                <a:gd name="T12" fmla="*/ 46 w 226"/>
                <a:gd name="T13" fmla="*/ 112 h 112"/>
                <a:gd name="T14" fmla="*/ 180 w 226"/>
                <a:gd name="T15" fmla="*/ 112 h 112"/>
                <a:gd name="T16" fmla="*/ 226 w 226"/>
                <a:gd name="T17" fmla="*/ 112 h 112"/>
                <a:gd name="T18" fmla="*/ 226 w 226"/>
                <a:gd name="T19" fmla="*/ 68 h 112"/>
                <a:gd name="T20" fmla="*/ 226 w 226"/>
                <a:gd name="T21" fmla="*/ 44 h 112"/>
                <a:gd name="T22" fmla="*/ 226 w 226"/>
                <a:gd name="T23" fmla="*/ 0 h 112"/>
                <a:gd name="T24" fmla="*/ 180 w 226"/>
                <a:gd name="T2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" h="112">
                  <a:moveTo>
                    <a:pt x="180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68"/>
                  </a:lnTo>
                  <a:lnTo>
                    <a:pt x="0" y="112"/>
                  </a:lnTo>
                  <a:lnTo>
                    <a:pt x="46" y="112"/>
                  </a:lnTo>
                  <a:lnTo>
                    <a:pt x="180" y="112"/>
                  </a:lnTo>
                  <a:lnTo>
                    <a:pt x="226" y="112"/>
                  </a:lnTo>
                  <a:lnTo>
                    <a:pt x="226" y="68"/>
                  </a:lnTo>
                  <a:lnTo>
                    <a:pt x="226" y="44"/>
                  </a:lnTo>
                  <a:lnTo>
                    <a:pt x="226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2" name="Freeform 431"/>
            <p:cNvSpPr>
              <a:spLocks/>
            </p:cNvSpPr>
            <p:nvPr/>
          </p:nvSpPr>
          <p:spPr bwMode="auto">
            <a:xfrm>
              <a:off x="5430838" y="3362325"/>
              <a:ext cx="358775" cy="180975"/>
            </a:xfrm>
            <a:custGeom>
              <a:avLst/>
              <a:gdLst>
                <a:gd name="T0" fmla="*/ 180 w 226"/>
                <a:gd name="T1" fmla="*/ 0 h 114"/>
                <a:gd name="T2" fmla="*/ 44 w 226"/>
                <a:gd name="T3" fmla="*/ 0 h 114"/>
                <a:gd name="T4" fmla="*/ 0 w 226"/>
                <a:gd name="T5" fmla="*/ 0 h 114"/>
                <a:gd name="T6" fmla="*/ 0 w 226"/>
                <a:gd name="T7" fmla="*/ 46 h 114"/>
                <a:gd name="T8" fmla="*/ 0 w 226"/>
                <a:gd name="T9" fmla="*/ 68 h 114"/>
                <a:gd name="T10" fmla="*/ 0 w 226"/>
                <a:gd name="T11" fmla="*/ 114 h 114"/>
                <a:gd name="T12" fmla="*/ 44 w 226"/>
                <a:gd name="T13" fmla="*/ 114 h 114"/>
                <a:gd name="T14" fmla="*/ 180 w 226"/>
                <a:gd name="T15" fmla="*/ 114 h 114"/>
                <a:gd name="T16" fmla="*/ 226 w 226"/>
                <a:gd name="T17" fmla="*/ 114 h 114"/>
                <a:gd name="T18" fmla="*/ 226 w 226"/>
                <a:gd name="T19" fmla="*/ 68 h 114"/>
                <a:gd name="T20" fmla="*/ 226 w 226"/>
                <a:gd name="T21" fmla="*/ 46 h 114"/>
                <a:gd name="T22" fmla="*/ 226 w 226"/>
                <a:gd name="T23" fmla="*/ 0 h 114"/>
                <a:gd name="T24" fmla="*/ 180 w 226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" h="114">
                  <a:moveTo>
                    <a:pt x="180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0" y="68"/>
                  </a:lnTo>
                  <a:lnTo>
                    <a:pt x="0" y="114"/>
                  </a:lnTo>
                  <a:lnTo>
                    <a:pt x="44" y="114"/>
                  </a:lnTo>
                  <a:lnTo>
                    <a:pt x="180" y="114"/>
                  </a:lnTo>
                  <a:lnTo>
                    <a:pt x="226" y="114"/>
                  </a:lnTo>
                  <a:lnTo>
                    <a:pt x="226" y="68"/>
                  </a:lnTo>
                  <a:lnTo>
                    <a:pt x="226" y="46"/>
                  </a:lnTo>
                  <a:lnTo>
                    <a:pt x="226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3" name="Rectangle 432"/>
            <p:cNvSpPr>
              <a:spLocks noChangeArrowheads="1"/>
            </p:cNvSpPr>
            <p:nvPr/>
          </p:nvSpPr>
          <p:spPr bwMode="auto">
            <a:xfrm>
              <a:off x="5405438" y="3340100"/>
              <a:ext cx="361950" cy="180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4" name="Rectangle 433"/>
            <p:cNvSpPr>
              <a:spLocks noChangeArrowheads="1"/>
            </p:cNvSpPr>
            <p:nvPr/>
          </p:nvSpPr>
          <p:spPr bwMode="auto">
            <a:xfrm>
              <a:off x="5430838" y="3365500"/>
              <a:ext cx="311150" cy="130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5" name="Freeform 434"/>
            <p:cNvSpPr>
              <a:spLocks/>
            </p:cNvSpPr>
            <p:nvPr/>
          </p:nvSpPr>
          <p:spPr bwMode="auto">
            <a:xfrm>
              <a:off x="5405438" y="3340100"/>
              <a:ext cx="73025" cy="73025"/>
            </a:xfrm>
            <a:custGeom>
              <a:avLst/>
              <a:gdLst>
                <a:gd name="T0" fmla="*/ 46 w 46"/>
                <a:gd name="T1" fmla="*/ 0 h 46"/>
                <a:gd name="T2" fmla="*/ 46 w 46"/>
                <a:gd name="T3" fmla="*/ 0 h 46"/>
                <a:gd name="T4" fmla="*/ 46 w 46"/>
                <a:gd name="T5" fmla="*/ 10 h 46"/>
                <a:gd name="T6" fmla="*/ 42 w 46"/>
                <a:gd name="T7" fmla="*/ 18 h 46"/>
                <a:gd name="T8" fmla="*/ 38 w 46"/>
                <a:gd name="T9" fmla="*/ 26 h 46"/>
                <a:gd name="T10" fmla="*/ 32 w 46"/>
                <a:gd name="T11" fmla="*/ 32 h 46"/>
                <a:gd name="T12" fmla="*/ 26 w 46"/>
                <a:gd name="T13" fmla="*/ 38 h 46"/>
                <a:gd name="T14" fmla="*/ 18 w 46"/>
                <a:gd name="T15" fmla="*/ 42 h 46"/>
                <a:gd name="T16" fmla="*/ 10 w 46"/>
                <a:gd name="T17" fmla="*/ 44 h 46"/>
                <a:gd name="T18" fmla="*/ 0 w 46"/>
                <a:gd name="T19" fmla="*/ 46 h 46"/>
                <a:gd name="T20" fmla="*/ 0 w 46"/>
                <a:gd name="T21" fmla="*/ 0 h 46"/>
                <a:gd name="T22" fmla="*/ 46 w 46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46">
                  <a:moveTo>
                    <a:pt x="46" y="0"/>
                  </a:moveTo>
                  <a:lnTo>
                    <a:pt x="46" y="0"/>
                  </a:lnTo>
                  <a:lnTo>
                    <a:pt x="46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6" name="Freeform 435"/>
            <p:cNvSpPr>
              <a:spLocks/>
            </p:cNvSpPr>
            <p:nvPr/>
          </p:nvSpPr>
          <p:spPr bwMode="auto">
            <a:xfrm>
              <a:off x="5694363" y="3340100"/>
              <a:ext cx="73025" cy="73025"/>
            </a:xfrm>
            <a:custGeom>
              <a:avLst/>
              <a:gdLst>
                <a:gd name="T0" fmla="*/ 0 w 46"/>
                <a:gd name="T1" fmla="*/ 0 h 46"/>
                <a:gd name="T2" fmla="*/ 0 w 46"/>
                <a:gd name="T3" fmla="*/ 0 h 46"/>
                <a:gd name="T4" fmla="*/ 0 w 46"/>
                <a:gd name="T5" fmla="*/ 10 h 46"/>
                <a:gd name="T6" fmla="*/ 4 w 46"/>
                <a:gd name="T7" fmla="*/ 18 h 46"/>
                <a:gd name="T8" fmla="*/ 8 w 46"/>
                <a:gd name="T9" fmla="*/ 26 h 46"/>
                <a:gd name="T10" fmla="*/ 14 w 46"/>
                <a:gd name="T11" fmla="*/ 32 h 46"/>
                <a:gd name="T12" fmla="*/ 20 w 46"/>
                <a:gd name="T13" fmla="*/ 38 h 46"/>
                <a:gd name="T14" fmla="*/ 28 w 46"/>
                <a:gd name="T15" fmla="*/ 42 h 46"/>
                <a:gd name="T16" fmla="*/ 36 w 46"/>
                <a:gd name="T17" fmla="*/ 44 h 46"/>
                <a:gd name="T18" fmla="*/ 46 w 46"/>
                <a:gd name="T19" fmla="*/ 46 h 46"/>
                <a:gd name="T20" fmla="*/ 46 w 46"/>
                <a:gd name="T21" fmla="*/ 0 h 46"/>
                <a:gd name="T22" fmla="*/ 0 w 46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46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4" y="18"/>
                  </a:lnTo>
                  <a:lnTo>
                    <a:pt x="8" y="26"/>
                  </a:lnTo>
                  <a:lnTo>
                    <a:pt x="14" y="32"/>
                  </a:lnTo>
                  <a:lnTo>
                    <a:pt x="20" y="38"/>
                  </a:lnTo>
                  <a:lnTo>
                    <a:pt x="28" y="42"/>
                  </a:lnTo>
                  <a:lnTo>
                    <a:pt x="36" y="44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7" name="Freeform 436"/>
            <p:cNvSpPr>
              <a:spLocks/>
            </p:cNvSpPr>
            <p:nvPr/>
          </p:nvSpPr>
          <p:spPr bwMode="auto">
            <a:xfrm>
              <a:off x="5405438" y="3448050"/>
              <a:ext cx="73025" cy="73025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36 h 46"/>
                <a:gd name="T6" fmla="*/ 42 w 46"/>
                <a:gd name="T7" fmla="*/ 28 h 46"/>
                <a:gd name="T8" fmla="*/ 38 w 46"/>
                <a:gd name="T9" fmla="*/ 20 h 46"/>
                <a:gd name="T10" fmla="*/ 32 w 46"/>
                <a:gd name="T11" fmla="*/ 14 h 46"/>
                <a:gd name="T12" fmla="*/ 26 w 46"/>
                <a:gd name="T13" fmla="*/ 8 h 46"/>
                <a:gd name="T14" fmla="*/ 18 w 46"/>
                <a:gd name="T15" fmla="*/ 4 h 46"/>
                <a:gd name="T16" fmla="*/ 10 w 46"/>
                <a:gd name="T17" fmla="*/ 0 h 46"/>
                <a:gd name="T18" fmla="*/ 0 w 46"/>
                <a:gd name="T19" fmla="*/ 0 h 46"/>
                <a:gd name="T20" fmla="*/ 0 w 46"/>
                <a:gd name="T21" fmla="*/ 46 h 46"/>
                <a:gd name="T22" fmla="*/ 46 w 46"/>
                <a:gd name="T2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lnTo>
                    <a:pt x="46" y="46"/>
                  </a:lnTo>
                  <a:lnTo>
                    <a:pt x="46" y="36"/>
                  </a:lnTo>
                  <a:lnTo>
                    <a:pt x="42" y="28"/>
                  </a:lnTo>
                  <a:lnTo>
                    <a:pt x="38" y="20"/>
                  </a:lnTo>
                  <a:lnTo>
                    <a:pt x="32" y="14"/>
                  </a:lnTo>
                  <a:lnTo>
                    <a:pt x="26" y="8"/>
                  </a:lnTo>
                  <a:lnTo>
                    <a:pt x="18" y="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8" name="Freeform 437"/>
            <p:cNvSpPr>
              <a:spLocks/>
            </p:cNvSpPr>
            <p:nvPr/>
          </p:nvSpPr>
          <p:spPr bwMode="auto">
            <a:xfrm>
              <a:off x="5694363" y="3448050"/>
              <a:ext cx="73025" cy="73025"/>
            </a:xfrm>
            <a:custGeom>
              <a:avLst/>
              <a:gdLst>
                <a:gd name="T0" fmla="*/ 0 w 46"/>
                <a:gd name="T1" fmla="*/ 46 h 46"/>
                <a:gd name="T2" fmla="*/ 0 w 46"/>
                <a:gd name="T3" fmla="*/ 46 h 46"/>
                <a:gd name="T4" fmla="*/ 0 w 46"/>
                <a:gd name="T5" fmla="*/ 36 h 46"/>
                <a:gd name="T6" fmla="*/ 4 w 46"/>
                <a:gd name="T7" fmla="*/ 28 h 46"/>
                <a:gd name="T8" fmla="*/ 8 w 46"/>
                <a:gd name="T9" fmla="*/ 20 h 46"/>
                <a:gd name="T10" fmla="*/ 14 w 46"/>
                <a:gd name="T11" fmla="*/ 14 h 46"/>
                <a:gd name="T12" fmla="*/ 20 w 46"/>
                <a:gd name="T13" fmla="*/ 8 h 46"/>
                <a:gd name="T14" fmla="*/ 28 w 46"/>
                <a:gd name="T15" fmla="*/ 4 h 46"/>
                <a:gd name="T16" fmla="*/ 36 w 46"/>
                <a:gd name="T17" fmla="*/ 0 h 46"/>
                <a:gd name="T18" fmla="*/ 46 w 46"/>
                <a:gd name="T19" fmla="*/ 0 h 46"/>
                <a:gd name="T20" fmla="*/ 46 w 46"/>
                <a:gd name="T21" fmla="*/ 46 h 46"/>
                <a:gd name="T22" fmla="*/ 0 w 46"/>
                <a:gd name="T2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46">
                  <a:moveTo>
                    <a:pt x="0" y="46"/>
                  </a:moveTo>
                  <a:lnTo>
                    <a:pt x="0" y="46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46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39" name="Freeform 438"/>
            <p:cNvSpPr>
              <a:spLocks/>
            </p:cNvSpPr>
            <p:nvPr/>
          </p:nvSpPr>
          <p:spPr bwMode="auto">
            <a:xfrm>
              <a:off x="5526088" y="3340100"/>
              <a:ext cx="120650" cy="180975"/>
            </a:xfrm>
            <a:custGeom>
              <a:avLst/>
              <a:gdLst>
                <a:gd name="T0" fmla="*/ 76 w 76"/>
                <a:gd name="T1" fmla="*/ 56 h 114"/>
                <a:gd name="T2" fmla="*/ 76 w 76"/>
                <a:gd name="T3" fmla="*/ 56 h 114"/>
                <a:gd name="T4" fmla="*/ 74 w 76"/>
                <a:gd name="T5" fmla="*/ 68 h 114"/>
                <a:gd name="T6" fmla="*/ 72 w 76"/>
                <a:gd name="T7" fmla="*/ 78 h 114"/>
                <a:gd name="T8" fmla="*/ 70 w 76"/>
                <a:gd name="T9" fmla="*/ 88 h 114"/>
                <a:gd name="T10" fmla="*/ 64 w 76"/>
                <a:gd name="T11" fmla="*/ 96 h 114"/>
                <a:gd name="T12" fmla="*/ 58 w 76"/>
                <a:gd name="T13" fmla="*/ 104 h 114"/>
                <a:gd name="T14" fmla="*/ 52 w 76"/>
                <a:gd name="T15" fmla="*/ 108 h 114"/>
                <a:gd name="T16" fmla="*/ 46 w 76"/>
                <a:gd name="T17" fmla="*/ 112 h 114"/>
                <a:gd name="T18" fmla="*/ 38 w 76"/>
                <a:gd name="T19" fmla="*/ 114 h 114"/>
                <a:gd name="T20" fmla="*/ 38 w 76"/>
                <a:gd name="T21" fmla="*/ 114 h 114"/>
                <a:gd name="T22" fmla="*/ 30 w 76"/>
                <a:gd name="T23" fmla="*/ 112 h 114"/>
                <a:gd name="T24" fmla="*/ 24 w 76"/>
                <a:gd name="T25" fmla="*/ 108 h 114"/>
                <a:gd name="T26" fmla="*/ 16 w 76"/>
                <a:gd name="T27" fmla="*/ 104 h 114"/>
                <a:gd name="T28" fmla="*/ 12 w 76"/>
                <a:gd name="T29" fmla="*/ 96 h 114"/>
                <a:gd name="T30" fmla="*/ 6 w 76"/>
                <a:gd name="T31" fmla="*/ 88 h 114"/>
                <a:gd name="T32" fmla="*/ 4 w 76"/>
                <a:gd name="T33" fmla="*/ 78 h 114"/>
                <a:gd name="T34" fmla="*/ 0 w 76"/>
                <a:gd name="T35" fmla="*/ 68 h 114"/>
                <a:gd name="T36" fmla="*/ 0 w 76"/>
                <a:gd name="T37" fmla="*/ 56 h 114"/>
                <a:gd name="T38" fmla="*/ 0 w 76"/>
                <a:gd name="T39" fmla="*/ 56 h 114"/>
                <a:gd name="T40" fmla="*/ 0 w 76"/>
                <a:gd name="T41" fmla="*/ 46 h 114"/>
                <a:gd name="T42" fmla="*/ 4 w 76"/>
                <a:gd name="T43" fmla="*/ 34 h 114"/>
                <a:gd name="T44" fmla="*/ 6 w 76"/>
                <a:gd name="T45" fmla="*/ 24 h 114"/>
                <a:gd name="T46" fmla="*/ 12 w 76"/>
                <a:gd name="T47" fmla="*/ 16 h 114"/>
                <a:gd name="T48" fmla="*/ 16 w 76"/>
                <a:gd name="T49" fmla="*/ 10 h 114"/>
                <a:gd name="T50" fmla="*/ 24 w 76"/>
                <a:gd name="T51" fmla="*/ 4 h 114"/>
                <a:gd name="T52" fmla="*/ 30 w 76"/>
                <a:gd name="T53" fmla="*/ 2 h 114"/>
                <a:gd name="T54" fmla="*/ 38 w 76"/>
                <a:gd name="T55" fmla="*/ 0 h 114"/>
                <a:gd name="T56" fmla="*/ 38 w 76"/>
                <a:gd name="T57" fmla="*/ 0 h 114"/>
                <a:gd name="T58" fmla="*/ 46 w 76"/>
                <a:gd name="T59" fmla="*/ 2 h 114"/>
                <a:gd name="T60" fmla="*/ 52 w 76"/>
                <a:gd name="T61" fmla="*/ 4 h 114"/>
                <a:gd name="T62" fmla="*/ 58 w 76"/>
                <a:gd name="T63" fmla="*/ 10 h 114"/>
                <a:gd name="T64" fmla="*/ 64 w 76"/>
                <a:gd name="T65" fmla="*/ 16 h 114"/>
                <a:gd name="T66" fmla="*/ 70 w 76"/>
                <a:gd name="T67" fmla="*/ 24 h 114"/>
                <a:gd name="T68" fmla="*/ 72 w 76"/>
                <a:gd name="T69" fmla="*/ 34 h 114"/>
                <a:gd name="T70" fmla="*/ 74 w 76"/>
                <a:gd name="T71" fmla="*/ 46 h 114"/>
                <a:gd name="T72" fmla="*/ 76 w 76"/>
                <a:gd name="T73" fmla="*/ 56 h 114"/>
                <a:gd name="T74" fmla="*/ 76 w 76"/>
                <a:gd name="T75" fmla="*/ 5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114">
                  <a:moveTo>
                    <a:pt x="76" y="56"/>
                  </a:moveTo>
                  <a:lnTo>
                    <a:pt x="76" y="56"/>
                  </a:lnTo>
                  <a:lnTo>
                    <a:pt x="74" y="68"/>
                  </a:lnTo>
                  <a:lnTo>
                    <a:pt x="72" y="78"/>
                  </a:lnTo>
                  <a:lnTo>
                    <a:pt x="70" y="88"/>
                  </a:lnTo>
                  <a:lnTo>
                    <a:pt x="64" y="96"/>
                  </a:lnTo>
                  <a:lnTo>
                    <a:pt x="58" y="104"/>
                  </a:lnTo>
                  <a:lnTo>
                    <a:pt x="52" y="108"/>
                  </a:lnTo>
                  <a:lnTo>
                    <a:pt x="46" y="112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30" y="112"/>
                  </a:lnTo>
                  <a:lnTo>
                    <a:pt x="24" y="108"/>
                  </a:lnTo>
                  <a:lnTo>
                    <a:pt x="16" y="104"/>
                  </a:lnTo>
                  <a:lnTo>
                    <a:pt x="12" y="96"/>
                  </a:lnTo>
                  <a:lnTo>
                    <a:pt x="6" y="88"/>
                  </a:lnTo>
                  <a:lnTo>
                    <a:pt x="4" y="78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4" y="34"/>
                  </a:lnTo>
                  <a:lnTo>
                    <a:pt x="6" y="24"/>
                  </a:lnTo>
                  <a:lnTo>
                    <a:pt x="12" y="16"/>
                  </a:lnTo>
                  <a:lnTo>
                    <a:pt x="16" y="10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8" y="10"/>
                  </a:lnTo>
                  <a:lnTo>
                    <a:pt x="64" y="16"/>
                  </a:lnTo>
                  <a:lnTo>
                    <a:pt x="70" y="24"/>
                  </a:lnTo>
                  <a:lnTo>
                    <a:pt x="72" y="34"/>
                  </a:lnTo>
                  <a:lnTo>
                    <a:pt x="74" y="46"/>
                  </a:lnTo>
                  <a:lnTo>
                    <a:pt x="76" y="56"/>
                  </a:lnTo>
                  <a:lnTo>
                    <a:pt x="76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0" name="Freeform 439"/>
            <p:cNvSpPr>
              <a:spLocks/>
            </p:cNvSpPr>
            <p:nvPr/>
          </p:nvSpPr>
          <p:spPr bwMode="auto">
            <a:xfrm>
              <a:off x="5557838" y="3378200"/>
              <a:ext cx="57150" cy="57150"/>
            </a:xfrm>
            <a:custGeom>
              <a:avLst/>
              <a:gdLst>
                <a:gd name="T0" fmla="*/ 18 w 36"/>
                <a:gd name="T1" fmla="*/ 36 h 36"/>
                <a:gd name="T2" fmla="*/ 18 w 36"/>
                <a:gd name="T3" fmla="*/ 36 h 36"/>
                <a:gd name="T4" fmla="*/ 24 w 36"/>
                <a:gd name="T5" fmla="*/ 34 h 36"/>
                <a:gd name="T6" fmla="*/ 30 w 36"/>
                <a:gd name="T7" fmla="*/ 30 h 36"/>
                <a:gd name="T8" fmla="*/ 34 w 36"/>
                <a:gd name="T9" fmla="*/ 26 h 36"/>
                <a:gd name="T10" fmla="*/ 36 w 36"/>
                <a:gd name="T11" fmla="*/ 18 h 36"/>
                <a:gd name="T12" fmla="*/ 36 w 36"/>
                <a:gd name="T13" fmla="*/ 18 h 36"/>
                <a:gd name="T14" fmla="*/ 34 w 36"/>
                <a:gd name="T15" fmla="*/ 12 h 36"/>
                <a:gd name="T16" fmla="*/ 30 w 36"/>
                <a:gd name="T17" fmla="*/ 6 h 36"/>
                <a:gd name="T18" fmla="*/ 24 w 36"/>
                <a:gd name="T19" fmla="*/ 2 h 36"/>
                <a:gd name="T20" fmla="*/ 18 w 36"/>
                <a:gd name="T21" fmla="*/ 0 h 36"/>
                <a:gd name="T22" fmla="*/ 18 w 36"/>
                <a:gd name="T23" fmla="*/ 0 h 36"/>
                <a:gd name="T24" fmla="*/ 12 w 36"/>
                <a:gd name="T25" fmla="*/ 2 h 36"/>
                <a:gd name="T26" fmla="*/ 6 w 36"/>
                <a:gd name="T27" fmla="*/ 6 h 36"/>
                <a:gd name="T28" fmla="*/ 2 w 36"/>
                <a:gd name="T29" fmla="*/ 12 h 36"/>
                <a:gd name="T30" fmla="*/ 0 w 36"/>
                <a:gd name="T31" fmla="*/ 18 h 36"/>
                <a:gd name="T32" fmla="*/ 0 w 36"/>
                <a:gd name="T33" fmla="*/ 18 h 36"/>
                <a:gd name="T34" fmla="*/ 2 w 36"/>
                <a:gd name="T35" fmla="*/ 26 h 36"/>
                <a:gd name="T36" fmla="*/ 6 w 36"/>
                <a:gd name="T37" fmla="*/ 30 h 36"/>
                <a:gd name="T38" fmla="*/ 12 w 36"/>
                <a:gd name="T39" fmla="*/ 34 h 36"/>
                <a:gd name="T40" fmla="*/ 18 w 36"/>
                <a:gd name="T41" fmla="*/ 36 h 36"/>
                <a:gd name="T42" fmla="*/ 18 w 36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1" name="Freeform 440"/>
            <p:cNvSpPr>
              <a:spLocks/>
            </p:cNvSpPr>
            <p:nvPr/>
          </p:nvSpPr>
          <p:spPr bwMode="auto">
            <a:xfrm>
              <a:off x="5554663" y="3435350"/>
              <a:ext cx="63500" cy="44450"/>
            </a:xfrm>
            <a:custGeom>
              <a:avLst/>
              <a:gdLst>
                <a:gd name="T0" fmla="*/ 20 w 40"/>
                <a:gd name="T1" fmla="*/ 0 h 28"/>
                <a:gd name="T2" fmla="*/ 20 w 40"/>
                <a:gd name="T3" fmla="*/ 0 h 28"/>
                <a:gd name="T4" fmla="*/ 14 w 40"/>
                <a:gd name="T5" fmla="*/ 2 h 28"/>
                <a:gd name="T6" fmla="*/ 8 w 40"/>
                <a:gd name="T7" fmla="*/ 8 h 28"/>
                <a:gd name="T8" fmla="*/ 2 w 40"/>
                <a:gd name="T9" fmla="*/ 18 h 28"/>
                <a:gd name="T10" fmla="*/ 0 w 40"/>
                <a:gd name="T11" fmla="*/ 28 h 28"/>
                <a:gd name="T12" fmla="*/ 40 w 40"/>
                <a:gd name="T13" fmla="*/ 28 h 28"/>
                <a:gd name="T14" fmla="*/ 40 w 40"/>
                <a:gd name="T15" fmla="*/ 28 h 28"/>
                <a:gd name="T16" fmla="*/ 38 w 40"/>
                <a:gd name="T17" fmla="*/ 18 h 28"/>
                <a:gd name="T18" fmla="*/ 32 w 40"/>
                <a:gd name="T19" fmla="*/ 8 h 28"/>
                <a:gd name="T20" fmla="*/ 26 w 40"/>
                <a:gd name="T21" fmla="*/ 2 h 28"/>
                <a:gd name="T22" fmla="*/ 20 w 40"/>
                <a:gd name="T23" fmla="*/ 0 h 28"/>
                <a:gd name="T24" fmla="*/ 20 w 40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8">
                  <a:moveTo>
                    <a:pt x="20" y="0"/>
                  </a:moveTo>
                  <a:lnTo>
                    <a:pt x="20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8" y="18"/>
                  </a:lnTo>
                  <a:lnTo>
                    <a:pt x="32" y="8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42" name="グループ化 1641"/>
          <p:cNvGrpSpPr/>
          <p:nvPr/>
        </p:nvGrpSpPr>
        <p:grpSpPr>
          <a:xfrm>
            <a:off x="3886651" y="1885003"/>
            <a:ext cx="253467" cy="434926"/>
            <a:chOff x="6704013" y="1454150"/>
            <a:chExt cx="279400" cy="479425"/>
          </a:xfrm>
        </p:grpSpPr>
        <p:sp>
          <p:nvSpPr>
            <p:cNvPr id="1643" name="Freeform 441"/>
            <p:cNvSpPr>
              <a:spLocks/>
            </p:cNvSpPr>
            <p:nvPr/>
          </p:nvSpPr>
          <p:spPr bwMode="auto">
            <a:xfrm>
              <a:off x="6704013" y="1651000"/>
              <a:ext cx="279400" cy="282575"/>
            </a:xfrm>
            <a:custGeom>
              <a:avLst/>
              <a:gdLst>
                <a:gd name="T0" fmla="*/ 88 w 176"/>
                <a:gd name="T1" fmla="*/ 0 h 178"/>
                <a:gd name="T2" fmla="*/ 150 w 176"/>
                <a:gd name="T3" fmla="*/ 26 h 178"/>
                <a:gd name="T4" fmla="*/ 150 w 176"/>
                <a:gd name="T5" fmla="*/ 26 h 178"/>
                <a:gd name="T6" fmla="*/ 156 w 176"/>
                <a:gd name="T7" fmla="*/ 30 h 178"/>
                <a:gd name="T8" fmla="*/ 162 w 176"/>
                <a:gd name="T9" fmla="*/ 34 h 178"/>
                <a:gd name="T10" fmla="*/ 168 w 176"/>
                <a:gd name="T11" fmla="*/ 40 h 178"/>
                <a:gd name="T12" fmla="*/ 174 w 176"/>
                <a:gd name="T13" fmla="*/ 48 h 178"/>
                <a:gd name="T14" fmla="*/ 176 w 176"/>
                <a:gd name="T15" fmla="*/ 60 h 178"/>
                <a:gd name="T16" fmla="*/ 176 w 176"/>
                <a:gd name="T17" fmla="*/ 74 h 178"/>
                <a:gd name="T18" fmla="*/ 170 w 176"/>
                <a:gd name="T19" fmla="*/ 92 h 178"/>
                <a:gd name="T20" fmla="*/ 170 w 176"/>
                <a:gd name="T21" fmla="*/ 92 h 178"/>
                <a:gd name="T22" fmla="*/ 148 w 176"/>
                <a:gd name="T23" fmla="*/ 146 h 178"/>
                <a:gd name="T24" fmla="*/ 140 w 176"/>
                <a:gd name="T25" fmla="*/ 164 h 178"/>
                <a:gd name="T26" fmla="*/ 140 w 176"/>
                <a:gd name="T27" fmla="*/ 164 h 178"/>
                <a:gd name="T28" fmla="*/ 138 w 176"/>
                <a:gd name="T29" fmla="*/ 166 h 178"/>
                <a:gd name="T30" fmla="*/ 132 w 176"/>
                <a:gd name="T31" fmla="*/ 170 h 178"/>
                <a:gd name="T32" fmla="*/ 124 w 176"/>
                <a:gd name="T33" fmla="*/ 176 h 178"/>
                <a:gd name="T34" fmla="*/ 112 w 176"/>
                <a:gd name="T35" fmla="*/ 178 h 178"/>
                <a:gd name="T36" fmla="*/ 112 w 176"/>
                <a:gd name="T37" fmla="*/ 178 h 178"/>
                <a:gd name="T38" fmla="*/ 88 w 176"/>
                <a:gd name="T39" fmla="*/ 178 h 178"/>
                <a:gd name="T40" fmla="*/ 88 w 176"/>
                <a:gd name="T41" fmla="*/ 178 h 178"/>
                <a:gd name="T42" fmla="*/ 88 w 176"/>
                <a:gd name="T43" fmla="*/ 178 h 178"/>
                <a:gd name="T44" fmla="*/ 88 w 176"/>
                <a:gd name="T45" fmla="*/ 178 h 178"/>
                <a:gd name="T46" fmla="*/ 88 w 176"/>
                <a:gd name="T47" fmla="*/ 178 h 178"/>
                <a:gd name="T48" fmla="*/ 88 w 176"/>
                <a:gd name="T49" fmla="*/ 178 h 178"/>
                <a:gd name="T50" fmla="*/ 88 w 176"/>
                <a:gd name="T51" fmla="*/ 178 h 178"/>
                <a:gd name="T52" fmla="*/ 88 w 176"/>
                <a:gd name="T53" fmla="*/ 178 h 178"/>
                <a:gd name="T54" fmla="*/ 88 w 176"/>
                <a:gd name="T55" fmla="*/ 178 h 178"/>
                <a:gd name="T56" fmla="*/ 88 w 176"/>
                <a:gd name="T57" fmla="*/ 178 h 178"/>
                <a:gd name="T58" fmla="*/ 88 w 176"/>
                <a:gd name="T59" fmla="*/ 178 h 178"/>
                <a:gd name="T60" fmla="*/ 66 w 176"/>
                <a:gd name="T61" fmla="*/ 178 h 178"/>
                <a:gd name="T62" fmla="*/ 66 w 176"/>
                <a:gd name="T63" fmla="*/ 178 h 178"/>
                <a:gd name="T64" fmla="*/ 52 w 176"/>
                <a:gd name="T65" fmla="*/ 176 h 178"/>
                <a:gd name="T66" fmla="*/ 44 w 176"/>
                <a:gd name="T67" fmla="*/ 170 h 178"/>
                <a:gd name="T68" fmla="*/ 38 w 176"/>
                <a:gd name="T69" fmla="*/ 166 h 178"/>
                <a:gd name="T70" fmla="*/ 38 w 176"/>
                <a:gd name="T71" fmla="*/ 164 h 178"/>
                <a:gd name="T72" fmla="*/ 38 w 176"/>
                <a:gd name="T73" fmla="*/ 164 h 178"/>
                <a:gd name="T74" fmla="*/ 28 w 176"/>
                <a:gd name="T75" fmla="*/ 146 h 178"/>
                <a:gd name="T76" fmla="*/ 6 w 176"/>
                <a:gd name="T77" fmla="*/ 92 h 178"/>
                <a:gd name="T78" fmla="*/ 6 w 176"/>
                <a:gd name="T79" fmla="*/ 92 h 178"/>
                <a:gd name="T80" fmla="*/ 2 w 176"/>
                <a:gd name="T81" fmla="*/ 74 h 178"/>
                <a:gd name="T82" fmla="*/ 0 w 176"/>
                <a:gd name="T83" fmla="*/ 60 h 178"/>
                <a:gd name="T84" fmla="*/ 4 w 176"/>
                <a:gd name="T85" fmla="*/ 48 h 178"/>
                <a:gd name="T86" fmla="*/ 8 w 176"/>
                <a:gd name="T87" fmla="*/ 40 h 178"/>
                <a:gd name="T88" fmla="*/ 14 w 176"/>
                <a:gd name="T89" fmla="*/ 34 h 178"/>
                <a:gd name="T90" fmla="*/ 20 w 176"/>
                <a:gd name="T91" fmla="*/ 30 h 178"/>
                <a:gd name="T92" fmla="*/ 26 w 176"/>
                <a:gd name="T93" fmla="*/ 26 h 178"/>
                <a:gd name="T94" fmla="*/ 88 w 176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8">
                  <a:moveTo>
                    <a:pt x="88" y="0"/>
                  </a:moveTo>
                  <a:lnTo>
                    <a:pt x="150" y="26"/>
                  </a:lnTo>
                  <a:lnTo>
                    <a:pt x="150" y="26"/>
                  </a:lnTo>
                  <a:lnTo>
                    <a:pt x="156" y="30"/>
                  </a:lnTo>
                  <a:lnTo>
                    <a:pt x="162" y="34"/>
                  </a:lnTo>
                  <a:lnTo>
                    <a:pt x="168" y="40"/>
                  </a:lnTo>
                  <a:lnTo>
                    <a:pt x="174" y="48"/>
                  </a:lnTo>
                  <a:lnTo>
                    <a:pt x="176" y="60"/>
                  </a:lnTo>
                  <a:lnTo>
                    <a:pt x="176" y="74"/>
                  </a:lnTo>
                  <a:lnTo>
                    <a:pt x="170" y="92"/>
                  </a:lnTo>
                  <a:lnTo>
                    <a:pt x="170" y="92"/>
                  </a:lnTo>
                  <a:lnTo>
                    <a:pt x="148" y="146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38" y="166"/>
                  </a:lnTo>
                  <a:lnTo>
                    <a:pt x="132" y="170"/>
                  </a:lnTo>
                  <a:lnTo>
                    <a:pt x="124" y="176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52" y="176"/>
                  </a:lnTo>
                  <a:lnTo>
                    <a:pt x="44" y="170"/>
                  </a:lnTo>
                  <a:lnTo>
                    <a:pt x="38" y="166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28" y="146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74"/>
                  </a:lnTo>
                  <a:lnTo>
                    <a:pt x="0" y="60"/>
                  </a:lnTo>
                  <a:lnTo>
                    <a:pt x="4" y="48"/>
                  </a:lnTo>
                  <a:lnTo>
                    <a:pt x="8" y="40"/>
                  </a:lnTo>
                  <a:lnTo>
                    <a:pt x="14" y="34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4" name="Freeform 442"/>
            <p:cNvSpPr>
              <a:spLocks/>
            </p:cNvSpPr>
            <p:nvPr/>
          </p:nvSpPr>
          <p:spPr bwMode="auto">
            <a:xfrm>
              <a:off x="6770688" y="1670050"/>
              <a:ext cx="60325" cy="79375"/>
            </a:xfrm>
            <a:custGeom>
              <a:avLst/>
              <a:gdLst>
                <a:gd name="T0" fmla="*/ 20 w 38"/>
                <a:gd name="T1" fmla="*/ 0 h 50"/>
                <a:gd name="T2" fmla="*/ 38 w 38"/>
                <a:gd name="T3" fmla="*/ 30 h 50"/>
                <a:gd name="T4" fmla="*/ 12 w 38"/>
                <a:gd name="T5" fmla="*/ 50 h 50"/>
                <a:gd name="T6" fmla="*/ 0 w 38"/>
                <a:gd name="T7" fmla="*/ 8 h 50"/>
                <a:gd name="T8" fmla="*/ 20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20" y="0"/>
                  </a:moveTo>
                  <a:lnTo>
                    <a:pt x="38" y="30"/>
                  </a:lnTo>
                  <a:lnTo>
                    <a:pt x="12" y="50"/>
                  </a:lnTo>
                  <a:lnTo>
                    <a:pt x="0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5" name="Freeform 443"/>
            <p:cNvSpPr>
              <a:spLocks/>
            </p:cNvSpPr>
            <p:nvPr/>
          </p:nvSpPr>
          <p:spPr bwMode="auto">
            <a:xfrm>
              <a:off x="6802438" y="1635125"/>
              <a:ext cx="82550" cy="123825"/>
            </a:xfrm>
            <a:custGeom>
              <a:avLst/>
              <a:gdLst>
                <a:gd name="T0" fmla="*/ 26 w 52"/>
                <a:gd name="T1" fmla="*/ 0 h 78"/>
                <a:gd name="T2" fmla="*/ 52 w 52"/>
                <a:gd name="T3" fmla="*/ 22 h 78"/>
                <a:gd name="T4" fmla="*/ 36 w 52"/>
                <a:gd name="T5" fmla="*/ 52 h 78"/>
                <a:gd name="T6" fmla="*/ 26 w 52"/>
                <a:gd name="T7" fmla="*/ 78 h 78"/>
                <a:gd name="T8" fmla="*/ 18 w 52"/>
                <a:gd name="T9" fmla="*/ 52 h 78"/>
                <a:gd name="T10" fmla="*/ 0 w 52"/>
                <a:gd name="T11" fmla="*/ 22 h 78"/>
                <a:gd name="T12" fmla="*/ 26 w 52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8">
                  <a:moveTo>
                    <a:pt x="26" y="0"/>
                  </a:moveTo>
                  <a:lnTo>
                    <a:pt x="52" y="22"/>
                  </a:lnTo>
                  <a:lnTo>
                    <a:pt x="36" y="52"/>
                  </a:lnTo>
                  <a:lnTo>
                    <a:pt x="26" y="78"/>
                  </a:lnTo>
                  <a:lnTo>
                    <a:pt x="18" y="52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6" name="Freeform 444"/>
            <p:cNvSpPr>
              <a:spLocks/>
            </p:cNvSpPr>
            <p:nvPr/>
          </p:nvSpPr>
          <p:spPr bwMode="auto">
            <a:xfrm>
              <a:off x="6738938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0 w 132"/>
                <a:gd name="T5" fmla="*/ 52 h 132"/>
                <a:gd name="T6" fmla="*/ 128 w 132"/>
                <a:gd name="T7" fmla="*/ 40 h 132"/>
                <a:gd name="T8" fmla="*/ 122 w 132"/>
                <a:gd name="T9" fmla="*/ 28 h 132"/>
                <a:gd name="T10" fmla="*/ 112 w 132"/>
                <a:gd name="T11" fmla="*/ 18 h 132"/>
                <a:gd name="T12" fmla="*/ 104 w 132"/>
                <a:gd name="T13" fmla="*/ 10 h 132"/>
                <a:gd name="T14" fmla="*/ 92 w 132"/>
                <a:gd name="T15" fmla="*/ 4 h 132"/>
                <a:gd name="T16" fmla="*/ 80 w 132"/>
                <a:gd name="T17" fmla="*/ 0 h 132"/>
                <a:gd name="T18" fmla="*/ 66 w 132"/>
                <a:gd name="T19" fmla="*/ 0 h 132"/>
                <a:gd name="T20" fmla="*/ 66 w 132"/>
                <a:gd name="T21" fmla="*/ 0 h 132"/>
                <a:gd name="T22" fmla="*/ 52 w 132"/>
                <a:gd name="T23" fmla="*/ 0 h 132"/>
                <a:gd name="T24" fmla="*/ 40 w 132"/>
                <a:gd name="T25" fmla="*/ 4 h 132"/>
                <a:gd name="T26" fmla="*/ 30 w 132"/>
                <a:gd name="T27" fmla="*/ 10 h 132"/>
                <a:gd name="T28" fmla="*/ 20 w 132"/>
                <a:gd name="T29" fmla="*/ 18 h 132"/>
                <a:gd name="T30" fmla="*/ 12 w 132"/>
                <a:gd name="T31" fmla="*/ 28 h 132"/>
                <a:gd name="T32" fmla="*/ 6 w 132"/>
                <a:gd name="T33" fmla="*/ 40 h 132"/>
                <a:gd name="T34" fmla="*/ 2 w 132"/>
                <a:gd name="T35" fmla="*/ 52 h 132"/>
                <a:gd name="T36" fmla="*/ 0 w 132"/>
                <a:gd name="T37" fmla="*/ 66 h 132"/>
                <a:gd name="T38" fmla="*/ 0 w 132"/>
                <a:gd name="T39" fmla="*/ 116 h 132"/>
                <a:gd name="T40" fmla="*/ 24 w 132"/>
                <a:gd name="T41" fmla="*/ 116 h 132"/>
                <a:gd name="T42" fmla="*/ 24 w 132"/>
                <a:gd name="T43" fmla="*/ 116 h 132"/>
                <a:gd name="T44" fmla="*/ 34 w 132"/>
                <a:gd name="T45" fmla="*/ 122 h 132"/>
                <a:gd name="T46" fmla="*/ 44 w 132"/>
                <a:gd name="T47" fmla="*/ 128 h 132"/>
                <a:gd name="T48" fmla="*/ 54 w 132"/>
                <a:gd name="T49" fmla="*/ 130 h 132"/>
                <a:gd name="T50" fmla="*/ 66 w 132"/>
                <a:gd name="T51" fmla="*/ 132 h 132"/>
                <a:gd name="T52" fmla="*/ 66 w 132"/>
                <a:gd name="T53" fmla="*/ 132 h 132"/>
                <a:gd name="T54" fmla="*/ 78 w 132"/>
                <a:gd name="T55" fmla="*/ 130 h 132"/>
                <a:gd name="T56" fmla="*/ 88 w 132"/>
                <a:gd name="T57" fmla="*/ 128 h 132"/>
                <a:gd name="T58" fmla="*/ 100 w 132"/>
                <a:gd name="T59" fmla="*/ 122 h 132"/>
                <a:gd name="T60" fmla="*/ 108 w 132"/>
                <a:gd name="T61" fmla="*/ 116 h 132"/>
                <a:gd name="T62" fmla="*/ 132 w 132"/>
                <a:gd name="T63" fmla="*/ 116 h 132"/>
                <a:gd name="T64" fmla="*/ 132 w 132"/>
                <a:gd name="T6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0" y="52"/>
                  </a:lnTo>
                  <a:lnTo>
                    <a:pt x="128" y="40"/>
                  </a:lnTo>
                  <a:lnTo>
                    <a:pt x="122" y="28"/>
                  </a:lnTo>
                  <a:lnTo>
                    <a:pt x="112" y="18"/>
                  </a:lnTo>
                  <a:lnTo>
                    <a:pt x="104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30" y="10"/>
                  </a:lnTo>
                  <a:lnTo>
                    <a:pt x="20" y="18"/>
                  </a:lnTo>
                  <a:lnTo>
                    <a:pt x="12" y="28"/>
                  </a:lnTo>
                  <a:lnTo>
                    <a:pt x="6" y="40"/>
                  </a:lnTo>
                  <a:lnTo>
                    <a:pt x="2" y="52"/>
                  </a:lnTo>
                  <a:lnTo>
                    <a:pt x="0" y="66"/>
                  </a:lnTo>
                  <a:lnTo>
                    <a:pt x="0" y="116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34" y="122"/>
                  </a:lnTo>
                  <a:lnTo>
                    <a:pt x="44" y="128"/>
                  </a:lnTo>
                  <a:lnTo>
                    <a:pt x="54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78" y="130"/>
                  </a:lnTo>
                  <a:lnTo>
                    <a:pt x="88" y="128"/>
                  </a:lnTo>
                  <a:lnTo>
                    <a:pt x="100" y="122"/>
                  </a:lnTo>
                  <a:lnTo>
                    <a:pt x="108" y="116"/>
                  </a:lnTo>
                  <a:lnTo>
                    <a:pt x="132" y="11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7" name="Freeform 445"/>
            <p:cNvSpPr>
              <a:spLocks/>
            </p:cNvSpPr>
            <p:nvPr/>
          </p:nvSpPr>
          <p:spPr bwMode="auto">
            <a:xfrm>
              <a:off x="6859588" y="1670050"/>
              <a:ext cx="60325" cy="79375"/>
            </a:xfrm>
            <a:custGeom>
              <a:avLst/>
              <a:gdLst>
                <a:gd name="T0" fmla="*/ 16 w 38"/>
                <a:gd name="T1" fmla="*/ 0 h 50"/>
                <a:gd name="T2" fmla="*/ 0 w 38"/>
                <a:gd name="T3" fmla="*/ 30 h 50"/>
                <a:gd name="T4" fmla="*/ 26 w 38"/>
                <a:gd name="T5" fmla="*/ 50 h 50"/>
                <a:gd name="T6" fmla="*/ 38 w 38"/>
                <a:gd name="T7" fmla="*/ 8 h 50"/>
                <a:gd name="T8" fmla="*/ 16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16" y="0"/>
                  </a:moveTo>
                  <a:lnTo>
                    <a:pt x="0" y="30"/>
                  </a:lnTo>
                  <a:lnTo>
                    <a:pt x="26" y="50"/>
                  </a:lnTo>
                  <a:lnTo>
                    <a:pt x="38" y="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48" name="Freeform 446"/>
            <p:cNvSpPr>
              <a:spLocks/>
            </p:cNvSpPr>
            <p:nvPr/>
          </p:nvSpPr>
          <p:spPr bwMode="auto">
            <a:xfrm>
              <a:off x="6757988" y="1473200"/>
              <a:ext cx="196850" cy="174625"/>
            </a:xfrm>
            <a:custGeom>
              <a:avLst/>
              <a:gdLst>
                <a:gd name="T0" fmla="*/ 124 w 124"/>
                <a:gd name="T1" fmla="*/ 54 h 110"/>
                <a:gd name="T2" fmla="*/ 118 w 124"/>
                <a:gd name="T3" fmla="*/ 42 h 110"/>
                <a:gd name="T4" fmla="*/ 106 w 124"/>
                <a:gd name="T5" fmla="*/ 36 h 110"/>
                <a:gd name="T6" fmla="*/ 102 w 124"/>
                <a:gd name="T7" fmla="*/ 28 h 110"/>
                <a:gd name="T8" fmla="*/ 92 w 124"/>
                <a:gd name="T9" fmla="*/ 14 h 110"/>
                <a:gd name="T10" fmla="*/ 78 w 124"/>
                <a:gd name="T11" fmla="*/ 6 h 110"/>
                <a:gd name="T12" fmla="*/ 62 w 124"/>
                <a:gd name="T13" fmla="*/ 0 h 110"/>
                <a:gd name="T14" fmla="*/ 54 w 124"/>
                <a:gd name="T15" fmla="*/ 0 h 110"/>
                <a:gd name="T16" fmla="*/ 34 w 124"/>
                <a:gd name="T17" fmla="*/ 4 h 110"/>
                <a:gd name="T18" fmla="*/ 16 w 124"/>
                <a:gd name="T19" fmla="*/ 14 h 110"/>
                <a:gd name="T20" fmla="*/ 4 w 124"/>
                <a:gd name="T21" fmla="*/ 32 h 110"/>
                <a:gd name="T22" fmla="*/ 0 w 124"/>
                <a:gd name="T23" fmla="*/ 54 h 110"/>
                <a:gd name="T24" fmla="*/ 0 w 124"/>
                <a:gd name="T25" fmla="*/ 56 h 110"/>
                <a:gd name="T26" fmla="*/ 4 w 124"/>
                <a:gd name="T27" fmla="*/ 56 h 110"/>
                <a:gd name="T28" fmla="*/ 6 w 124"/>
                <a:gd name="T29" fmla="*/ 54 h 110"/>
                <a:gd name="T30" fmla="*/ 8 w 124"/>
                <a:gd name="T31" fmla="*/ 44 h 110"/>
                <a:gd name="T32" fmla="*/ 14 w 124"/>
                <a:gd name="T33" fmla="*/ 26 h 110"/>
                <a:gd name="T34" fmla="*/ 28 w 124"/>
                <a:gd name="T35" fmla="*/ 14 h 110"/>
                <a:gd name="T36" fmla="*/ 44 w 124"/>
                <a:gd name="T37" fmla="*/ 6 h 110"/>
                <a:gd name="T38" fmla="*/ 54 w 124"/>
                <a:gd name="T39" fmla="*/ 6 h 110"/>
                <a:gd name="T40" fmla="*/ 72 w 124"/>
                <a:gd name="T41" fmla="*/ 10 h 110"/>
                <a:gd name="T42" fmla="*/ 88 w 124"/>
                <a:gd name="T43" fmla="*/ 20 h 110"/>
                <a:gd name="T44" fmla="*/ 98 w 124"/>
                <a:gd name="T45" fmla="*/ 34 h 110"/>
                <a:gd name="T46" fmla="*/ 102 w 124"/>
                <a:gd name="T47" fmla="*/ 54 h 110"/>
                <a:gd name="T48" fmla="*/ 102 w 124"/>
                <a:gd name="T49" fmla="*/ 72 h 110"/>
                <a:gd name="T50" fmla="*/ 116 w 124"/>
                <a:gd name="T51" fmla="*/ 68 h 110"/>
                <a:gd name="T52" fmla="*/ 114 w 124"/>
                <a:gd name="T53" fmla="*/ 74 h 110"/>
                <a:gd name="T54" fmla="*/ 104 w 124"/>
                <a:gd name="T55" fmla="*/ 90 h 110"/>
                <a:gd name="T56" fmla="*/ 84 w 124"/>
                <a:gd name="T57" fmla="*/ 100 h 110"/>
                <a:gd name="T58" fmla="*/ 80 w 124"/>
                <a:gd name="T59" fmla="*/ 98 h 110"/>
                <a:gd name="T60" fmla="*/ 78 w 124"/>
                <a:gd name="T61" fmla="*/ 96 h 110"/>
                <a:gd name="T62" fmla="*/ 66 w 124"/>
                <a:gd name="T63" fmla="*/ 98 h 110"/>
                <a:gd name="T64" fmla="*/ 60 w 124"/>
                <a:gd name="T65" fmla="*/ 104 h 110"/>
                <a:gd name="T66" fmla="*/ 62 w 124"/>
                <a:gd name="T67" fmla="*/ 108 h 110"/>
                <a:gd name="T68" fmla="*/ 66 w 124"/>
                <a:gd name="T69" fmla="*/ 110 h 110"/>
                <a:gd name="T70" fmla="*/ 68 w 124"/>
                <a:gd name="T71" fmla="*/ 110 h 110"/>
                <a:gd name="T72" fmla="*/ 80 w 124"/>
                <a:gd name="T73" fmla="*/ 110 h 110"/>
                <a:gd name="T74" fmla="*/ 84 w 124"/>
                <a:gd name="T75" fmla="*/ 106 h 110"/>
                <a:gd name="T76" fmla="*/ 98 w 124"/>
                <a:gd name="T77" fmla="*/ 102 h 110"/>
                <a:gd name="T78" fmla="*/ 110 w 124"/>
                <a:gd name="T79" fmla="*/ 92 h 110"/>
                <a:gd name="T80" fmla="*/ 120 w 124"/>
                <a:gd name="T81" fmla="*/ 78 h 110"/>
                <a:gd name="T82" fmla="*/ 124 w 124"/>
                <a:gd name="T83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" h="110">
                  <a:moveTo>
                    <a:pt x="124" y="54"/>
                  </a:moveTo>
                  <a:lnTo>
                    <a:pt x="124" y="54"/>
                  </a:lnTo>
                  <a:lnTo>
                    <a:pt x="122" y="46"/>
                  </a:lnTo>
                  <a:lnTo>
                    <a:pt x="118" y="42"/>
                  </a:lnTo>
                  <a:lnTo>
                    <a:pt x="112" y="38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28"/>
                  </a:lnTo>
                  <a:lnTo>
                    <a:pt x="98" y="20"/>
                  </a:lnTo>
                  <a:lnTo>
                    <a:pt x="92" y="14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72" y="2"/>
                  </a:lnTo>
                  <a:lnTo>
                    <a:pt x="6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8"/>
                  </a:lnTo>
                  <a:lnTo>
                    <a:pt x="16" y="14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44"/>
                  </a:lnTo>
                  <a:lnTo>
                    <a:pt x="10" y="34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8" y="14"/>
                  </a:lnTo>
                  <a:lnTo>
                    <a:pt x="36" y="10"/>
                  </a:lnTo>
                  <a:lnTo>
                    <a:pt x="4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64" y="6"/>
                  </a:lnTo>
                  <a:lnTo>
                    <a:pt x="72" y="10"/>
                  </a:lnTo>
                  <a:lnTo>
                    <a:pt x="80" y="14"/>
                  </a:lnTo>
                  <a:lnTo>
                    <a:pt x="88" y="20"/>
                  </a:lnTo>
                  <a:lnTo>
                    <a:pt x="94" y="26"/>
                  </a:lnTo>
                  <a:lnTo>
                    <a:pt x="98" y="34"/>
                  </a:lnTo>
                  <a:lnTo>
                    <a:pt x="100" y="44"/>
                  </a:lnTo>
                  <a:lnTo>
                    <a:pt x="102" y="5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10" y="70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4" y="74"/>
                  </a:lnTo>
                  <a:lnTo>
                    <a:pt x="110" y="82"/>
                  </a:lnTo>
                  <a:lnTo>
                    <a:pt x="104" y="90"/>
                  </a:lnTo>
                  <a:lnTo>
                    <a:pt x="94" y="96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0" y="98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62" y="100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2" y="108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2" y="108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98" y="102"/>
                  </a:lnTo>
                  <a:lnTo>
                    <a:pt x="104" y="98"/>
                  </a:lnTo>
                  <a:lnTo>
                    <a:pt x="110" y="92"/>
                  </a:lnTo>
                  <a:lnTo>
                    <a:pt x="116" y="86"/>
                  </a:lnTo>
                  <a:lnTo>
                    <a:pt x="120" y="78"/>
                  </a:lnTo>
                  <a:lnTo>
                    <a:pt x="122" y="66"/>
                  </a:lnTo>
                  <a:lnTo>
                    <a:pt x="124" y="54"/>
                  </a:lnTo>
                  <a:lnTo>
                    <a:pt x="124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49" name="グループ化 1648"/>
          <p:cNvGrpSpPr/>
          <p:nvPr/>
        </p:nvGrpSpPr>
        <p:grpSpPr>
          <a:xfrm>
            <a:off x="3264506" y="1885003"/>
            <a:ext cx="411883" cy="434926"/>
            <a:chOff x="6018213" y="1454150"/>
            <a:chExt cx="454025" cy="479425"/>
          </a:xfrm>
        </p:grpSpPr>
        <p:sp>
          <p:nvSpPr>
            <p:cNvPr id="1650" name="Freeform 447"/>
            <p:cNvSpPr>
              <a:spLocks/>
            </p:cNvSpPr>
            <p:nvPr/>
          </p:nvSpPr>
          <p:spPr bwMode="auto">
            <a:xfrm>
              <a:off x="6018213" y="1644650"/>
              <a:ext cx="454025" cy="288925"/>
            </a:xfrm>
            <a:custGeom>
              <a:avLst/>
              <a:gdLst>
                <a:gd name="T0" fmla="*/ 258 w 286"/>
                <a:gd name="T1" fmla="*/ 30 h 182"/>
                <a:gd name="T2" fmla="*/ 142 w 286"/>
                <a:gd name="T3" fmla="*/ 0 h 182"/>
                <a:gd name="T4" fmla="*/ 28 w 286"/>
                <a:gd name="T5" fmla="*/ 30 h 182"/>
                <a:gd name="T6" fmla="*/ 28 w 286"/>
                <a:gd name="T7" fmla="*/ 30 h 182"/>
                <a:gd name="T8" fmla="*/ 20 w 286"/>
                <a:gd name="T9" fmla="*/ 32 h 182"/>
                <a:gd name="T10" fmla="*/ 14 w 286"/>
                <a:gd name="T11" fmla="*/ 36 h 182"/>
                <a:gd name="T12" fmla="*/ 8 w 286"/>
                <a:gd name="T13" fmla="*/ 42 h 182"/>
                <a:gd name="T14" fmla="*/ 2 w 286"/>
                <a:gd name="T15" fmla="*/ 50 h 182"/>
                <a:gd name="T16" fmla="*/ 0 w 286"/>
                <a:gd name="T17" fmla="*/ 62 h 182"/>
                <a:gd name="T18" fmla="*/ 0 w 286"/>
                <a:gd name="T19" fmla="*/ 76 h 182"/>
                <a:gd name="T20" fmla="*/ 6 w 286"/>
                <a:gd name="T21" fmla="*/ 96 h 182"/>
                <a:gd name="T22" fmla="*/ 6 w 286"/>
                <a:gd name="T23" fmla="*/ 96 h 182"/>
                <a:gd name="T24" fmla="*/ 32 w 286"/>
                <a:gd name="T25" fmla="*/ 154 h 182"/>
                <a:gd name="T26" fmla="*/ 32 w 286"/>
                <a:gd name="T27" fmla="*/ 154 h 182"/>
                <a:gd name="T28" fmla="*/ 34 w 286"/>
                <a:gd name="T29" fmla="*/ 158 h 182"/>
                <a:gd name="T30" fmla="*/ 40 w 286"/>
                <a:gd name="T31" fmla="*/ 168 h 182"/>
                <a:gd name="T32" fmla="*/ 46 w 286"/>
                <a:gd name="T33" fmla="*/ 172 h 182"/>
                <a:gd name="T34" fmla="*/ 52 w 286"/>
                <a:gd name="T35" fmla="*/ 178 h 182"/>
                <a:gd name="T36" fmla="*/ 58 w 286"/>
                <a:gd name="T37" fmla="*/ 180 h 182"/>
                <a:gd name="T38" fmla="*/ 68 w 286"/>
                <a:gd name="T39" fmla="*/ 182 h 182"/>
                <a:gd name="T40" fmla="*/ 68 w 286"/>
                <a:gd name="T41" fmla="*/ 182 h 182"/>
                <a:gd name="T42" fmla="*/ 142 w 286"/>
                <a:gd name="T43" fmla="*/ 182 h 182"/>
                <a:gd name="T44" fmla="*/ 142 w 286"/>
                <a:gd name="T45" fmla="*/ 182 h 182"/>
                <a:gd name="T46" fmla="*/ 218 w 286"/>
                <a:gd name="T47" fmla="*/ 182 h 182"/>
                <a:gd name="T48" fmla="*/ 218 w 286"/>
                <a:gd name="T49" fmla="*/ 182 h 182"/>
                <a:gd name="T50" fmla="*/ 228 w 286"/>
                <a:gd name="T51" fmla="*/ 180 h 182"/>
                <a:gd name="T52" fmla="*/ 234 w 286"/>
                <a:gd name="T53" fmla="*/ 178 h 182"/>
                <a:gd name="T54" fmla="*/ 240 w 286"/>
                <a:gd name="T55" fmla="*/ 172 h 182"/>
                <a:gd name="T56" fmla="*/ 246 w 286"/>
                <a:gd name="T57" fmla="*/ 168 h 182"/>
                <a:gd name="T58" fmla="*/ 252 w 286"/>
                <a:gd name="T59" fmla="*/ 158 h 182"/>
                <a:gd name="T60" fmla="*/ 254 w 286"/>
                <a:gd name="T61" fmla="*/ 154 h 182"/>
                <a:gd name="T62" fmla="*/ 254 w 286"/>
                <a:gd name="T63" fmla="*/ 154 h 182"/>
                <a:gd name="T64" fmla="*/ 278 w 286"/>
                <a:gd name="T65" fmla="*/ 96 h 182"/>
                <a:gd name="T66" fmla="*/ 278 w 286"/>
                <a:gd name="T67" fmla="*/ 96 h 182"/>
                <a:gd name="T68" fmla="*/ 286 w 286"/>
                <a:gd name="T69" fmla="*/ 76 h 182"/>
                <a:gd name="T70" fmla="*/ 286 w 286"/>
                <a:gd name="T71" fmla="*/ 62 h 182"/>
                <a:gd name="T72" fmla="*/ 284 w 286"/>
                <a:gd name="T73" fmla="*/ 50 h 182"/>
                <a:gd name="T74" fmla="*/ 278 w 286"/>
                <a:gd name="T75" fmla="*/ 42 h 182"/>
                <a:gd name="T76" fmla="*/ 272 w 286"/>
                <a:gd name="T77" fmla="*/ 36 h 182"/>
                <a:gd name="T78" fmla="*/ 266 w 286"/>
                <a:gd name="T79" fmla="*/ 32 h 182"/>
                <a:gd name="T80" fmla="*/ 258 w 286"/>
                <a:gd name="T81" fmla="*/ 30 h 182"/>
                <a:gd name="T82" fmla="*/ 258 w 286"/>
                <a:gd name="T83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182">
                  <a:moveTo>
                    <a:pt x="258" y="30"/>
                  </a:moveTo>
                  <a:lnTo>
                    <a:pt x="142" y="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0" y="32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76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4" y="158"/>
                  </a:lnTo>
                  <a:lnTo>
                    <a:pt x="40" y="168"/>
                  </a:lnTo>
                  <a:lnTo>
                    <a:pt x="46" y="172"/>
                  </a:lnTo>
                  <a:lnTo>
                    <a:pt x="52" y="178"/>
                  </a:lnTo>
                  <a:lnTo>
                    <a:pt x="5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8" y="180"/>
                  </a:lnTo>
                  <a:lnTo>
                    <a:pt x="234" y="178"/>
                  </a:lnTo>
                  <a:lnTo>
                    <a:pt x="240" y="172"/>
                  </a:lnTo>
                  <a:lnTo>
                    <a:pt x="246" y="168"/>
                  </a:lnTo>
                  <a:lnTo>
                    <a:pt x="252" y="158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86" y="76"/>
                  </a:lnTo>
                  <a:lnTo>
                    <a:pt x="286" y="62"/>
                  </a:lnTo>
                  <a:lnTo>
                    <a:pt x="284" y="50"/>
                  </a:lnTo>
                  <a:lnTo>
                    <a:pt x="278" y="42"/>
                  </a:lnTo>
                  <a:lnTo>
                    <a:pt x="272" y="36"/>
                  </a:lnTo>
                  <a:lnTo>
                    <a:pt x="266" y="32"/>
                  </a:lnTo>
                  <a:lnTo>
                    <a:pt x="258" y="30"/>
                  </a:lnTo>
                  <a:lnTo>
                    <a:pt x="25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1" name="Freeform 448"/>
            <p:cNvSpPr>
              <a:spLocks/>
            </p:cNvSpPr>
            <p:nvPr/>
          </p:nvSpPr>
          <p:spPr bwMode="auto">
            <a:xfrm>
              <a:off x="6103938" y="1676400"/>
              <a:ext cx="139700" cy="190500"/>
            </a:xfrm>
            <a:custGeom>
              <a:avLst/>
              <a:gdLst>
                <a:gd name="T0" fmla="*/ 88 w 88"/>
                <a:gd name="T1" fmla="*/ 120 h 120"/>
                <a:gd name="T2" fmla="*/ 14 w 88"/>
                <a:gd name="T3" fmla="*/ 0 h 120"/>
                <a:gd name="T4" fmla="*/ 4 w 88"/>
                <a:gd name="T5" fmla="*/ 2 h 120"/>
                <a:gd name="T6" fmla="*/ 0 w 88"/>
                <a:gd name="T7" fmla="*/ 40 h 120"/>
                <a:gd name="T8" fmla="*/ 24 w 88"/>
                <a:gd name="T9" fmla="*/ 50 h 120"/>
                <a:gd name="T10" fmla="*/ 8 w 88"/>
                <a:gd name="T11" fmla="*/ 76 h 120"/>
                <a:gd name="T12" fmla="*/ 88 w 8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0">
                  <a:moveTo>
                    <a:pt x="88" y="120"/>
                  </a:moveTo>
                  <a:lnTo>
                    <a:pt x="14" y="0"/>
                  </a:lnTo>
                  <a:lnTo>
                    <a:pt x="4" y="2"/>
                  </a:lnTo>
                  <a:lnTo>
                    <a:pt x="0" y="40"/>
                  </a:lnTo>
                  <a:lnTo>
                    <a:pt x="24" y="50"/>
                  </a:lnTo>
                  <a:lnTo>
                    <a:pt x="8" y="76"/>
                  </a:lnTo>
                  <a:lnTo>
                    <a:pt x="88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2" name="Freeform 449"/>
            <p:cNvSpPr>
              <a:spLocks/>
            </p:cNvSpPr>
            <p:nvPr/>
          </p:nvSpPr>
          <p:spPr bwMode="auto">
            <a:xfrm>
              <a:off x="6243638" y="1676400"/>
              <a:ext cx="142875" cy="190500"/>
            </a:xfrm>
            <a:custGeom>
              <a:avLst/>
              <a:gdLst>
                <a:gd name="T0" fmla="*/ 0 w 90"/>
                <a:gd name="T1" fmla="*/ 120 h 120"/>
                <a:gd name="T2" fmla="*/ 76 w 90"/>
                <a:gd name="T3" fmla="*/ 0 h 120"/>
                <a:gd name="T4" fmla="*/ 86 w 90"/>
                <a:gd name="T5" fmla="*/ 2 h 120"/>
                <a:gd name="T6" fmla="*/ 90 w 90"/>
                <a:gd name="T7" fmla="*/ 40 h 120"/>
                <a:gd name="T8" fmla="*/ 66 w 90"/>
                <a:gd name="T9" fmla="*/ 50 h 120"/>
                <a:gd name="T10" fmla="*/ 82 w 90"/>
                <a:gd name="T11" fmla="*/ 76 h 120"/>
                <a:gd name="T12" fmla="*/ 0 w 9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0">
                  <a:moveTo>
                    <a:pt x="0" y="120"/>
                  </a:moveTo>
                  <a:lnTo>
                    <a:pt x="76" y="0"/>
                  </a:lnTo>
                  <a:lnTo>
                    <a:pt x="86" y="2"/>
                  </a:lnTo>
                  <a:lnTo>
                    <a:pt x="90" y="40"/>
                  </a:lnTo>
                  <a:lnTo>
                    <a:pt x="66" y="50"/>
                  </a:lnTo>
                  <a:lnTo>
                    <a:pt x="82" y="76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3" name="Freeform 450"/>
            <p:cNvSpPr>
              <a:spLocks/>
            </p:cNvSpPr>
            <p:nvPr/>
          </p:nvSpPr>
          <p:spPr bwMode="auto">
            <a:xfrm>
              <a:off x="6126163" y="1644650"/>
              <a:ext cx="238125" cy="222250"/>
            </a:xfrm>
            <a:custGeom>
              <a:avLst/>
              <a:gdLst>
                <a:gd name="T0" fmla="*/ 96 w 150"/>
                <a:gd name="T1" fmla="*/ 0 h 140"/>
                <a:gd name="T2" fmla="*/ 74 w 150"/>
                <a:gd name="T3" fmla="*/ 0 h 140"/>
                <a:gd name="T4" fmla="*/ 54 w 150"/>
                <a:gd name="T5" fmla="*/ 0 h 140"/>
                <a:gd name="T6" fmla="*/ 0 w 150"/>
                <a:gd name="T7" fmla="*/ 20 h 140"/>
                <a:gd name="T8" fmla="*/ 74 w 150"/>
                <a:gd name="T9" fmla="*/ 140 h 140"/>
                <a:gd name="T10" fmla="*/ 150 w 150"/>
                <a:gd name="T11" fmla="*/ 20 h 140"/>
                <a:gd name="T12" fmla="*/ 96 w 150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40">
                  <a:moveTo>
                    <a:pt x="96" y="0"/>
                  </a:moveTo>
                  <a:lnTo>
                    <a:pt x="74" y="0"/>
                  </a:lnTo>
                  <a:lnTo>
                    <a:pt x="54" y="0"/>
                  </a:lnTo>
                  <a:lnTo>
                    <a:pt x="0" y="20"/>
                  </a:lnTo>
                  <a:lnTo>
                    <a:pt x="74" y="140"/>
                  </a:lnTo>
                  <a:lnTo>
                    <a:pt x="150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4" name="Freeform 451"/>
            <p:cNvSpPr>
              <a:spLocks/>
            </p:cNvSpPr>
            <p:nvPr/>
          </p:nvSpPr>
          <p:spPr bwMode="auto">
            <a:xfrm>
              <a:off x="6138863" y="1454150"/>
              <a:ext cx="209550" cy="209550"/>
            </a:xfrm>
            <a:custGeom>
              <a:avLst/>
              <a:gdLst>
                <a:gd name="T0" fmla="*/ 132 w 132"/>
                <a:gd name="T1" fmla="*/ 66 h 132"/>
                <a:gd name="T2" fmla="*/ 132 w 132"/>
                <a:gd name="T3" fmla="*/ 66 h 132"/>
                <a:gd name="T4" fmla="*/ 132 w 132"/>
                <a:gd name="T5" fmla="*/ 78 h 132"/>
                <a:gd name="T6" fmla="*/ 128 w 132"/>
                <a:gd name="T7" fmla="*/ 92 h 132"/>
                <a:gd name="T8" fmla="*/ 122 w 132"/>
                <a:gd name="T9" fmla="*/ 102 h 132"/>
                <a:gd name="T10" fmla="*/ 114 w 132"/>
                <a:gd name="T11" fmla="*/ 112 h 132"/>
                <a:gd name="T12" fmla="*/ 104 w 132"/>
                <a:gd name="T13" fmla="*/ 120 h 132"/>
                <a:gd name="T14" fmla="*/ 92 w 132"/>
                <a:gd name="T15" fmla="*/ 126 h 132"/>
                <a:gd name="T16" fmla="*/ 80 w 132"/>
                <a:gd name="T17" fmla="*/ 130 h 132"/>
                <a:gd name="T18" fmla="*/ 66 w 132"/>
                <a:gd name="T19" fmla="*/ 132 h 132"/>
                <a:gd name="T20" fmla="*/ 66 w 132"/>
                <a:gd name="T21" fmla="*/ 132 h 132"/>
                <a:gd name="T22" fmla="*/ 54 w 132"/>
                <a:gd name="T23" fmla="*/ 130 h 132"/>
                <a:gd name="T24" fmla="*/ 42 w 132"/>
                <a:gd name="T25" fmla="*/ 126 h 132"/>
                <a:gd name="T26" fmla="*/ 30 w 132"/>
                <a:gd name="T27" fmla="*/ 120 h 132"/>
                <a:gd name="T28" fmla="*/ 20 w 132"/>
                <a:gd name="T29" fmla="*/ 112 h 132"/>
                <a:gd name="T30" fmla="*/ 12 w 132"/>
                <a:gd name="T31" fmla="*/ 102 h 132"/>
                <a:gd name="T32" fmla="*/ 6 w 132"/>
                <a:gd name="T33" fmla="*/ 92 h 132"/>
                <a:gd name="T34" fmla="*/ 2 w 132"/>
                <a:gd name="T35" fmla="*/ 78 h 132"/>
                <a:gd name="T36" fmla="*/ 0 w 132"/>
                <a:gd name="T37" fmla="*/ 66 h 132"/>
                <a:gd name="T38" fmla="*/ 0 w 132"/>
                <a:gd name="T39" fmla="*/ 66 h 132"/>
                <a:gd name="T40" fmla="*/ 2 w 132"/>
                <a:gd name="T41" fmla="*/ 52 h 132"/>
                <a:gd name="T42" fmla="*/ 6 w 132"/>
                <a:gd name="T43" fmla="*/ 40 h 132"/>
                <a:gd name="T44" fmla="*/ 12 w 132"/>
                <a:gd name="T45" fmla="*/ 28 h 132"/>
                <a:gd name="T46" fmla="*/ 20 w 132"/>
                <a:gd name="T47" fmla="*/ 18 h 132"/>
                <a:gd name="T48" fmla="*/ 30 w 132"/>
                <a:gd name="T49" fmla="*/ 10 h 132"/>
                <a:gd name="T50" fmla="*/ 42 w 132"/>
                <a:gd name="T51" fmla="*/ 4 h 132"/>
                <a:gd name="T52" fmla="*/ 54 w 132"/>
                <a:gd name="T53" fmla="*/ 0 h 132"/>
                <a:gd name="T54" fmla="*/ 66 w 132"/>
                <a:gd name="T55" fmla="*/ 0 h 132"/>
                <a:gd name="T56" fmla="*/ 66 w 132"/>
                <a:gd name="T57" fmla="*/ 0 h 132"/>
                <a:gd name="T58" fmla="*/ 80 w 132"/>
                <a:gd name="T59" fmla="*/ 0 h 132"/>
                <a:gd name="T60" fmla="*/ 92 w 132"/>
                <a:gd name="T61" fmla="*/ 4 h 132"/>
                <a:gd name="T62" fmla="*/ 104 w 132"/>
                <a:gd name="T63" fmla="*/ 10 h 132"/>
                <a:gd name="T64" fmla="*/ 114 w 132"/>
                <a:gd name="T65" fmla="*/ 18 h 132"/>
                <a:gd name="T66" fmla="*/ 122 w 132"/>
                <a:gd name="T67" fmla="*/ 28 h 132"/>
                <a:gd name="T68" fmla="*/ 128 w 132"/>
                <a:gd name="T69" fmla="*/ 40 h 132"/>
                <a:gd name="T70" fmla="*/ 132 w 132"/>
                <a:gd name="T71" fmla="*/ 52 h 132"/>
                <a:gd name="T72" fmla="*/ 132 w 132"/>
                <a:gd name="T73" fmla="*/ 66 h 132"/>
                <a:gd name="T74" fmla="*/ 132 w 132"/>
                <a:gd name="T7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32" y="78"/>
                  </a:lnTo>
                  <a:lnTo>
                    <a:pt x="128" y="92"/>
                  </a:lnTo>
                  <a:lnTo>
                    <a:pt x="122" y="102"/>
                  </a:lnTo>
                  <a:lnTo>
                    <a:pt x="114" y="112"/>
                  </a:lnTo>
                  <a:lnTo>
                    <a:pt x="104" y="120"/>
                  </a:lnTo>
                  <a:lnTo>
                    <a:pt x="92" y="126"/>
                  </a:lnTo>
                  <a:lnTo>
                    <a:pt x="80" y="13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54" y="130"/>
                  </a:lnTo>
                  <a:lnTo>
                    <a:pt x="42" y="126"/>
                  </a:lnTo>
                  <a:lnTo>
                    <a:pt x="30" y="120"/>
                  </a:lnTo>
                  <a:lnTo>
                    <a:pt x="20" y="112"/>
                  </a:lnTo>
                  <a:lnTo>
                    <a:pt x="12" y="102"/>
                  </a:lnTo>
                  <a:lnTo>
                    <a:pt x="6" y="92"/>
                  </a:lnTo>
                  <a:lnTo>
                    <a:pt x="2" y="7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52"/>
                  </a:lnTo>
                  <a:lnTo>
                    <a:pt x="6" y="40"/>
                  </a:lnTo>
                  <a:lnTo>
                    <a:pt x="12" y="28"/>
                  </a:lnTo>
                  <a:lnTo>
                    <a:pt x="20" y="18"/>
                  </a:lnTo>
                  <a:lnTo>
                    <a:pt x="30" y="10"/>
                  </a:lnTo>
                  <a:lnTo>
                    <a:pt x="42" y="4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92" y="4"/>
                  </a:lnTo>
                  <a:lnTo>
                    <a:pt x="104" y="10"/>
                  </a:lnTo>
                  <a:lnTo>
                    <a:pt x="114" y="18"/>
                  </a:lnTo>
                  <a:lnTo>
                    <a:pt x="122" y="28"/>
                  </a:lnTo>
                  <a:lnTo>
                    <a:pt x="128" y="40"/>
                  </a:lnTo>
                  <a:lnTo>
                    <a:pt x="132" y="52"/>
                  </a:lnTo>
                  <a:lnTo>
                    <a:pt x="132" y="66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5" name="Freeform 452"/>
            <p:cNvSpPr>
              <a:spLocks/>
            </p:cNvSpPr>
            <p:nvPr/>
          </p:nvSpPr>
          <p:spPr bwMode="auto">
            <a:xfrm>
              <a:off x="6205538" y="1676400"/>
              <a:ext cx="79375" cy="190500"/>
            </a:xfrm>
            <a:custGeom>
              <a:avLst/>
              <a:gdLst>
                <a:gd name="T0" fmla="*/ 36 w 50"/>
                <a:gd name="T1" fmla="*/ 30 h 120"/>
                <a:gd name="T2" fmla="*/ 36 w 50"/>
                <a:gd name="T3" fmla="*/ 30 h 120"/>
                <a:gd name="T4" fmla="*/ 42 w 50"/>
                <a:gd name="T5" fmla="*/ 26 h 120"/>
                <a:gd name="T6" fmla="*/ 46 w 50"/>
                <a:gd name="T7" fmla="*/ 24 h 120"/>
                <a:gd name="T8" fmla="*/ 36 w 50"/>
                <a:gd name="T9" fmla="*/ 0 h 120"/>
                <a:gd name="T10" fmla="*/ 24 w 50"/>
                <a:gd name="T11" fmla="*/ 0 h 120"/>
                <a:gd name="T12" fmla="*/ 12 w 50"/>
                <a:gd name="T13" fmla="*/ 0 h 120"/>
                <a:gd name="T14" fmla="*/ 4 w 50"/>
                <a:gd name="T15" fmla="*/ 24 h 120"/>
                <a:gd name="T16" fmla="*/ 4 w 50"/>
                <a:gd name="T17" fmla="*/ 24 h 120"/>
                <a:gd name="T18" fmla="*/ 8 w 50"/>
                <a:gd name="T19" fmla="*/ 26 h 120"/>
                <a:gd name="T20" fmla="*/ 14 w 50"/>
                <a:gd name="T21" fmla="*/ 30 h 120"/>
                <a:gd name="T22" fmla="*/ 0 w 50"/>
                <a:gd name="T23" fmla="*/ 80 h 120"/>
                <a:gd name="T24" fmla="*/ 24 w 50"/>
                <a:gd name="T25" fmla="*/ 120 h 120"/>
                <a:gd name="T26" fmla="*/ 50 w 50"/>
                <a:gd name="T27" fmla="*/ 80 h 120"/>
                <a:gd name="T28" fmla="*/ 36 w 50"/>
                <a:gd name="T29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0">
                  <a:moveTo>
                    <a:pt x="36" y="30"/>
                  </a:moveTo>
                  <a:lnTo>
                    <a:pt x="36" y="30"/>
                  </a:lnTo>
                  <a:lnTo>
                    <a:pt x="42" y="26"/>
                  </a:lnTo>
                  <a:lnTo>
                    <a:pt x="46" y="24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30"/>
                  </a:lnTo>
                  <a:lnTo>
                    <a:pt x="0" y="80"/>
                  </a:lnTo>
                  <a:lnTo>
                    <a:pt x="24" y="120"/>
                  </a:lnTo>
                  <a:lnTo>
                    <a:pt x="50" y="80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6" name="Freeform 453"/>
            <p:cNvSpPr>
              <a:spLocks/>
            </p:cNvSpPr>
            <p:nvPr/>
          </p:nvSpPr>
          <p:spPr bwMode="auto">
            <a:xfrm>
              <a:off x="6157913" y="1473200"/>
              <a:ext cx="196850" cy="174625"/>
            </a:xfrm>
            <a:custGeom>
              <a:avLst/>
              <a:gdLst>
                <a:gd name="T0" fmla="*/ 124 w 124"/>
                <a:gd name="T1" fmla="*/ 54 h 110"/>
                <a:gd name="T2" fmla="*/ 120 w 124"/>
                <a:gd name="T3" fmla="*/ 42 h 110"/>
                <a:gd name="T4" fmla="*/ 106 w 124"/>
                <a:gd name="T5" fmla="*/ 36 h 110"/>
                <a:gd name="T6" fmla="*/ 102 w 124"/>
                <a:gd name="T7" fmla="*/ 28 h 110"/>
                <a:gd name="T8" fmla="*/ 92 w 124"/>
                <a:gd name="T9" fmla="*/ 14 h 110"/>
                <a:gd name="T10" fmla="*/ 80 w 124"/>
                <a:gd name="T11" fmla="*/ 6 h 110"/>
                <a:gd name="T12" fmla="*/ 64 w 124"/>
                <a:gd name="T13" fmla="*/ 0 h 110"/>
                <a:gd name="T14" fmla="*/ 54 w 124"/>
                <a:gd name="T15" fmla="*/ 0 h 110"/>
                <a:gd name="T16" fmla="*/ 34 w 124"/>
                <a:gd name="T17" fmla="*/ 4 h 110"/>
                <a:gd name="T18" fmla="*/ 16 w 124"/>
                <a:gd name="T19" fmla="*/ 14 h 110"/>
                <a:gd name="T20" fmla="*/ 4 w 124"/>
                <a:gd name="T21" fmla="*/ 32 h 110"/>
                <a:gd name="T22" fmla="*/ 0 w 124"/>
                <a:gd name="T23" fmla="*/ 54 h 110"/>
                <a:gd name="T24" fmla="*/ 2 w 124"/>
                <a:gd name="T25" fmla="*/ 56 h 110"/>
                <a:gd name="T26" fmla="*/ 4 w 124"/>
                <a:gd name="T27" fmla="*/ 56 h 110"/>
                <a:gd name="T28" fmla="*/ 8 w 124"/>
                <a:gd name="T29" fmla="*/ 54 h 110"/>
                <a:gd name="T30" fmla="*/ 8 w 124"/>
                <a:gd name="T31" fmla="*/ 44 h 110"/>
                <a:gd name="T32" fmla="*/ 16 w 124"/>
                <a:gd name="T33" fmla="*/ 26 h 110"/>
                <a:gd name="T34" fmla="*/ 28 w 124"/>
                <a:gd name="T35" fmla="*/ 14 h 110"/>
                <a:gd name="T36" fmla="*/ 46 w 124"/>
                <a:gd name="T37" fmla="*/ 6 h 110"/>
                <a:gd name="T38" fmla="*/ 54 w 124"/>
                <a:gd name="T39" fmla="*/ 6 h 110"/>
                <a:gd name="T40" fmla="*/ 74 w 124"/>
                <a:gd name="T41" fmla="*/ 10 h 110"/>
                <a:gd name="T42" fmla="*/ 88 w 124"/>
                <a:gd name="T43" fmla="*/ 20 h 110"/>
                <a:gd name="T44" fmla="*/ 98 w 124"/>
                <a:gd name="T45" fmla="*/ 34 h 110"/>
                <a:gd name="T46" fmla="*/ 102 w 124"/>
                <a:gd name="T47" fmla="*/ 54 h 110"/>
                <a:gd name="T48" fmla="*/ 102 w 124"/>
                <a:gd name="T49" fmla="*/ 72 h 110"/>
                <a:gd name="T50" fmla="*/ 116 w 124"/>
                <a:gd name="T51" fmla="*/ 68 h 110"/>
                <a:gd name="T52" fmla="*/ 114 w 124"/>
                <a:gd name="T53" fmla="*/ 74 h 110"/>
                <a:gd name="T54" fmla="*/ 104 w 124"/>
                <a:gd name="T55" fmla="*/ 90 h 110"/>
                <a:gd name="T56" fmla="*/ 84 w 124"/>
                <a:gd name="T57" fmla="*/ 100 h 110"/>
                <a:gd name="T58" fmla="*/ 82 w 124"/>
                <a:gd name="T59" fmla="*/ 98 h 110"/>
                <a:gd name="T60" fmla="*/ 78 w 124"/>
                <a:gd name="T61" fmla="*/ 96 h 110"/>
                <a:gd name="T62" fmla="*/ 68 w 124"/>
                <a:gd name="T63" fmla="*/ 98 h 110"/>
                <a:gd name="T64" fmla="*/ 60 w 124"/>
                <a:gd name="T65" fmla="*/ 104 h 110"/>
                <a:gd name="T66" fmla="*/ 62 w 124"/>
                <a:gd name="T67" fmla="*/ 108 h 110"/>
                <a:gd name="T68" fmla="*/ 68 w 124"/>
                <a:gd name="T69" fmla="*/ 110 h 110"/>
                <a:gd name="T70" fmla="*/ 68 w 124"/>
                <a:gd name="T71" fmla="*/ 110 h 110"/>
                <a:gd name="T72" fmla="*/ 80 w 124"/>
                <a:gd name="T73" fmla="*/ 110 h 110"/>
                <a:gd name="T74" fmla="*/ 86 w 124"/>
                <a:gd name="T75" fmla="*/ 106 h 110"/>
                <a:gd name="T76" fmla="*/ 98 w 124"/>
                <a:gd name="T77" fmla="*/ 102 h 110"/>
                <a:gd name="T78" fmla="*/ 112 w 124"/>
                <a:gd name="T79" fmla="*/ 92 h 110"/>
                <a:gd name="T80" fmla="*/ 120 w 124"/>
                <a:gd name="T81" fmla="*/ 78 h 110"/>
                <a:gd name="T82" fmla="*/ 124 w 124"/>
                <a:gd name="T83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" h="110">
                  <a:moveTo>
                    <a:pt x="124" y="54"/>
                  </a:moveTo>
                  <a:lnTo>
                    <a:pt x="124" y="54"/>
                  </a:lnTo>
                  <a:lnTo>
                    <a:pt x="122" y="46"/>
                  </a:lnTo>
                  <a:lnTo>
                    <a:pt x="120" y="42"/>
                  </a:lnTo>
                  <a:lnTo>
                    <a:pt x="114" y="38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28"/>
                  </a:lnTo>
                  <a:lnTo>
                    <a:pt x="98" y="20"/>
                  </a:lnTo>
                  <a:lnTo>
                    <a:pt x="92" y="14"/>
                  </a:lnTo>
                  <a:lnTo>
                    <a:pt x="86" y="10"/>
                  </a:lnTo>
                  <a:lnTo>
                    <a:pt x="80" y="6"/>
                  </a:lnTo>
                  <a:lnTo>
                    <a:pt x="72" y="2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8"/>
                  </a:lnTo>
                  <a:lnTo>
                    <a:pt x="16" y="14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44"/>
                  </a:lnTo>
                  <a:lnTo>
                    <a:pt x="12" y="34"/>
                  </a:lnTo>
                  <a:lnTo>
                    <a:pt x="16" y="26"/>
                  </a:lnTo>
                  <a:lnTo>
                    <a:pt x="22" y="20"/>
                  </a:lnTo>
                  <a:lnTo>
                    <a:pt x="28" y="14"/>
                  </a:lnTo>
                  <a:lnTo>
                    <a:pt x="36" y="10"/>
                  </a:lnTo>
                  <a:lnTo>
                    <a:pt x="46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64" y="6"/>
                  </a:lnTo>
                  <a:lnTo>
                    <a:pt x="74" y="10"/>
                  </a:lnTo>
                  <a:lnTo>
                    <a:pt x="82" y="14"/>
                  </a:lnTo>
                  <a:lnTo>
                    <a:pt x="88" y="20"/>
                  </a:lnTo>
                  <a:lnTo>
                    <a:pt x="94" y="26"/>
                  </a:lnTo>
                  <a:lnTo>
                    <a:pt x="98" y="34"/>
                  </a:lnTo>
                  <a:lnTo>
                    <a:pt x="102" y="44"/>
                  </a:lnTo>
                  <a:lnTo>
                    <a:pt x="102" y="5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10" y="70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4" y="74"/>
                  </a:lnTo>
                  <a:lnTo>
                    <a:pt x="112" y="82"/>
                  </a:lnTo>
                  <a:lnTo>
                    <a:pt x="104" y="90"/>
                  </a:lnTo>
                  <a:lnTo>
                    <a:pt x="94" y="96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2" y="98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68" y="98"/>
                  </a:lnTo>
                  <a:lnTo>
                    <a:pt x="68" y="98"/>
                  </a:lnTo>
                  <a:lnTo>
                    <a:pt x="62" y="100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2" y="108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2" y="108"/>
                  </a:lnTo>
                  <a:lnTo>
                    <a:pt x="86" y="106"/>
                  </a:lnTo>
                  <a:lnTo>
                    <a:pt x="86" y="106"/>
                  </a:lnTo>
                  <a:lnTo>
                    <a:pt x="98" y="102"/>
                  </a:lnTo>
                  <a:lnTo>
                    <a:pt x="106" y="98"/>
                  </a:lnTo>
                  <a:lnTo>
                    <a:pt x="112" y="92"/>
                  </a:lnTo>
                  <a:lnTo>
                    <a:pt x="116" y="86"/>
                  </a:lnTo>
                  <a:lnTo>
                    <a:pt x="120" y="78"/>
                  </a:lnTo>
                  <a:lnTo>
                    <a:pt x="124" y="66"/>
                  </a:lnTo>
                  <a:lnTo>
                    <a:pt x="124" y="54"/>
                  </a:lnTo>
                  <a:lnTo>
                    <a:pt x="124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57" name="グループ化 1656"/>
          <p:cNvGrpSpPr/>
          <p:nvPr/>
        </p:nvGrpSpPr>
        <p:grpSpPr>
          <a:xfrm>
            <a:off x="4883236" y="1939729"/>
            <a:ext cx="434926" cy="325474"/>
            <a:chOff x="7802563" y="1514475"/>
            <a:chExt cx="479425" cy="358775"/>
          </a:xfrm>
        </p:grpSpPr>
        <p:sp>
          <p:nvSpPr>
            <p:cNvPr id="1658" name="Freeform 454"/>
            <p:cNvSpPr>
              <a:spLocks/>
            </p:cNvSpPr>
            <p:nvPr/>
          </p:nvSpPr>
          <p:spPr bwMode="auto">
            <a:xfrm>
              <a:off x="7986713" y="1514475"/>
              <a:ext cx="111125" cy="111125"/>
            </a:xfrm>
            <a:custGeom>
              <a:avLst/>
              <a:gdLst>
                <a:gd name="T0" fmla="*/ 34 w 70"/>
                <a:gd name="T1" fmla="*/ 70 h 70"/>
                <a:gd name="T2" fmla="*/ 34 w 70"/>
                <a:gd name="T3" fmla="*/ 70 h 70"/>
                <a:gd name="T4" fmla="*/ 42 w 70"/>
                <a:gd name="T5" fmla="*/ 70 h 70"/>
                <a:gd name="T6" fmla="*/ 48 w 70"/>
                <a:gd name="T7" fmla="*/ 68 h 70"/>
                <a:gd name="T8" fmla="*/ 54 w 70"/>
                <a:gd name="T9" fmla="*/ 64 h 70"/>
                <a:gd name="T10" fmla="*/ 60 w 70"/>
                <a:gd name="T11" fmla="*/ 60 h 70"/>
                <a:gd name="T12" fmla="*/ 64 w 70"/>
                <a:gd name="T13" fmla="*/ 54 h 70"/>
                <a:gd name="T14" fmla="*/ 68 w 70"/>
                <a:gd name="T15" fmla="*/ 48 h 70"/>
                <a:gd name="T16" fmla="*/ 70 w 70"/>
                <a:gd name="T17" fmla="*/ 42 h 70"/>
                <a:gd name="T18" fmla="*/ 70 w 70"/>
                <a:gd name="T19" fmla="*/ 34 h 70"/>
                <a:gd name="T20" fmla="*/ 70 w 70"/>
                <a:gd name="T21" fmla="*/ 34 h 70"/>
                <a:gd name="T22" fmla="*/ 70 w 70"/>
                <a:gd name="T23" fmla="*/ 28 h 70"/>
                <a:gd name="T24" fmla="*/ 68 w 70"/>
                <a:gd name="T25" fmla="*/ 20 h 70"/>
                <a:gd name="T26" fmla="*/ 64 w 70"/>
                <a:gd name="T27" fmla="*/ 14 h 70"/>
                <a:gd name="T28" fmla="*/ 60 w 70"/>
                <a:gd name="T29" fmla="*/ 10 h 70"/>
                <a:gd name="T30" fmla="*/ 54 w 70"/>
                <a:gd name="T31" fmla="*/ 6 h 70"/>
                <a:gd name="T32" fmla="*/ 48 w 70"/>
                <a:gd name="T33" fmla="*/ 2 h 70"/>
                <a:gd name="T34" fmla="*/ 42 w 70"/>
                <a:gd name="T35" fmla="*/ 0 h 70"/>
                <a:gd name="T36" fmla="*/ 34 w 70"/>
                <a:gd name="T37" fmla="*/ 0 h 70"/>
                <a:gd name="T38" fmla="*/ 34 w 70"/>
                <a:gd name="T39" fmla="*/ 0 h 70"/>
                <a:gd name="T40" fmla="*/ 28 w 70"/>
                <a:gd name="T41" fmla="*/ 0 h 70"/>
                <a:gd name="T42" fmla="*/ 22 w 70"/>
                <a:gd name="T43" fmla="*/ 2 h 70"/>
                <a:gd name="T44" fmla="*/ 16 w 70"/>
                <a:gd name="T45" fmla="*/ 6 h 70"/>
                <a:gd name="T46" fmla="*/ 10 w 70"/>
                <a:gd name="T47" fmla="*/ 10 h 70"/>
                <a:gd name="T48" fmla="*/ 6 w 70"/>
                <a:gd name="T49" fmla="*/ 14 h 70"/>
                <a:gd name="T50" fmla="*/ 2 w 70"/>
                <a:gd name="T51" fmla="*/ 20 h 70"/>
                <a:gd name="T52" fmla="*/ 0 w 70"/>
                <a:gd name="T53" fmla="*/ 28 h 70"/>
                <a:gd name="T54" fmla="*/ 0 w 70"/>
                <a:gd name="T55" fmla="*/ 34 h 70"/>
                <a:gd name="T56" fmla="*/ 0 w 70"/>
                <a:gd name="T57" fmla="*/ 34 h 70"/>
                <a:gd name="T58" fmla="*/ 0 w 70"/>
                <a:gd name="T59" fmla="*/ 42 h 70"/>
                <a:gd name="T60" fmla="*/ 2 w 70"/>
                <a:gd name="T61" fmla="*/ 48 h 70"/>
                <a:gd name="T62" fmla="*/ 6 w 70"/>
                <a:gd name="T63" fmla="*/ 54 h 70"/>
                <a:gd name="T64" fmla="*/ 10 w 70"/>
                <a:gd name="T65" fmla="*/ 60 h 70"/>
                <a:gd name="T66" fmla="*/ 16 w 70"/>
                <a:gd name="T67" fmla="*/ 64 h 70"/>
                <a:gd name="T68" fmla="*/ 22 w 70"/>
                <a:gd name="T69" fmla="*/ 68 h 70"/>
                <a:gd name="T70" fmla="*/ 28 w 70"/>
                <a:gd name="T71" fmla="*/ 70 h 70"/>
                <a:gd name="T72" fmla="*/ 34 w 70"/>
                <a:gd name="T73" fmla="*/ 70 h 70"/>
                <a:gd name="T74" fmla="*/ 34 w 70"/>
                <a:gd name="T7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70">
                  <a:moveTo>
                    <a:pt x="34" y="70"/>
                  </a:moveTo>
                  <a:lnTo>
                    <a:pt x="34" y="70"/>
                  </a:lnTo>
                  <a:lnTo>
                    <a:pt x="42" y="70"/>
                  </a:lnTo>
                  <a:lnTo>
                    <a:pt x="48" y="68"/>
                  </a:lnTo>
                  <a:lnTo>
                    <a:pt x="54" y="64"/>
                  </a:lnTo>
                  <a:lnTo>
                    <a:pt x="60" y="60"/>
                  </a:lnTo>
                  <a:lnTo>
                    <a:pt x="64" y="54"/>
                  </a:lnTo>
                  <a:lnTo>
                    <a:pt x="68" y="48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28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6" y="64"/>
                  </a:lnTo>
                  <a:lnTo>
                    <a:pt x="22" y="68"/>
                  </a:lnTo>
                  <a:lnTo>
                    <a:pt x="28" y="70"/>
                  </a:lnTo>
                  <a:lnTo>
                    <a:pt x="34" y="70"/>
                  </a:lnTo>
                  <a:lnTo>
                    <a:pt x="34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59" name="Freeform 455"/>
            <p:cNvSpPr>
              <a:spLocks/>
            </p:cNvSpPr>
            <p:nvPr/>
          </p:nvSpPr>
          <p:spPr bwMode="auto">
            <a:xfrm>
              <a:off x="7974013" y="1628775"/>
              <a:ext cx="136525" cy="88900"/>
            </a:xfrm>
            <a:custGeom>
              <a:avLst/>
              <a:gdLst>
                <a:gd name="T0" fmla="*/ 42 w 86"/>
                <a:gd name="T1" fmla="*/ 0 h 56"/>
                <a:gd name="T2" fmla="*/ 42 w 86"/>
                <a:gd name="T3" fmla="*/ 0 h 56"/>
                <a:gd name="T4" fmla="*/ 36 w 86"/>
                <a:gd name="T5" fmla="*/ 2 h 56"/>
                <a:gd name="T6" fmla="*/ 30 w 86"/>
                <a:gd name="T7" fmla="*/ 4 h 56"/>
                <a:gd name="T8" fmla="*/ 22 w 86"/>
                <a:gd name="T9" fmla="*/ 10 h 56"/>
                <a:gd name="T10" fmla="*/ 16 w 86"/>
                <a:gd name="T11" fmla="*/ 16 h 56"/>
                <a:gd name="T12" fmla="*/ 12 w 86"/>
                <a:gd name="T13" fmla="*/ 24 h 56"/>
                <a:gd name="T14" fmla="*/ 8 w 86"/>
                <a:gd name="T15" fmla="*/ 34 h 56"/>
                <a:gd name="T16" fmla="*/ 0 w 86"/>
                <a:gd name="T17" fmla="*/ 56 h 56"/>
                <a:gd name="T18" fmla="*/ 86 w 86"/>
                <a:gd name="T19" fmla="*/ 56 h 56"/>
                <a:gd name="T20" fmla="*/ 86 w 86"/>
                <a:gd name="T21" fmla="*/ 56 h 56"/>
                <a:gd name="T22" fmla="*/ 78 w 86"/>
                <a:gd name="T23" fmla="*/ 34 h 56"/>
                <a:gd name="T24" fmla="*/ 74 w 86"/>
                <a:gd name="T25" fmla="*/ 24 h 56"/>
                <a:gd name="T26" fmla="*/ 68 w 86"/>
                <a:gd name="T27" fmla="*/ 16 h 56"/>
                <a:gd name="T28" fmla="*/ 64 w 86"/>
                <a:gd name="T29" fmla="*/ 10 h 56"/>
                <a:gd name="T30" fmla="*/ 56 w 86"/>
                <a:gd name="T31" fmla="*/ 4 h 56"/>
                <a:gd name="T32" fmla="*/ 50 w 86"/>
                <a:gd name="T33" fmla="*/ 2 h 56"/>
                <a:gd name="T34" fmla="*/ 42 w 86"/>
                <a:gd name="T35" fmla="*/ 0 h 56"/>
                <a:gd name="T36" fmla="*/ 42 w 86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56">
                  <a:moveTo>
                    <a:pt x="42" y="0"/>
                  </a:moveTo>
                  <a:lnTo>
                    <a:pt x="42" y="0"/>
                  </a:lnTo>
                  <a:lnTo>
                    <a:pt x="36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2" y="24"/>
                  </a:lnTo>
                  <a:lnTo>
                    <a:pt x="8" y="34"/>
                  </a:lnTo>
                  <a:lnTo>
                    <a:pt x="0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78" y="34"/>
                  </a:lnTo>
                  <a:lnTo>
                    <a:pt x="74" y="24"/>
                  </a:lnTo>
                  <a:lnTo>
                    <a:pt x="68" y="16"/>
                  </a:lnTo>
                  <a:lnTo>
                    <a:pt x="64" y="10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0" name="Freeform 456"/>
            <p:cNvSpPr>
              <a:spLocks/>
            </p:cNvSpPr>
            <p:nvPr/>
          </p:nvSpPr>
          <p:spPr bwMode="auto">
            <a:xfrm>
              <a:off x="7818438" y="1612900"/>
              <a:ext cx="114300" cy="114300"/>
            </a:xfrm>
            <a:custGeom>
              <a:avLst/>
              <a:gdLst>
                <a:gd name="T0" fmla="*/ 36 w 72"/>
                <a:gd name="T1" fmla="*/ 72 h 72"/>
                <a:gd name="T2" fmla="*/ 36 w 72"/>
                <a:gd name="T3" fmla="*/ 72 h 72"/>
                <a:gd name="T4" fmla="*/ 42 w 72"/>
                <a:gd name="T5" fmla="*/ 72 h 72"/>
                <a:gd name="T6" fmla="*/ 50 w 72"/>
                <a:gd name="T7" fmla="*/ 70 h 72"/>
                <a:gd name="T8" fmla="*/ 56 w 72"/>
                <a:gd name="T9" fmla="*/ 66 h 72"/>
                <a:gd name="T10" fmla="*/ 60 w 72"/>
                <a:gd name="T11" fmla="*/ 62 h 72"/>
                <a:gd name="T12" fmla="*/ 66 w 72"/>
                <a:gd name="T13" fmla="*/ 56 h 72"/>
                <a:gd name="T14" fmla="*/ 68 w 72"/>
                <a:gd name="T15" fmla="*/ 50 h 72"/>
                <a:gd name="T16" fmla="*/ 70 w 72"/>
                <a:gd name="T17" fmla="*/ 44 h 72"/>
                <a:gd name="T18" fmla="*/ 72 w 72"/>
                <a:gd name="T19" fmla="*/ 36 h 72"/>
                <a:gd name="T20" fmla="*/ 72 w 72"/>
                <a:gd name="T21" fmla="*/ 36 h 72"/>
                <a:gd name="T22" fmla="*/ 70 w 72"/>
                <a:gd name="T23" fmla="*/ 30 h 72"/>
                <a:gd name="T24" fmla="*/ 68 w 72"/>
                <a:gd name="T25" fmla="*/ 22 h 72"/>
                <a:gd name="T26" fmla="*/ 66 w 72"/>
                <a:gd name="T27" fmla="*/ 16 h 72"/>
                <a:gd name="T28" fmla="*/ 60 w 72"/>
                <a:gd name="T29" fmla="*/ 12 h 72"/>
                <a:gd name="T30" fmla="*/ 56 w 72"/>
                <a:gd name="T31" fmla="*/ 6 h 72"/>
                <a:gd name="T32" fmla="*/ 50 w 72"/>
                <a:gd name="T33" fmla="*/ 4 h 72"/>
                <a:gd name="T34" fmla="*/ 42 w 72"/>
                <a:gd name="T35" fmla="*/ 2 h 72"/>
                <a:gd name="T36" fmla="*/ 36 w 72"/>
                <a:gd name="T37" fmla="*/ 0 h 72"/>
                <a:gd name="T38" fmla="*/ 36 w 72"/>
                <a:gd name="T39" fmla="*/ 0 h 72"/>
                <a:gd name="T40" fmla="*/ 28 w 72"/>
                <a:gd name="T41" fmla="*/ 2 h 72"/>
                <a:gd name="T42" fmla="*/ 22 w 72"/>
                <a:gd name="T43" fmla="*/ 4 h 72"/>
                <a:gd name="T44" fmla="*/ 16 w 72"/>
                <a:gd name="T45" fmla="*/ 6 h 72"/>
                <a:gd name="T46" fmla="*/ 10 w 72"/>
                <a:gd name="T47" fmla="*/ 12 h 72"/>
                <a:gd name="T48" fmla="*/ 6 w 72"/>
                <a:gd name="T49" fmla="*/ 16 h 72"/>
                <a:gd name="T50" fmla="*/ 4 w 72"/>
                <a:gd name="T51" fmla="*/ 22 h 72"/>
                <a:gd name="T52" fmla="*/ 0 w 72"/>
                <a:gd name="T53" fmla="*/ 30 h 72"/>
                <a:gd name="T54" fmla="*/ 0 w 72"/>
                <a:gd name="T55" fmla="*/ 36 h 72"/>
                <a:gd name="T56" fmla="*/ 0 w 72"/>
                <a:gd name="T57" fmla="*/ 36 h 72"/>
                <a:gd name="T58" fmla="*/ 0 w 72"/>
                <a:gd name="T59" fmla="*/ 44 h 72"/>
                <a:gd name="T60" fmla="*/ 4 w 72"/>
                <a:gd name="T61" fmla="*/ 50 h 72"/>
                <a:gd name="T62" fmla="*/ 6 w 72"/>
                <a:gd name="T63" fmla="*/ 56 h 72"/>
                <a:gd name="T64" fmla="*/ 10 w 72"/>
                <a:gd name="T65" fmla="*/ 62 h 72"/>
                <a:gd name="T66" fmla="*/ 16 w 72"/>
                <a:gd name="T67" fmla="*/ 66 h 72"/>
                <a:gd name="T68" fmla="*/ 22 w 72"/>
                <a:gd name="T69" fmla="*/ 70 h 72"/>
                <a:gd name="T70" fmla="*/ 28 w 72"/>
                <a:gd name="T71" fmla="*/ 72 h 72"/>
                <a:gd name="T72" fmla="*/ 36 w 72"/>
                <a:gd name="T73" fmla="*/ 72 h 72"/>
                <a:gd name="T74" fmla="*/ 36 w 72"/>
                <a:gd name="T7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lnTo>
                    <a:pt x="36" y="72"/>
                  </a:lnTo>
                  <a:lnTo>
                    <a:pt x="42" y="72"/>
                  </a:lnTo>
                  <a:lnTo>
                    <a:pt x="50" y="70"/>
                  </a:lnTo>
                  <a:lnTo>
                    <a:pt x="56" y="66"/>
                  </a:lnTo>
                  <a:lnTo>
                    <a:pt x="60" y="62"/>
                  </a:lnTo>
                  <a:lnTo>
                    <a:pt x="66" y="56"/>
                  </a:lnTo>
                  <a:lnTo>
                    <a:pt x="68" y="50"/>
                  </a:lnTo>
                  <a:lnTo>
                    <a:pt x="70" y="44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0" y="30"/>
                  </a:lnTo>
                  <a:lnTo>
                    <a:pt x="68" y="22"/>
                  </a:lnTo>
                  <a:lnTo>
                    <a:pt x="66" y="16"/>
                  </a:lnTo>
                  <a:lnTo>
                    <a:pt x="60" y="12"/>
                  </a:lnTo>
                  <a:lnTo>
                    <a:pt x="56" y="6"/>
                  </a:lnTo>
                  <a:lnTo>
                    <a:pt x="50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2"/>
                  </a:lnTo>
                  <a:lnTo>
                    <a:pt x="22" y="4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2"/>
                  </a:lnTo>
                  <a:lnTo>
                    <a:pt x="16" y="66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2"/>
                  </a:lnTo>
                  <a:lnTo>
                    <a:pt x="36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1" name="Freeform 457"/>
            <p:cNvSpPr>
              <a:spLocks/>
            </p:cNvSpPr>
            <p:nvPr/>
          </p:nvSpPr>
          <p:spPr bwMode="auto">
            <a:xfrm>
              <a:off x="7802563" y="1730375"/>
              <a:ext cx="111125" cy="142875"/>
            </a:xfrm>
            <a:custGeom>
              <a:avLst/>
              <a:gdLst>
                <a:gd name="T0" fmla="*/ 46 w 70"/>
                <a:gd name="T1" fmla="*/ 0 h 90"/>
                <a:gd name="T2" fmla="*/ 46 w 70"/>
                <a:gd name="T3" fmla="*/ 0 h 90"/>
                <a:gd name="T4" fmla="*/ 36 w 70"/>
                <a:gd name="T5" fmla="*/ 2 h 90"/>
                <a:gd name="T6" fmla="*/ 28 w 70"/>
                <a:gd name="T7" fmla="*/ 6 h 90"/>
                <a:gd name="T8" fmla="*/ 20 w 70"/>
                <a:gd name="T9" fmla="*/ 14 h 90"/>
                <a:gd name="T10" fmla="*/ 14 w 70"/>
                <a:gd name="T11" fmla="*/ 26 h 90"/>
                <a:gd name="T12" fmla="*/ 8 w 70"/>
                <a:gd name="T13" fmla="*/ 40 h 90"/>
                <a:gd name="T14" fmla="*/ 4 w 70"/>
                <a:gd name="T15" fmla="*/ 54 h 90"/>
                <a:gd name="T16" fmla="*/ 0 w 70"/>
                <a:gd name="T17" fmla="*/ 72 h 90"/>
                <a:gd name="T18" fmla="*/ 0 w 70"/>
                <a:gd name="T19" fmla="*/ 90 h 90"/>
                <a:gd name="T20" fmla="*/ 50 w 70"/>
                <a:gd name="T21" fmla="*/ 90 h 90"/>
                <a:gd name="T22" fmla="*/ 70 w 70"/>
                <a:gd name="T23" fmla="*/ 36 h 90"/>
                <a:gd name="T24" fmla="*/ 70 w 70"/>
                <a:gd name="T25" fmla="*/ 36 h 90"/>
                <a:gd name="T26" fmla="*/ 68 w 70"/>
                <a:gd name="T27" fmla="*/ 20 h 90"/>
                <a:gd name="T28" fmla="*/ 62 w 70"/>
                <a:gd name="T29" fmla="*/ 10 h 90"/>
                <a:gd name="T30" fmla="*/ 60 w 70"/>
                <a:gd name="T31" fmla="*/ 6 h 90"/>
                <a:gd name="T32" fmla="*/ 56 w 70"/>
                <a:gd name="T33" fmla="*/ 2 h 90"/>
                <a:gd name="T34" fmla="*/ 50 w 70"/>
                <a:gd name="T35" fmla="*/ 0 h 90"/>
                <a:gd name="T36" fmla="*/ 46 w 70"/>
                <a:gd name="T37" fmla="*/ 0 h 90"/>
                <a:gd name="T38" fmla="*/ 46 w 7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90">
                  <a:moveTo>
                    <a:pt x="46" y="0"/>
                  </a:moveTo>
                  <a:lnTo>
                    <a:pt x="46" y="0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20" y="14"/>
                  </a:lnTo>
                  <a:lnTo>
                    <a:pt x="14" y="26"/>
                  </a:lnTo>
                  <a:lnTo>
                    <a:pt x="8" y="40"/>
                  </a:lnTo>
                  <a:lnTo>
                    <a:pt x="4" y="54"/>
                  </a:lnTo>
                  <a:lnTo>
                    <a:pt x="0" y="72"/>
                  </a:lnTo>
                  <a:lnTo>
                    <a:pt x="0" y="90"/>
                  </a:lnTo>
                  <a:lnTo>
                    <a:pt x="50" y="90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8" y="20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2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2" name="Freeform 458"/>
            <p:cNvSpPr>
              <a:spLocks/>
            </p:cNvSpPr>
            <p:nvPr/>
          </p:nvSpPr>
          <p:spPr bwMode="auto">
            <a:xfrm>
              <a:off x="8151813" y="1612900"/>
              <a:ext cx="114300" cy="114300"/>
            </a:xfrm>
            <a:custGeom>
              <a:avLst/>
              <a:gdLst>
                <a:gd name="T0" fmla="*/ 36 w 72"/>
                <a:gd name="T1" fmla="*/ 72 h 72"/>
                <a:gd name="T2" fmla="*/ 36 w 72"/>
                <a:gd name="T3" fmla="*/ 72 h 72"/>
                <a:gd name="T4" fmla="*/ 44 w 72"/>
                <a:gd name="T5" fmla="*/ 72 h 72"/>
                <a:gd name="T6" fmla="*/ 50 w 72"/>
                <a:gd name="T7" fmla="*/ 70 h 72"/>
                <a:gd name="T8" fmla="*/ 56 w 72"/>
                <a:gd name="T9" fmla="*/ 66 h 72"/>
                <a:gd name="T10" fmla="*/ 62 w 72"/>
                <a:gd name="T11" fmla="*/ 62 h 72"/>
                <a:gd name="T12" fmla="*/ 66 w 72"/>
                <a:gd name="T13" fmla="*/ 56 h 72"/>
                <a:gd name="T14" fmla="*/ 68 w 72"/>
                <a:gd name="T15" fmla="*/ 50 h 72"/>
                <a:gd name="T16" fmla="*/ 70 w 72"/>
                <a:gd name="T17" fmla="*/ 44 h 72"/>
                <a:gd name="T18" fmla="*/ 72 w 72"/>
                <a:gd name="T19" fmla="*/ 36 h 72"/>
                <a:gd name="T20" fmla="*/ 72 w 72"/>
                <a:gd name="T21" fmla="*/ 36 h 72"/>
                <a:gd name="T22" fmla="*/ 70 w 72"/>
                <a:gd name="T23" fmla="*/ 30 h 72"/>
                <a:gd name="T24" fmla="*/ 68 w 72"/>
                <a:gd name="T25" fmla="*/ 22 h 72"/>
                <a:gd name="T26" fmla="*/ 66 w 72"/>
                <a:gd name="T27" fmla="*/ 16 h 72"/>
                <a:gd name="T28" fmla="*/ 62 w 72"/>
                <a:gd name="T29" fmla="*/ 12 h 72"/>
                <a:gd name="T30" fmla="*/ 56 w 72"/>
                <a:gd name="T31" fmla="*/ 6 h 72"/>
                <a:gd name="T32" fmla="*/ 50 w 72"/>
                <a:gd name="T33" fmla="*/ 4 h 72"/>
                <a:gd name="T34" fmla="*/ 44 w 72"/>
                <a:gd name="T35" fmla="*/ 2 h 72"/>
                <a:gd name="T36" fmla="*/ 36 w 72"/>
                <a:gd name="T37" fmla="*/ 0 h 72"/>
                <a:gd name="T38" fmla="*/ 36 w 72"/>
                <a:gd name="T39" fmla="*/ 0 h 72"/>
                <a:gd name="T40" fmla="*/ 28 w 72"/>
                <a:gd name="T41" fmla="*/ 2 h 72"/>
                <a:gd name="T42" fmla="*/ 22 w 72"/>
                <a:gd name="T43" fmla="*/ 4 h 72"/>
                <a:gd name="T44" fmla="*/ 16 w 72"/>
                <a:gd name="T45" fmla="*/ 6 h 72"/>
                <a:gd name="T46" fmla="*/ 10 w 72"/>
                <a:gd name="T47" fmla="*/ 12 h 72"/>
                <a:gd name="T48" fmla="*/ 6 w 72"/>
                <a:gd name="T49" fmla="*/ 16 h 72"/>
                <a:gd name="T50" fmla="*/ 4 w 72"/>
                <a:gd name="T51" fmla="*/ 22 h 72"/>
                <a:gd name="T52" fmla="*/ 2 w 72"/>
                <a:gd name="T53" fmla="*/ 30 h 72"/>
                <a:gd name="T54" fmla="*/ 0 w 72"/>
                <a:gd name="T55" fmla="*/ 36 h 72"/>
                <a:gd name="T56" fmla="*/ 0 w 72"/>
                <a:gd name="T57" fmla="*/ 36 h 72"/>
                <a:gd name="T58" fmla="*/ 2 w 72"/>
                <a:gd name="T59" fmla="*/ 44 h 72"/>
                <a:gd name="T60" fmla="*/ 4 w 72"/>
                <a:gd name="T61" fmla="*/ 50 h 72"/>
                <a:gd name="T62" fmla="*/ 6 w 72"/>
                <a:gd name="T63" fmla="*/ 56 h 72"/>
                <a:gd name="T64" fmla="*/ 10 w 72"/>
                <a:gd name="T65" fmla="*/ 62 h 72"/>
                <a:gd name="T66" fmla="*/ 16 w 72"/>
                <a:gd name="T67" fmla="*/ 66 h 72"/>
                <a:gd name="T68" fmla="*/ 22 w 72"/>
                <a:gd name="T69" fmla="*/ 70 h 72"/>
                <a:gd name="T70" fmla="*/ 28 w 72"/>
                <a:gd name="T71" fmla="*/ 72 h 72"/>
                <a:gd name="T72" fmla="*/ 36 w 72"/>
                <a:gd name="T73" fmla="*/ 72 h 72"/>
                <a:gd name="T74" fmla="*/ 36 w 72"/>
                <a:gd name="T7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lnTo>
                    <a:pt x="36" y="72"/>
                  </a:lnTo>
                  <a:lnTo>
                    <a:pt x="44" y="72"/>
                  </a:lnTo>
                  <a:lnTo>
                    <a:pt x="50" y="70"/>
                  </a:lnTo>
                  <a:lnTo>
                    <a:pt x="56" y="66"/>
                  </a:lnTo>
                  <a:lnTo>
                    <a:pt x="62" y="62"/>
                  </a:lnTo>
                  <a:lnTo>
                    <a:pt x="66" y="56"/>
                  </a:lnTo>
                  <a:lnTo>
                    <a:pt x="68" y="50"/>
                  </a:lnTo>
                  <a:lnTo>
                    <a:pt x="70" y="44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0" y="30"/>
                  </a:lnTo>
                  <a:lnTo>
                    <a:pt x="68" y="22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6" y="6"/>
                  </a:lnTo>
                  <a:lnTo>
                    <a:pt x="50" y="4"/>
                  </a:lnTo>
                  <a:lnTo>
                    <a:pt x="44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2"/>
                  </a:lnTo>
                  <a:lnTo>
                    <a:pt x="22" y="4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2"/>
                  </a:lnTo>
                  <a:lnTo>
                    <a:pt x="16" y="66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2"/>
                  </a:lnTo>
                  <a:lnTo>
                    <a:pt x="36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3" name="Freeform 459"/>
            <p:cNvSpPr>
              <a:spLocks/>
            </p:cNvSpPr>
            <p:nvPr/>
          </p:nvSpPr>
          <p:spPr bwMode="auto">
            <a:xfrm>
              <a:off x="8170863" y="1730375"/>
              <a:ext cx="111125" cy="142875"/>
            </a:xfrm>
            <a:custGeom>
              <a:avLst/>
              <a:gdLst>
                <a:gd name="T0" fmla="*/ 24 w 70"/>
                <a:gd name="T1" fmla="*/ 0 h 90"/>
                <a:gd name="T2" fmla="*/ 24 w 70"/>
                <a:gd name="T3" fmla="*/ 0 h 90"/>
                <a:gd name="T4" fmla="*/ 18 w 70"/>
                <a:gd name="T5" fmla="*/ 0 h 90"/>
                <a:gd name="T6" fmla="*/ 14 w 70"/>
                <a:gd name="T7" fmla="*/ 2 h 90"/>
                <a:gd name="T8" fmla="*/ 10 w 70"/>
                <a:gd name="T9" fmla="*/ 6 h 90"/>
                <a:gd name="T10" fmla="*/ 8 w 70"/>
                <a:gd name="T11" fmla="*/ 10 h 90"/>
                <a:gd name="T12" fmla="*/ 2 w 70"/>
                <a:gd name="T13" fmla="*/ 20 h 90"/>
                <a:gd name="T14" fmla="*/ 0 w 70"/>
                <a:gd name="T15" fmla="*/ 36 h 90"/>
                <a:gd name="T16" fmla="*/ 20 w 70"/>
                <a:gd name="T17" fmla="*/ 90 h 90"/>
                <a:gd name="T18" fmla="*/ 70 w 70"/>
                <a:gd name="T19" fmla="*/ 90 h 90"/>
                <a:gd name="T20" fmla="*/ 70 w 70"/>
                <a:gd name="T21" fmla="*/ 90 h 90"/>
                <a:gd name="T22" fmla="*/ 68 w 70"/>
                <a:gd name="T23" fmla="*/ 72 h 90"/>
                <a:gd name="T24" fmla="*/ 66 w 70"/>
                <a:gd name="T25" fmla="*/ 54 h 90"/>
                <a:gd name="T26" fmla="*/ 62 w 70"/>
                <a:gd name="T27" fmla="*/ 40 h 90"/>
                <a:gd name="T28" fmla="*/ 56 w 70"/>
                <a:gd name="T29" fmla="*/ 26 h 90"/>
                <a:gd name="T30" fmla="*/ 50 w 70"/>
                <a:gd name="T31" fmla="*/ 14 h 90"/>
                <a:gd name="T32" fmla="*/ 42 w 70"/>
                <a:gd name="T33" fmla="*/ 6 h 90"/>
                <a:gd name="T34" fmla="*/ 34 w 70"/>
                <a:gd name="T35" fmla="*/ 2 h 90"/>
                <a:gd name="T36" fmla="*/ 24 w 70"/>
                <a:gd name="T37" fmla="*/ 0 h 90"/>
                <a:gd name="T38" fmla="*/ 24 w 7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90">
                  <a:moveTo>
                    <a:pt x="24" y="0"/>
                  </a:moveTo>
                  <a:lnTo>
                    <a:pt x="24" y="0"/>
                  </a:lnTo>
                  <a:lnTo>
                    <a:pt x="18" y="0"/>
                  </a:lnTo>
                  <a:lnTo>
                    <a:pt x="14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36"/>
                  </a:lnTo>
                  <a:lnTo>
                    <a:pt x="20" y="90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68" y="72"/>
                  </a:lnTo>
                  <a:lnTo>
                    <a:pt x="66" y="54"/>
                  </a:lnTo>
                  <a:lnTo>
                    <a:pt x="62" y="40"/>
                  </a:lnTo>
                  <a:lnTo>
                    <a:pt x="56" y="26"/>
                  </a:lnTo>
                  <a:lnTo>
                    <a:pt x="50" y="14"/>
                  </a:lnTo>
                  <a:lnTo>
                    <a:pt x="42" y="6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4" name="Freeform 460"/>
            <p:cNvSpPr>
              <a:spLocks/>
            </p:cNvSpPr>
            <p:nvPr/>
          </p:nvSpPr>
          <p:spPr bwMode="auto">
            <a:xfrm>
              <a:off x="7900988" y="1733550"/>
              <a:ext cx="282575" cy="139700"/>
            </a:xfrm>
            <a:custGeom>
              <a:avLst/>
              <a:gdLst>
                <a:gd name="T0" fmla="*/ 148 w 178"/>
                <a:gd name="T1" fmla="*/ 0 h 88"/>
                <a:gd name="T2" fmla="*/ 134 w 178"/>
                <a:gd name="T3" fmla="*/ 0 h 88"/>
                <a:gd name="T4" fmla="*/ 44 w 178"/>
                <a:gd name="T5" fmla="*/ 0 h 88"/>
                <a:gd name="T6" fmla="*/ 30 w 178"/>
                <a:gd name="T7" fmla="*/ 0 h 88"/>
                <a:gd name="T8" fmla="*/ 10 w 178"/>
                <a:gd name="T9" fmla="*/ 58 h 88"/>
                <a:gd name="T10" fmla="*/ 0 w 178"/>
                <a:gd name="T11" fmla="*/ 88 h 88"/>
                <a:gd name="T12" fmla="*/ 10 w 178"/>
                <a:gd name="T13" fmla="*/ 88 h 88"/>
                <a:gd name="T14" fmla="*/ 168 w 178"/>
                <a:gd name="T15" fmla="*/ 88 h 88"/>
                <a:gd name="T16" fmla="*/ 178 w 178"/>
                <a:gd name="T17" fmla="*/ 88 h 88"/>
                <a:gd name="T18" fmla="*/ 168 w 178"/>
                <a:gd name="T19" fmla="*/ 58 h 88"/>
                <a:gd name="T20" fmla="*/ 148 w 178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88">
                  <a:moveTo>
                    <a:pt x="148" y="0"/>
                  </a:moveTo>
                  <a:lnTo>
                    <a:pt x="134" y="0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0" y="58"/>
                  </a:lnTo>
                  <a:lnTo>
                    <a:pt x="0" y="88"/>
                  </a:lnTo>
                  <a:lnTo>
                    <a:pt x="10" y="88"/>
                  </a:lnTo>
                  <a:lnTo>
                    <a:pt x="168" y="88"/>
                  </a:lnTo>
                  <a:lnTo>
                    <a:pt x="178" y="88"/>
                  </a:lnTo>
                  <a:lnTo>
                    <a:pt x="168" y="58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65" name="グループ化 1664"/>
          <p:cNvGrpSpPr/>
          <p:nvPr/>
        </p:nvGrpSpPr>
        <p:grpSpPr>
          <a:xfrm>
            <a:off x="5393049" y="4589244"/>
            <a:ext cx="293791" cy="434926"/>
            <a:chOff x="7316788" y="5048250"/>
            <a:chExt cx="323850" cy="479425"/>
          </a:xfrm>
        </p:grpSpPr>
        <p:sp>
          <p:nvSpPr>
            <p:cNvPr id="1666" name="Freeform 461"/>
            <p:cNvSpPr>
              <a:spLocks noEditPoints="1"/>
            </p:cNvSpPr>
            <p:nvPr/>
          </p:nvSpPr>
          <p:spPr bwMode="auto">
            <a:xfrm>
              <a:off x="7316788" y="5286375"/>
              <a:ext cx="323850" cy="241300"/>
            </a:xfrm>
            <a:custGeom>
              <a:avLst/>
              <a:gdLst>
                <a:gd name="T0" fmla="*/ 158 w 204"/>
                <a:gd name="T1" fmla="*/ 10 h 152"/>
                <a:gd name="T2" fmla="*/ 158 w 204"/>
                <a:gd name="T3" fmla="*/ 0 h 152"/>
                <a:gd name="T4" fmla="*/ 0 w 204"/>
                <a:gd name="T5" fmla="*/ 0 h 152"/>
                <a:gd name="T6" fmla="*/ 0 w 204"/>
                <a:gd name="T7" fmla="*/ 114 h 152"/>
                <a:gd name="T8" fmla="*/ 0 w 204"/>
                <a:gd name="T9" fmla="*/ 114 h 152"/>
                <a:gd name="T10" fmla="*/ 2 w 204"/>
                <a:gd name="T11" fmla="*/ 122 h 152"/>
                <a:gd name="T12" fmla="*/ 4 w 204"/>
                <a:gd name="T13" fmla="*/ 128 h 152"/>
                <a:gd name="T14" fmla="*/ 6 w 204"/>
                <a:gd name="T15" fmla="*/ 134 h 152"/>
                <a:gd name="T16" fmla="*/ 12 w 204"/>
                <a:gd name="T17" fmla="*/ 140 h 152"/>
                <a:gd name="T18" fmla="*/ 18 w 204"/>
                <a:gd name="T19" fmla="*/ 144 h 152"/>
                <a:gd name="T20" fmla="*/ 24 w 204"/>
                <a:gd name="T21" fmla="*/ 148 h 152"/>
                <a:gd name="T22" fmla="*/ 30 w 204"/>
                <a:gd name="T23" fmla="*/ 150 h 152"/>
                <a:gd name="T24" fmla="*/ 38 w 204"/>
                <a:gd name="T25" fmla="*/ 152 h 152"/>
                <a:gd name="T26" fmla="*/ 122 w 204"/>
                <a:gd name="T27" fmla="*/ 152 h 152"/>
                <a:gd name="T28" fmla="*/ 122 w 204"/>
                <a:gd name="T29" fmla="*/ 152 h 152"/>
                <a:gd name="T30" fmla="*/ 128 w 204"/>
                <a:gd name="T31" fmla="*/ 150 h 152"/>
                <a:gd name="T32" fmla="*/ 136 w 204"/>
                <a:gd name="T33" fmla="*/ 148 h 152"/>
                <a:gd name="T34" fmla="*/ 142 w 204"/>
                <a:gd name="T35" fmla="*/ 144 h 152"/>
                <a:gd name="T36" fmla="*/ 148 w 204"/>
                <a:gd name="T37" fmla="*/ 140 h 152"/>
                <a:gd name="T38" fmla="*/ 152 w 204"/>
                <a:gd name="T39" fmla="*/ 134 h 152"/>
                <a:gd name="T40" fmla="*/ 156 w 204"/>
                <a:gd name="T41" fmla="*/ 128 h 152"/>
                <a:gd name="T42" fmla="*/ 158 w 204"/>
                <a:gd name="T43" fmla="*/ 122 h 152"/>
                <a:gd name="T44" fmla="*/ 158 w 204"/>
                <a:gd name="T45" fmla="*/ 114 h 152"/>
                <a:gd name="T46" fmla="*/ 158 w 204"/>
                <a:gd name="T47" fmla="*/ 106 h 152"/>
                <a:gd name="T48" fmla="*/ 158 w 204"/>
                <a:gd name="T49" fmla="*/ 106 h 152"/>
                <a:gd name="T50" fmla="*/ 176 w 204"/>
                <a:gd name="T51" fmla="*/ 106 h 152"/>
                <a:gd name="T52" fmla="*/ 184 w 204"/>
                <a:gd name="T53" fmla="*/ 104 h 152"/>
                <a:gd name="T54" fmla="*/ 190 w 204"/>
                <a:gd name="T55" fmla="*/ 100 h 152"/>
                <a:gd name="T56" fmla="*/ 196 w 204"/>
                <a:gd name="T57" fmla="*/ 94 h 152"/>
                <a:gd name="T58" fmla="*/ 200 w 204"/>
                <a:gd name="T59" fmla="*/ 86 h 152"/>
                <a:gd name="T60" fmla="*/ 202 w 204"/>
                <a:gd name="T61" fmla="*/ 74 h 152"/>
                <a:gd name="T62" fmla="*/ 204 w 204"/>
                <a:gd name="T63" fmla="*/ 58 h 152"/>
                <a:gd name="T64" fmla="*/ 204 w 204"/>
                <a:gd name="T65" fmla="*/ 58 h 152"/>
                <a:gd name="T66" fmla="*/ 202 w 204"/>
                <a:gd name="T67" fmla="*/ 44 h 152"/>
                <a:gd name="T68" fmla="*/ 200 w 204"/>
                <a:gd name="T69" fmla="*/ 32 h 152"/>
                <a:gd name="T70" fmla="*/ 196 w 204"/>
                <a:gd name="T71" fmla="*/ 24 h 152"/>
                <a:gd name="T72" fmla="*/ 190 w 204"/>
                <a:gd name="T73" fmla="*/ 18 h 152"/>
                <a:gd name="T74" fmla="*/ 184 w 204"/>
                <a:gd name="T75" fmla="*/ 14 h 152"/>
                <a:gd name="T76" fmla="*/ 176 w 204"/>
                <a:gd name="T77" fmla="*/ 12 h 152"/>
                <a:gd name="T78" fmla="*/ 158 w 204"/>
                <a:gd name="T79" fmla="*/ 10 h 152"/>
                <a:gd name="T80" fmla="*/ 158 w 204"/>
                <a:gd name="T81" fmla="*/ 10 h 152"/>
                <a:gd name="T82" fmla="*/ 158 w 204"/>
                <a:gd name="T83" fmla="*/ 94 h 152"/>
                <a:gd name="T84" fmla="*/ 158 w 204"/>
                <a:gd name="T85" fmla="*/ 24 h 152"/>
                <a:gd name="T86" fmla="*/ 158 w 204"/>
                <a:gd name="T87" fmla="*/ 24 h 152"/>
                <a:gd name="T88" fmla="*/ 172 w 204"/>
                <a:gd name="T89" fmla="*/ 24 h 152"/>
                <a:gd name="T90" fmla="*/ 178 w 204"/>
                <a:gd name="T91" fmla="*/ 26 h 152"/>
                <a:gd name="T92" fmla="*/ 182 w 204"/>
                <a:gd name="T93" fmla="*/ 28 h 152"/>
                <a:gd name="T94" fmla="*/ 186 w 204"/>
                <a:gd name="T95" fmla="*/ 32 h 152"/>
                <a:gd name="T96" fmla="*/ 188 w 204"/>
                <a:gd name="T97" fmla="*/ 38 h 152"/>
                <a:gd name="T98" fmla="*/ 190 w 204"/>
                <a:gd name="T99" fmla="*/ 48 h 152"/>
                <a:gd name="T100" fmla="*/ 190 w 204"/>
                <a:gd name="T101" fmla="*/ 58 h 152"/>
                <a:gd name="T102" fmla="*/ 190 w 204"/>
                <a:gd name="T103" fmla="*/ 58 h 152"/>
                <a:gd name="T104" fmla="*/ 190 w 204"/>
                <a:gd name="T105" fmla="*/ 70 h 152"/>
                <a:gd name="T106" fmla="*/ 188 w 204"/>
                <a:gd name="T107" fmla="*/ 78 h 152"/>
                <a:gd name="T108" fmla="*/ 186 w 204"/>
                <a:gd name="T109" fmla="*/ 86 h 152"/>
                <a:gd name="T110" fmla="*/ 182 w 204"/>
                <a:gd name="T111" fmla="*/ 90 h 152"/>
                <a:gd name="T112" fmla="*/ 178 w 204"/>
                <a:gd name="T113" fmla="*/ 92 h 152"/>
                <a:gd name="T114" fmla="*/ 172 w 204"/>
                <a:gd name="T115" fmla="*/ 94 h 152"/>
                <a:gd name="T116" fmla="*/ 158 w 204"/>
                <a:gd name="T117" fmla="*/ 94 h 152"/>
                <a:gd name="T118" fmla="*/ 158 w 204"/>
                <a:gd name="T119" fmla="*/ 9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" h="152">
                  <a:moveTo>
                    <a:pt x="158" y="10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22"/>
                  </a:lnTo>
                  <a:lnTo>
                    <a:pt x="4" y="128"/>
                  </a:lnTo>
                  <a:lnTo>
                    <a:pt x="6" y="134"/>
                  </a:lnTo>
                  <a:lnTo>
                    <a:pt x="12" y="140"/>
                  </a:lnTo>
                  <a:lnTo>
                    <a:pt x="18" y="144"/>
                  </a:lnTo>
                  <a:lnTo>
                    <a:pt x="24" y="148"/>
                  </a:lnTo>
                  <a:lnTo>
                    <a:pt x="30" y="150"/>
                  </a:lnTo>
                  <a:lnTo>
                    <a:pt x="38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8" y="150"/>
                  </a:lnTo>
                  <a:lnTo>
                    <a:pt x="136" y="148"/>
                  </a:lnTo>
                  <a:lnTo>
                    <a:pt x="142" y="144"/>
                  </a:lnTo>
                  <a:lnTo>
                    <a:pt x="148" y="140"/>
                  </a:lnTo>
                  <a:lnTo>
                    <a:pt x="152" y="134"/>
                  </a:lnTo>
                  <a:lnTo>
                    <a:pt x="156" y="128"/>
                  </a:lnTo>
                  <a:lnTo>
                    <a:pt x="158" y="122"/>
                  </a:lnTo>
                  <a:lnTo>
                    <a:pt x="158" y="114"/>
                  </a:lnTo>
                  <a:lnTo>
                    <a:pt x="158" y="106"/>
                  </a:lnTo>
                  <a:lnTo>
                    <a:pt x="158" y="106"/>
                  </a:lnTo>
                  <a:lnTo>
                    <a:pt x="176" y="106"/>
                  </a:lnTo>
                  <a:lnTo>
                    <a:pt x="184" y="104"/>
                  </a:lnTo>
                  <a:lnTo>
                    <a:pt x="190" y="100"/>
                  </a:lnTo>
                  <a:lnTo>
                    <a:pt x="196" y="94"/>
                  </a:lnTo>
                  <a:lnTo>
                    <a:pt x="200" y="86"/>
                  </a:lnTo>
                  <a:lnTo>
                    <a:pt x="202" y="74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44"/>
                  </a:lnTo>
                  <a:lnTo>
                    <a:pt x="200" y="32"/>
                  </a:lnTo>
                  <a:lnTo>
                    <a:pt x="196" y="24"/>
                  </a:lnTo>
                  <a:lnTo>
                    <a:pt x="190" y="18"/>
                  </a:lnTo>
                  <a:lnTo>
                    <a:pt x="184" y="14"/>
                  </a:lnTo>
                  <a:lnTo>
                    <a:pt x="176" y="12"/>
                  </a:lnTo>
                  <a:lnTo>
                    <a:pt x="158" y="10"/>
                  </a:lnTo>
                  <a:lnTo>
                    <a:pt x="158" y="10"/>
                  </a:lnTo>
                  <a:close/>
                  <a:moveTo>
                    <a:pt x="158" y="94"/>
                  </a:moveTo>
                  <a:lnTo>
                    <a:pt x="158" y="24"/>
                  </a:lnTo>
                  <a:lnTo>
                    <a:pt x="158" y="24"/>
                  </a:lnTo>
                  <a:lnTo>
                    <a:pt x="172" y="24"/>
                  </a:lnTo>
                  <a:lnTo>
                    <a:pt x="178" y="26"/>
                  </a:lnTo>
                  <a:lnTo>
                    <a:pt x="182" y="28"/>
                  </a:lnTo>
                  <a:lnTo>
                    <a:pt x="186" y="32"/>
                  </a:lnTo>
                  <a:lnTo>
                    <a:pt x="188" y="38"/>
                  </a:lnTo>
                  <a:lnTo>
                    <a:pt x="190" y="4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70"/>
                  </a:lnTo>
                  <a:lnTo>
                    <a:pt x="188" y="78"/>
                  </a:lnTo>
                  <a:lnTo>
                    <a:pt x="186" y="86"/>
                  </a:lnTo>
                  <a:lnTo>
                    <a:pt x="182" y="90"/>
                  </a:lnTo>
                  <a:lnTo>
                    <a:pt x="178" y="92"/>
                  </a:lnTo>
                  <a:lnTo>
                    <a:pt x="172" y="94"/>
                  </a:lnTo>
                  <a:lnTo>
                    <a:pt x="158" y="94"/>
                  </a:lnTo>
                  <a:lnTo>
                    <a:pt x="158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7" name="Freeform 462"/>
            <p:cNvSpPr>
              <a:spLocks/>
            </p:cNvSpPr>
            <p:nvPr/>
          </p:nvSpPr>
          <p:spPr bwMode="auto">
            <a:xfrm>
              <a:off x="7421563" y="5048250"/>
              <a:ext cx="41275" cy="222250"/>
            </a:xfrm>
            <a:custGeom>
              <a:avLst/>
              <a:gdLst>
                <a:gd name="T0" fmla="*/ 20 w 26"/>
                <a:gd name="T1" fmla="*/ 0 h 140"/>
                <a:gd name="T2" fmla="*/ 20 w 26"/>
                <a:gd name="T3" fmla="*/ 0 h 140"/>
                <a:gd name="T4" fmla="*/ 16 w 26"/>
                <a:gd name="T5" fmla="*/ 12 h 140"/>
                <a:gd name="T6" fmla="*/ 16 w 26"/>
                <a:gd name="T7" fmla="*/ 12 h 140"/>
                <a:gd name="T8" fmla="*/ 6 w 26"/>
                <a:gd name="T9" fmla="*/ 26 h 140"/>
                <a:gd name="T10" fmla="*/ 6 w 26"/>
                <a:gd name="T11" fmla="*/ 26 h 140"/>
                <a:gd name="T12" fmla="*/ 2 w 26"/>
                <a:gd name="T13" fmla="*/ 36 h 140"/>
                <a:gd name="T14" fmla="*/ 0 w 26"/>
                <a:gd name="T15" fmla="*/ 48 h 140"/>
                <a:gd name="T16" fmla="*/ 0 w 26"/>
                <a:gd name="T17" fmla="*/ 48 h 140"/>
                <a:gd name="T18" fmla="*/ 2 w 26"/>
                <a:gd name="T19" fmla="*/ 62 h 140"/>
                <a:gd name="T20" fmla="*/ 8 w 26"/>
                <a:gd name="T21" fmla="*/ 74 h 140"/>
                <a:gd name="T22" fmla="*/ 8 w 26"/>
                <a:gd name="T23" fmla="*/ 74 h 140"/>
                <a:gd name="T24" fmla="*/ 12 w 26"/>
                <a:gd name="T25" fmla="*/ 82 h 140"/>
                <a:gd name="T26" fmla="*/ 14 w 26"/>
                <a:gd name="T27" fmla="*/ 92 h 140"/>
                <a:gd name="T28" fmla="*/ 14 w 26"/>
                <a:gd name="T29" fmla="*/ 92 h 140"/>
                <a:gd name="T30" fmla="*/ 14 w 26"/>
                <a:gd name="T31" fmla="*/ 102 h 140"/>
                <a:gd name="T32" fmla="*/ 12 w 26"/>
                <a:gd name="T33" fmla="*/ 110 h 140"/>
                <a:gd name="T34" fmla="*/ 12 w 26"/>
                <a:gd name="T35" fmla="*/ 110 h 140"/>
                <a:gd name="T36" fmla="*/ 8 w 26"/>
                <a:gd name="T37" fmla="*/ 118 h 140"/>
                <a:gd name="T38" fmla="*/ 6 w 26"/>
                <a:gd name="T39" fmla="*/ 126 h 140"/>
                <a:gd name="T40" fmla="*/ 6 w 26"/>
                <a:gd name="T41" fmla="*/ 126 h 140"/>
                <a:gd name="T42" fmla="*/ 6 w 26"/>
                <a:gd name="T43" fmla="*/ 134 h 140"/>
                <a:gd name="T44" fmla="*/ 8 w 26"/>
                <a:gd name="T45" fmla="*/ 140 h 140"/>
                <a:gd name="T46" fmla="*/ 8 w 26"/>
                <a:gd name="T47" fmla="*/ 140 h 140"/>
                <a:gd name="T48" fmla="*/ 12 w 26"/>
                <a:gd name="T49" fmla="*/ 128 h 140"/>
                <a:gd name="T50" fmla="*/ 12 w 26"/>
                <a:gd name="T51" fmla="*/ 128 h 140"/>
                <a:gd name="T52" fmla="*/ 20 w 26"/>
                <a:gd name="T53" fmla="*/ 114 h 140"/>
                <a:gd name="T54" fmla="*/ 20 w 26"/>
                <a:gd name="T55" fmla="*/ 114 h 140"/>
                <a:gd name="T56" fmla="*/ 26 w 26"/>
                <a:gd name="T57" fmla="*/ 104 h 140"/>
                <a:gd name="T58" fmla="*/ 26 w 26"/>
                <a:gd name="T59" fmla="*/ 92 h 140"/>
                <a:gd name="T60" fmla="*/ 26 w 26"/>
                <a:gd name="T61" fmla="*/ 92 h 140"/>
                <a:gd name="T62" fmla="*/ 24 w 26"/>
                <a:gd name="T63" fmla="*/ 78 h 140"/>
                <a:gd name="T64" fmla="*/ 20 w 26"/>
                <a:gd name="T65" fmla="*/ 66 h 140"/>
                <a:gd name="T66" fmla="*/ 20 w 26"/>
                <a:gd name="T67" fmla="*/ 66 h 140"/>
                <a:gd name="T68" fmla="*/ 16 w 26"/>
                <a:gd name="T69" fmla="*/ 58 h 140"/>
                <a:gd name="T70" fmla="*/ 14 w 26"/>
                <a:gd name="T71" fmla="*/ 48 h 140"/>
                <a:gd name="T72" fmla="*/ 14 w 26"/>
                <a:gd name="T73" fmla="*/ 48 h 140"/>
                <a:gd name="T74" fmla="*/ 14 w 26"/>
                <a:gd name="T75" fmla="*/ 38 h 140"/>
                <a:gd name="T76" fmla="*/ 16 w 26"/>
                <a:gd name="T77" fmla="*/ 30 h 140"/>
                <a:gd name="T78" fmla="*/ 16 w 26"/>
                <a:gd name="T79" fmla="*/ 30 h 140"/>
                <a:gd name="T80" fmla="*/ 18 w 26"/>
                <a:gd name="T81" fmla="*/ 22 h 140"/>
                <a:gd name="T82" fmla="*/ 20 w 26"/>
                <a:gd name="T83" fmla="*/ 14 h 140"/>
                <a:gd name="T84" fmla="*/ 20 w 26"/>
                <a:gd name="T85" fmla="*/ 14 h 140"/>
                <a:gd name="T86" fmla="*/ 22 w 26"/>
                <a:gd name="T87" fmla="*/ 6 h 140"/>
                <a:gd name="T88" fmla="*/ 20 w 26"/>
                <a:gd name="T89" fmla="*/ 0 h 140"/>
                <a:gd name="T90" fmla="*/ 20 w 26"/>
                <a:gd name="T9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140">
                  <a:moveTo>
                    <a:pt x="20" y="0"/>
                  </a:moveTo>
                  <a:lnTo>
                    <a:pt x="20" y="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3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2" y="8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102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8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34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6" y="104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4" y="7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6" y="5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8" name="Freeform 463"/>
            <p:cNvSpPr>
              <a:spLocks/>
            </p:cNvSpPr>
            <p:nvPr/>
          </p:nvSpPr>
          <p:spPr bwMode="auto">
            <a:xfrm>
              <a:off x="7339013" y="5048250"/>
              <a:ext cx="41275" cy="222250"/>
            </a:xfrm>
            <a:custGeom>
              <a:avLst/>
              <a:gdLst>
                <a:gd name="T0" fmla="*/ 20 w 26"/>
                <a:gd name="T1" fmla="*/ 0 h 140"/>
                <a:gd name="T2" fmla="*/ 20 w 26"/>
                <a:gd name="T3" fmla="*/ 0 h 140"/>
                <a:gd name="T4" fmla="*/ 16 w 26"/>
                <a:gd name="T5" fmla="*/ 12 h 140"/>
                <a:gd name="T6" fmla="*/ 16 w 26"/>
                <a:gd name="T7" fmla="*/ 12 h 140"/>
                <a:gd name="T8" fmla="*/ 6 w 26"/>
                <a:gd name="T9" fmla="*/ 26 h 140"/>
                <a:gd name="T10" fmla="*/ 6 w 26"/>
                <a:gd name="T11" fmla="*/ 26 h 140"/>
                <a:gd name="T12" fmla="*/ 2 w 26"/>
                <a:gd name="T13" fmla="*/ 36 h 140"/>
                <a:gd name="T14" fmla="*/ 0 w 26"/>
                <a:gd name="T15" fmla="*/ 48 h 140"/>
                <a:gd name="T16" fmla="*/ 0 w 26"/>
                <a:gd name="T17" fmla="*/ 48 h 140"/>
                <a:gd name="T18" fmla="*/ 2 w 26"/>
                <a:gd name="T19" fmla="*/ 62 h 140"/>
                <a:gd name="T20" fmla="*/ 8 w 26"/>
                <a:gd name="T21" fmla="*/ 74 h 140"/>
                <a:gd name="T22" fmla="*/ 8 w 26"/>
                <a:gd name="T23" fmla="*/ 74 h 140"/>
                <a:gd name="T24" fmla="*/ 12 w 26"/>
                <a:gd name="T25" fmla="*/ 82 h 140"/>
                <a:gd name="T26" fmla="*/ 14 w 26"/>
                <a:gd name="T27" fmla="*/ 92 h 140"/>
                <a:gd name="T28" fmla="*/ 14 w 26"/>
                <a:gd name="T29" fmla="*/ 92 h 140"/>
                <a:gd name="T30" fmla="*/ 14 w 26"/>
                <a:gd name="T31" fmla="*/ 102 h 140"/>
                <a:gd name="T32" fmla="*/ 12 w 26"/>
                <a:gd name="T33" fmla="*/ 110 h 140"/>
                <a:gd name="T34" fmla="*/ 12 w 26"/>
                <a:gd name="T35" fmla="*/ 110 h 140"/>
                <a:gd name="T36" fmla="*/ 8 w 26"/>
                <a:gd name="T37" fmla="*/ 118 h 140"/>
                <a:gd name="T38" fmla="*/ 6 w 26"/>
                <a:gd name="T39" fmla="*/ 126 h 140"/>
                <a:gd name="T40" fmla="*/ 6 w 26"/>
                <a:gd name="T41" fmla="*/ 126 h 140"/>
                <a:gd name="T42" fmla="*/ 6 w 26"/>
                <a:gd name="T43" fmla="*/ 134 h 140"/>
                <a:gd name="T44" fmla="*/ 8 w 26"/>
                <a:gd name="T45" fmla="*/ 140 h 140"/>
                <a:gd name="T46" fmla="*/ 8 w 26"/>
                <a:gd name="T47" fmla="*/ 140 h 140"/>
                <a:gd name="T48" fmla="*/ 12 w 26"/>
                <a:gd name="T49" fmla="*/ 128 h 140"/>
                <a:gd name="T50" fmla="*/ 12 w 26"/>
                <a:gd name="T51" fmla="*/ 128 h 140"/>
                <a:gd name="T52" fmla="*/ 20 w 26"/>
                <a:gd name="T53" fmla="*/ 114 h 140"/>
                <a:gd name="T54" fmla="*/ 20 w 26"/>
                <a:gd name="T55" fmla="*/ 114 h 140"/>
                <a:gd name="T56" fmla="*/ 24 w 26"/>
                <a:gd name="T57" fmla="*/ 104 h 140"/>
                <a:gd name="T58" fmla="*/ 26 w 26"/>
                <a:gd name="T59" fmla="*/ 92 h 140"/>
                <a:gd name="T60" fmla="*/ 26 w 26"/>
                <a:gd name="T61" fmla="*/ 92 h 140"/>
                <a:gd name="T62" fmla="*/ 24 w 26"/>
                <a:gd name="T63" fmla="*/ 78 h 140"/>
                <a:gd name="T64" fmla="*/ 20 w 26"/>
                <a:gd name="T65" fmla="*/ 66 h 140"/>
                <a:gd name="T66" fmla="*/ 20 w 26"/>
                <a:gd name="T67" fmla="*/ 66 h 140"/>
                <a:gd name="T68" fmla="*/ 16 w 26"/>
                <a:gd name="T69" fmla="*/ 58 h 140"/>
                <a:gd name="T70" fmla="*/ 14 w 26"/>
                <a:gd name="T71" fmla="*/ 48 h 140"/>
                <a:gd name="T72" fmla="*/ 14 w 26"/>
                <a:gd name="T73" fmla="*/ 48 h 140"/>
                <a:gd name="T74" fmla="*/ 14 w 26"/>
                <a:gd name="T75" fmla="*/ 38 h 140"/>
                <a:gd name="T76" fmla="*/ 16 w 26"/>
                <a:gd name="T77" fmla="*/ 30 h 140"/>
                <a:gd name="T78" fmla="*/ 16 w 26"/>
                <a:gd name="T79" fmla="*/ 30 h 140"/>
                <a:gd name="T80" fmla="*/ 18 w 26"/>
                <a:gd name="T81" fmla="*/ 22 h 140"/>
                <a:gd name="T82" fmla="*/ 20 w 26"/>
                <a:gd name="T83" fmla="*/ 14 h 140"/>
                <a:gd name="T84" fmla="*/ 20 w 26"/>
                <a:gd name="T85" fmla="*/ 14 h 140"/>
                <a:gd name="T86" fmla="*/ 20 w 26"/>
                <a:gd name="T87" fmla="*/ 6 h 140"/>
                <a:gd name="T88" fmla="*/ 20 w 26"/>
                <a:gd name="T89" fmla="*/ 0 h 140"/>
                <a:gd name="T90" fmla="*/ 20 w 26"/>
                <a:gd name="T9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140">
                  <a:moveTo>
                    <a:pt x="20" y="0"/>
                  </a:moveTo>
                  <a:lnTo>
                    <a:pt x="20" y="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3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2" y="8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102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8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34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4" y="104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4" y="7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6" y="5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6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69" name="Freeform 464"/>
            <p:cNvSpPr>
              <a:spLocks/>
            </p:cNvSpPr>
            <p:nvPr/>
          </p:nvSpPr>
          <p:spPr bwMode="auto">
            <a:xfrm>
              <a:off x="7504113" y="5048250"/>
              <a:ext cx="41275" cy="222250"/>
            </a:xfrm>
            <a:custGeom>
              <a:avLst/>
              <a:gdLst>
                <a:gd name="T0" fmla="*/ 20 w 26"/>
                <a:gd name="T1" fmla="*/ 0 h 140"/>
                <a:gd name="T2" fmla="*/ 20 w 26"/>
                <a:gd name="T3" fmla="*/ 0 h 140"/>
                <a:gd name="T4" fmla="*/ 16 w 26"/>
                <a:gd name="T5" fmla="*/ 12 h 140"/>
                <a:gd name="T6" fmla="*/ 16 w 26"/>
                <a:gd name="T7" fmla="*/ 12 h 140"/>
                <a:gd name="T8" fmla="*/ 6 w 26"/>
                <a:gd name="T9" fmla="*/ 26 h 140"/>
                <a:gd name="T10" fmla="*/ 6 w 26"/>
                <a:gd name="T11" fmla="*/ 26 h 140"/>
                <a:gd name="T12" fmla="*/ 2 w 26"/>
                <a:gd name="T13" fmla="*/ 36 h 140"/>
                <a:gd name="T14" fmla="*/ 0 w 26"/>
                <a:gd name="T15" fmla="*/ 48 h 140"/>
                <a:gd name="T16" fmla="*/ 0 w 26"/>
                <a:gd name="T17" fmla="*/ 48 h 140"/>
                <a:gd name="T18" fmla="*/ 2 w 26"/>
                <a:gd name="T19" fmla="*/ 62 h 140"/>
                <a:gd name="T20" fmla="*/ 8 w 26"/>
                <a:gd name="T21" fmla="*/ 74 h 140"/>
                <a:gd name="T22" fmla="*/ 8 w 26"/>
                <a:gd name="T23" fmla="*/ 74 h 140"/>
                <a:gd name="T24" fmla="*/ 12 w 26"/>
                <a:gd name="T25" fmla="*/ 82 h 140"/>
                <a:gd name="T26" fmla="*/ 14 w 26"/>
                <a:gd name="T27" fmla="*/ 92 h 140"/>
                <a:gd name="T28" fmla="*/ 14 w 26"/>
                <a:gd name="T29" fmla="*/ 92 h 140"/>
                <a:gd name="T30" fmla="*/ 14 w 26"/>
                <a:gd name="T31" fmla="*/ 102 h 140"/>
                <a:gd name="T32" fmla="*/ 12 w 26"/>
                <a:gd name="T33" fmla="*/ 110 h 140"/>
                <a:gd name="T34" fmla="*/ 12 w 26"/>
                <a:gd name="T35" fmla="*/ 110 h 140"/>
                <a:gd name="T36" fmla="*/ 8 w 26"/>
                <a:gd name="T37" fmla="*/ 118 h 140"/>
                <a:gd name="T38" fmla="*/ 6 w 26"/>
                <a:gd name="T39" fmla="*/ 126 h 140"/>
                <a:gd name="T40" fmla="*/ 6 w 26"/>
                <a:gd name="T41" fmla="*/ 126 h 140"/>
                <a:gd name="T42" fmla="*/ 6 w 26"/>
                <a:gd name="T43" fmla="*/ 134 h 140"/>
                <a:gd name="T44" fmla="*/ 8 w 26"/>
                <a:gd name="T45" fmla="*/ 140 h 140"/>
                <a:gd name="T46" fmla="*/ 8 w 26"/>
                <a:gd name="T47" fmla="*/ 140 h 140"/>
                <a:gd name="T48" fmla="*/ 12 w 26"/>
                <a:gd name="T49" fmla="*/ 128 h 140"/>
                <a:gd name="T50" fmla="*/ 12 w 26"/>
                <a:gd name="T51" fmla="*/ 128 h 140"/>
                <a:gd name="T52" fmla="*/ 22 w 26"/>
                <a:gd name="T53" fmla="*/ 114 h 140"/>
                <a:gd name="T54" fmla="*/ 22 w 26"/>
                <a:gd name="T55" fmla="*/ 114 h 140"/>
                <a:gd name="T56" fmla="*/ 26 w 26"/>
                <a:gd name="T57" fmla="*/ 104 h 140"/>
                <a:gd name="T58" fmla="*/ 26 w 26"/>
                <a:gd name="T59" fmla="*/ 92 h 140"/>
                <a:gd name="T60" fmla="*/ 26 w 26"/>
                <a:gd name="T61" fmla="*/ 92 h 140"/>
                <a:gd name="T62" fmla="*/ 26 w 26"/>
                <a:gd name="T63" fmla="*/ 78 h 140"/>
                <a:gd name="T64" fmla="*/ 20 w 26"/>
                <a:gd name="T65" fmla="*/ 66 h 140"/>
                <a:gd name="T66" fmla="*/ 20 w 26"/>
                <a:gd name="T67" fmla="*/ 66 h 140"/>
                <a:gd name="T68" fmla="*/ 16 w 26"/>
                <a:gd name="T69" fmla="*/ 58 h 140"/>
                <a:gd name="T70" fmla="*/ 14 w 26"/>
                <a:gd name="T71" fmla="*/ 48 h 140"/>
                <a:gd name="T72" fmla="*/ 14 w 26"/>
                <a:gd name="T73" fmla="*/ 48 h 140"/>
                <a:gd name="T74" fmla="*/ 14 w 26"/>
                <a:gd name="T75" fmla="*/ 38 h 140"/>
                <a:gd name="T76" fmla="*/ 16 w 26"/>
                <a:gd name="T77" fmla="*/ 30 h 140"/>
                <a:gd name="T78" fmla="*/ 16 w 26"/>
                <a:gd name="T79" fmla="*/ 30 h 140"/>
                <a:gd name="T80" fmla="*/ 18 w 26"/>
                <a:gd name="T81" fmla="*/ 22 h 140"/>
                <a:gd name="T82" fmla="*/ 22 w 26"/>
                <a:gd name="T83" fmla="*/ 14 h 140"/>
                <a:gd name="T84" fmla="*/ 22 w 26"/>
                <a:gd name="T85" fmla="*/ 14 h 140"/>
                <a:gd name="T86" fmla="*/ 22 w 26"/>
                <a:gd name="T87" fmla="*/ 6 h 140"/>
                <a:gd name="T88" fmla="*/ 20 w 26"/>
                <a:gd name="T89" fmla="*/ 0 h 140"/>
                <a:gd name="T90" fmla="*/ 20 w 26"/>
                <a:gd name="T9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140">
                  <a:moveTo>
                    <a:pt x="20" y="0"/>
                  </a:moveTo>
                  <a:lnTo>
                    <a:pt x="20" y="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3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2" y="8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102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8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34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22" y="114"/>
                  </a:lnTo>
                  <a:lnTo>
                    <a:pt x="22" y="114"/>
                  </a:lnTo>
                  <a:lnTo>
                    <a:pt x="26" y="104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6" y="7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6" y="5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8" y="2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70" name="グループ化 1669"/>
          <p:cNvGrpSpPr/>
          <p:nvPr/>
        </p:nvGrpSpPr>
        <p:grpSpPr>
          <a:xfrm>
            <a:off x="4338859" y="1910926"/>
            <a:ext cx="434926" cy="383080"/>
            <a:chOff x="7202488" y="1482725"/>
            <a:chExt cx="479425" cy="422275"/>
          </a:xfrm>
        </p:grpSpPr>
        <p:sp>
          <p:nvSpPr>
            <p:cNvPr id="1671" name="Freeform 465"/>
            <p:cNvSpPr>
              <a:spLocks/>
            </p:cNvSpPr>
            <p:nvPr/>
          </p:nvSpPr>
          <p:spPr bwMode="auto">
            <a:xfrm>
              <a:off x="7227888" y="1482725"/>
              <a:ext cx="155575" cy="165100"/>
            </a:xfrm>
            <a:custGeom>
              <a:avLst/>
              <a:gdLst>
                <a:gd name="T0" fmla="*/ 52 w 98"/>
                <a:gd name="T1" fmla="*/ 104 h 104"/>
                <a:gd name="T2" fmla="*/ 52 w 98"/>
                <a:gd name="T3" fmla="*/ 104 h 104"/>
                <a:gd name="T4" fmla="*/ 64 w 98"/>
                <a:gd name="T5" fmla="*/ 102 h 104"/>
                <a:gd name="T6" fmla="*/ 76 w 98"/>
                <a:gd name="T7" fmla="*/ 98 h 104"/>
                <a:gd name="T8" fmla="*/ 76 w 98"/>
                <a:gd name="T9" fmla="*/ 98 h 104"/>
                <a:gd name="T10" fmla="*/ 74 w 98"/>
                <a:gd name="T11" fmla="*/ 90 h 104"/>
                <a:gd name="T12" fmla="*/ 74 w 98"/>
                <a:gd name="T13" fmla="*/ 80 h 104"/>
                <a:gd name="T14" fmla="*/ 74 w 98"/>
                <a:gd name="T15" fmla="*/ 80 h 104"/>
                <a:gd name="T16" fmla="*/ 76 w 98"/>
                <a:gd name="T17" fmla="*/ 66 h 104"/>
                <a:gd name="T18" fmla="*/ 80 w 98"/>
                <a:gd name="T19" fmla="*/ 54 h 104"/>
                <a:gd name="T20" fmla="*/ 88 w 98"/>
                <a:gd name="T21" fmla="*/ 42 h 104"/>
                <a:gd name="T22" fmla="*/ 98 w 98"/>
                <a:gd name="T23" fmla="*/ 32 h 104"/>
                <a:gd name="T24" fmla="*/ 98 w 98"/>
                <a:gd name="T25" fmla="*/ 32 h 104"/>
                <a:gd name="T26" fmla="*/ 90 w 98"/>
                <a:gd name="T27" fmla="*/ 20 h 104"/>
                <a:gd name="T28" fmla="*/ 80 w 98"/>
                <a:gd name="T29" fmla="*/ 10 h 104"/>
                <a:gd name="T30" fmla="*/ 66 w 98"/>
                <a:gd name="T31" fmla="*/ 4 h 104"/>
                <a:gd name="T32" fmla="*/ 52 w 98"/>
                <a:gd name="T33" fmla="*/ 0 h 104"/>
                <a:gd name="T34" fmla="*/ 52 w 98"/>
                <a:gd name="T35" fmla="*/ 0 h 104"/>
                <a:gd name="T36" fmla="*/ 40 w 98"/>
                <a:gd name="T37" fmla="*/ 2 h 104"/>
                <a:gd name="T38" fmla="*/ 32 w 98"/>
                <a:gd name="T39" fmla="*/ 4 h 104"/>
                <a:gd name="T40" fmla="*/ 22 w 98"/>
                <a:gd name="T41" fmla="*/ 10 h 104"/>
                <a:gd name="T42" fmla="*/ 14 w 98"/>
                <a:gd name="T43" fmla="*/ 16 h 104"/>
                <a:gd name="T44" fmla="*/ 8 w 98"/>
                <a:gd name="T45" fmla="*/ 24 h 104"/>
                <a:gd name="T46" fmla="*/ 4 w 98"/>
                <a:gd name="T47" fmla="*/ 32 h 104"/>
                <a:gd name="T48" fmla="*/ 0 w 98"/>
                <a:gd name="T49" fmla="*/ 42 h 104"/>
                <a:gd name="T50" fmla="*/ 0 w 98"/>
                <a:gd name="T51" fmla="*/ 52 h 104"/>
                <a:gd name="T52" fmla="*/ 0 w 98"/>
                <a:gd name="T53" fmla="*/ 52 h 104"/>
                <a:gd name="T54" fmla="*/ 0 w 98"/>
                <a:gd name="T55" fmla="*/ 62 h 104"/>
                <a:gd name="T56" fmla="*/ 4 w 98"/>
                <a:gd name="T57" fmla="*/ 72 h 104"/>
                <a:gd name="T58" fmla="*/ 8 w 98"/>
                <a:gd name="T59" fmla="*/ 82 h 104"/>
                <a:gd name="T60" fmla="*/ 14 w 98"/>
                <a:gd name="T61" fmla="*/ 88 h 104"/>
                <a:gd name="T62" fmla="*/ 22 w 98"/>
                <a:gd name="T63" fmla="*/ 96 h 104"/>
                <a:gd name="T64" fmla="*/ 32 w 98"/>
                <a:gd name="T65" fmla="*/ 100 h 104"/>
                <a:gd name="T66" fmla="*/ 40 w 98"/>
                <a:gd name="T67" fmla="*/ 104 h 104"/>
                <a:gd name="T68" fmla="*/ 52 w 98"/>
                <a:gd name="T69" fmla="*/ 104 h 104"/>
                <a:gd name="T70" fmla="*/ 52 w 98"/>
                <a:gd name="T7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8" h="104">
                  <a:moveTo>
                    <a:pt x="52" y="104"/>
                  </a:moveTo>
                  <a:lnTo>
                    <a:pt x="52" y="104"/>
                  </a:lnTo>
                  <a:lnTo>
                    <a:pt x="64" y="102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4" y="90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6" y="66"/>
                  </a:lnTo>
                  <a:lnTo>
                    <a:pt x="80" y="54"/>
                  </a:lnTo>
                  <a:lnTo>
                    <a:pt x="88" y="4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0" y="20"/>
                  </a:lnTo>
                  <a:lnTo>
                    <a:pt x="80" y="10"/>
                  </a:lnTo>
                  <a:lnTo>
                    <a:pt x="66" y="4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4" y="72"/>
                  </a:lnTo>
                  <a:lnTo>
                    <a:pt x="8" y="82"/>
                  </a:lnTo>
                  <a:lnTo>
                    <a:pt x="14" y="88"/>
                  </a:lnTo>
                  <a:lnTo>
                    <a:pt x="22" y="96"/>
                  </a:lnTo>
                  <a:lnTo>
                    <a:pt x="32" y="100"/>
                  </a:lnTo>
                  <a:lnTo>
                    <a:pt x="40" y="104"/>
                  </a:lnTo>
                  <a:lnTo>
                    <a:pt x="52" y="104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2" name="Freeform 466"/>
            <p:cNvSpPr>
              <a:spLocks/>
            </p:cNvSpPr>
            <p:nvPr/>
          </p:nvSpPr>
          <p:spPr bwMode="auto">
            <a:xfrm>
              <a:off x="7202488" y="1651000"/>
              <a:ext cx="180975" cy="209550"/>
            </a:xfrm>
            <a:custGeom>
              <a:avLst/>
              <a:gdLst>
                <a:gd name="T0" fmla="*/ 68 w 114"/>
                <a:gd name="T1" fmla="*/ 0 h 132"/>
                <a:gd name="T2" fmla="*/ 68 w 114"/>
                <a:gd name="T3" fmla="*/ 0 h 132"/>
                <a:gd name="T4" fmla="*/ 60 w 114"/>
                <a:gd name="T5" fmla="*/ 2 h 132"/>
                <a:gd name="T6" fmla="*/ 54 w 114"/>
                <a:gd name="T7" fmla="*/ 4 h 132"/>
                <a:gd name="T8" fmla="*/ 42 w 114"/>
                <a:gd name="T9" fmla="*/ 10 h 132"/>
                <a:gd name="T10" fmla="*/ 30 w 114"/>
                <a:gd name="T11" fmla="*/ 24 h 132"/>
                <a:gd name="T12" fmla="*/ 20 w 114"/>
                <a:gd name="T13" fmla="*/ 38 h 132"/>
                <a:gd name="T14" fmla="*/ 12 w 114"/>
                <a:gd name="T15" fmla="*/ 58 h 132"/>
                <a:gd name="T16" fmla="*/ 6 w 114"/>
                <a:gd name="T17" fmla="*/ 80 h 132"/>
                <a:gd name="T18" fmla="*/ 2 w 114"/>
                <a:gd name="T19" fmla="*/ 104 h 132"/>
                <a:gd name="T20" fmla="*/ 0 w 114"/>
                <a:gd name="T21" fmla="*/ 132 h 132"/>
                <a:gd name="T22" fmla="*/ 76 w 114"/>
                <a:gd name="T23" fmla="*/ 132 h 132"/>
                <a:gd name="T24" fmla="*/ 76 w 114"/>
                <a:gd name="T25" fmla="*/ 132 h 132"/>
                <a:gd name="T26" fmla="*/ 82 w 114"/>
                <a:gd name="T27" fmla="*/ 102 h 132"/>
                <a:gd name="T28" fmla="*/ 90 w 114"/>
                <a:gd name="T29" fmla="*/ 76 h 132"/>
                <a:gd name="T30" fmla="*/ 100 w 114"/>
                <a:gd name="T31" fmla="*/ 54 h 132"/>
                <a:gd name="T32" fmla="*/ 114 w 114"/>
                <a:gd name="T33" fmla="*/ 38 h 132"/>
                <a:gd name="T34" fmla="*/ 114 w 114"/>
                <a:gd name="T35" fmla="*/ 38 h 132"/>
                <a:gd name="T36" fmla="*/ 104 w 114"/>
                <a:gd name="T37" fmla="*/ 22 h 132"/>
                <a:gd name="T38" fmla="*/ 92 w 114"/>
                <a:gd name="T39" fmla="*/ 10 h 132"/>
                <a:gd name="T40" fmla="*/ 80 w 114"/>
                <a:gd name="T41" fmla="*/ 4 h 132"/>
                <a:gd name="T42" fmla="*/ 74 w 114"/>
                <a:gd name="T43" fmla="*/ 2 h 132"/>
                <a:gd name="T44" fmla="*/ 68 w 114"/>
                <a:gd name="T45" fmla="*/ 0 h 132"/>
                <a:gd name="T46" fmla="*/ 68 w 114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4" h="132">
                  <a:moveTo>
                    <a:pt x="68" y="0"/>
                  </a:moveTo>
                  <a:lnTo>
                    <a:pt x="68" y="0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2" y="10"/>
                  </a:lnTo>
                  <a:lnTo>
                    <a:pt x="30" y="24"/>
                  </a:lnTo>
                  <a:lnTo>
                    <a:pt x="20" y="38"/>
                  </a:lnTo>
                  <a:lnTo>
                    <a:pt x="12" y="58"/>
                  </a:lnTo>
                  <a:lnTo>
                    <a:pt x="6" y="80"/>
                  </a:lnTo>
                  <a:lnTo>
                    <a:pt x="2" y="104"/>
                  </a:lnTo>
                  <a:lnTo>
                    <a:pt x="0" y="132"/>
                  </a:lnTo>
                  <a:lnTo>
                    <a:pt x="76" y="132"/>
                  </a:lnTo>
                  <a:lnTo>
                    <a:pt x="76" y="132"/>
                  </a:lnTo>
                  <a:lnTo>
                    <a:pt x="82" y="102"/>
                  </a:lnTo>
                  <a:lnTo>
                    <a:pt x="90" y="76"/>
                  </a:lnTo>
                  <a:lnTo>
                    <a:pt x="100" y="5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04" y="22"/>
                  </a:lnTo>
                  <a:lnTo>
                    <a:pt x="92" y="10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3" name="Freeform 467"/>
            <p:cNvSpPr>
              <a:spLocks/>
            </p:cNvSpPr>
            <p:nvPr/>
          </p:nvSpPr>
          <p:spPr bwMode="auto">
            <a:xfrm>
              <a:off x="7500938" y="1482725"/>
              <a:ext cx="158750" cy="165100"/>
            </a:xfrm>
            <a:custGeom>
              <a:avLst/>
              <a:gdLst>
                <a:gd name="T0" fmla="*/ 26 w 100"/>
                <a:gd name="T1" fmla="*/ 80 h 104"/>
                <a:gd name="T2" fmla="*/ 26 w 100"/>
                <a:gd name="T3" fmla="*/ 80 h 104"/>
                <a:gd name="T4" fmla="*/ 24 w 100"/>
                <a:gd name="T5" fmla="*/ 90 h 104"/>
                <a:gd name="T6" fmla="*/ 22 w 100"/>
                <a:gd name="T7" fmla="*/ 98 h 104"/>
                <a:gd name="T8" fmla="*/ 22 w 100"/>
                <a:gd name="T9" fmla="*/ 98 h 104"/>
                <a:gd name="T10" fmla="*/ 34 w 100"/>
                <a:gd name="T11" fmla="*/ 102 h 104"/>
                <a:gd name="T12" fmla="*/ 48 w 100"/>
                <a:gd name="T13" fmla="*/ 104 h 104"/>
                <a:gd name="T14" fmla="*/ 48 w 100"/>
                <a:gd name="T15" fmla="*/ 104 h 104"/>
                <a:gd name="T16" fmla="*/ 58 w 100"/>
                <a:gd name="T17" fmla="*/ 104 h 104"/>
                <a:gd name="T18" fmla="*/ 68 w 100"/>
                <a:gd name="T19" fmla="*/ 100 h 104"/>
                <a:gd name="T20" fmla="*/ 76 w 100"/>
                <a:gd name="T21" fmla="*/ 96 h 104"/>
                <a:gd name="T22" fmla="*/ 84 w 100"/>
                <a:gd name="T23" fmla="*/ 88 h 104"/>
                <a:gd name="T24" fmla="*/ 90 w 100"/>
                <a:gd name="T25" fmla="*/ 82 h 104"/>
                <a:gd name="T26" fmla="*/ 96 w 100"/>
                <a:gd name="T27" fmla="*/ 72 h 104"/>
                <a:gd name="T28" fmla="*/ 98 w 100"/>
                <a:gd name="T29" fmla="*/ 62 h 104"/>
                <a:gd name="T30" fmla="*/ 100 w 100"/>
                <a:gd name="T31" fmla="*/ 52 h 104"/>
                <a:gd name="T32" fmla="*/ 100 w 100"/>
                <a:gd name="T33" fmla="*/ 52 h 104"/>
                <a:gd name="T34" fmla="*/ 98 w 100"/>
                <a:gd name="T35" fmla="*/ 42 h 104"/>
                <a:gd name="T36" fmla="*/ 96 w 100"/>
                <a:gd name="T37" fmla="*/ 32 h 104"/>
                <a:gd name="T38" fmla="*/ 90 w 100"/>
                <a:gd name="T39" fmla="*/ 24 h 104"/>
                <a:gd name="T40" fmla="*/ 84 w 100"/>
                <a:gd name="T41" fmla="*/ 16 h 104"/>
                <a:gd name="T42" fmla="*/ 76 w 100"/>
                <a:gd name="T43" fmla="*/ 10 h 104"/>
                <a:gd name="T44" fmla="*/ 68 w 100"/>
                <a:gd name="T45" fmla="*/ 4 h 104"/>
                <a:gd name="T46" fmla="*/ 58 w 100"/>
                <a:gd name="T47" fmla="*/ 2 h 104"/>
                <a:gd name="T48" fmla="*/ 48 w 100"/>
                <a:gd name="T49" fmla="*/ 0 h 104"/>
                <a:gd name="T50" fmla="*/ 48 w 100"/>
                <a:gd name="T51" fmla="*/ 0 h 104"/>
                <a:gd name="T52" fmla="*/ 32 w 100"/>
                <a:gd name="T53" fmla="*/ 4 h 104"/>
                <a:gd name="T54" fmla="*/ 20 w 100"/>
                <a:gd name="T55" fmla="*/ 10 h 104"/>
                <a:gd name="T56" fmla="*/ 8 w 100"/>
                <a:gd name="T57" fmla="*/ 20 h 104"/>
                <a:gd name="T58" fmla="*/ 0 w 100"/>
                <a:gd name="T59" fmla="*/ 32 h 104"/>
                <a:gd name="T60" fmla="*/ 0 w 100"/>
                <a:gd name="T61" fmla="*/ 32 h 104"/>
                <a:gd name="T62" fmla="*/ 10 w 100"/>
                <a:gd name="T63" fmla="*/ 42 h 104"/>
                <a:gd name="T64" fmla="*/ 18 w 100"/>
                <a:gd name="T65" fmla="*/ 54 h 104"/>
                <a:gd name="T66" fmla="*/ 24 w 100"/>
                <a:gd name="T67" fmla="*/ 66 h 104"/>
                <a:gd name="T68" fmla="*/ 26 w 100"/>
                <a:gd name="T69" fmla="*/ 80 h 104"/>
                <a:gd name="T70" fmla="*/ 26 w 100"/>
                <a:gd name="T7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04">
                  <a:moveTo>
                    <a:pt x="26" y="80"/>
                  </a:moveTo>
                  <a:lnTo>
                    <a:pt x="26" y="80"/>
                  </a:lnTo>
                  <a:lnTo>
                    <a:pt x="24" y="90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34" y="102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58" y="104"/>
                  </a:lnTo>
                  <a:lnTo>
                    <a:pt x="68" y="100"/>
                  </a:lnTo>
                  <a:lnTo>
                    <a:pt x="76" y="96"/>
                  </a:lnTo>
                  <a:lnTo>
                    <a:pt x="84" y="88"/>
                  </a:lnTo>
                  <a:lnTo>
                    <a:pt x="90" y="82"/>
                  </a:lnTo>
                  <a:lnTo>
                    <a:pt x="96" y="72"/>
                  </a:lnTo>
                  <a:lnTo>
                    <a:pt x="98" y="6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98" y="42"/>
                  </a:lnTo>
                  <a:lnTo>
                    <a:pt x="96" y="32"/>
                  </a:lnTo>
                  <a:lnTo>
                    <a:pt x="90" y="24"/>
                  </a:lnTo>
                  <a:lnTo>
                    <a:pt x="84" y="16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2" y="4"/>
                  </a:lnTo>
                  <a:lnTo>
                    <a:pt x="20" y="10"/>
                  </a:lnTo>
                  <a:lnTo>
                    <a:pt x="8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0" y="42"/>
                  </a:lnTo>
                  <a:lnTo>
                    <a:pt x="18" y="54"/>
                  </a:lnTo>
                  <a:lnTo>
                    <a:pt x="24" y="66"/>
                  </a:lnTo>
                  <a:lnTo>
                    <a:pt x="26" y="80"/>
                  </a:lnTo>
                  <a:lnTo>
                    <a:pt x="26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4" name="Freeform 468"/>
            <p:cNvSpPr>
              <a:spLocks/>
            </p:cNvSpPr>
            <p:nvPr/>
          </p:nvSpPr>
          <p:spPr bwMode="auto">
            <a:xfrm>
              <a:off x="7504113" y="1651000"/>
              <a:ext cx="177800" cy="209550"/>
            </a:xfrm>
            <a:custGeom>
              <a:avLst/>
              <a:gdLst>
                <a:gd name="T0" fmla="*/ 46 w 112"/>
                <a:gd name="T1" fmla="*/ 0 h 132"/>
                <a:gd name="T2" fmla="*/ 46 w 112"/>
                <a:gd name="T3" fmla="*/ 0 h 132"/>
                <a:gd name="T4" fmla="*/ 40 w 112"/>
                <a:gd name="T5" fmla="*/ 2 h 132"/>
                <a:gd name="T6" fmla="*/ 32 w 112"/>
                <a:gd name="T7" fmla="*/ 4 h 132"/>
                <a:gd name="T8" fmla="*/ 20 w 112"/>
                <a:gd name="T9" fmla="*/ 10 h 132"/>
                <a:gd name="T10" fmla="*/ 10 w 112"/>
                <a:gd name="T11" fmla="*/ 22 h 132"/>
                <a:gd name="T12" fmla="*/ 0 w 112"/>
                <a:gd name="T13" fmla="*/ 38 h 132"/>
                <a:gd name="T14" fmla="*/ 0 w 112"/>
                <a:gd name="T15" fmla="*/ 38 h 132"/>
                <a:gd name="T16" fmla="*/ 12 w 112"/>
                <a:gd name="T17" fmla="*/ 54 h 132"/>
                <a:gd name="T18" fmla="*/ 24 w 112"/>
                <a:gd name="T19" fmla="*/ 76 h 132"/>
                <a:gd name="T20" fmla="*/ 32 w 112"/>
                <a:gd name="T21" fmla="*/ 102 h 132"/>
                <a:gd name="T22" fmla="*/ 36 w 112"/>
                <a:gd name="T23" fmla="*/ 132 h 132"/>
                <a:gd name="T24" fmla="*/ 112 w 112"/>
                <a:gd name="T25" fmla="*/ 132 h 132"/>
                <a:gd name="T26" fmla="*/ 112 w 112"/>
                <a:gd name="T27" fmla="*/ 132 h 132"/>
                <a:gd name="T28" fmla="*/ 112 w 112"/>
                <a:gd name="T29" fmla="*/ 104 h 132"/>
                <a:gd name="T30" fmla="*/ 108 w 112"/>
                <a:gd name="T31" fmla="*/ 80 h 132"/>
                <a:gd name="T32" fmla="*/ 102 w 112"/>
                <a:gd name="T33" fmla="*/ 58 h 132"/>
                <a:gd name="T34" fmla="*/ 94 w 112"/>
                <a:gd name="T35" fmla="*/ 38 h 132"/>
                <a:gd name="T36" fmla="*/ 84 w 112"/>
                <a:gd name="T37" fmla="*/ 24 h 132"/>
                <a:gd name="T38" fmla="*/ 72 w 112"/>
                <a:gd name="T39" fmla="*/ 10 h 132"/>
                <a:gd name="T40" fmla="*/ 60 w 112"/>
                <a:gd name="T41" fmla="*/ 4 h 132"/>
                <a:gd name="T42" fmla="*/ 52 w 112"/>
                <a:gd name="T43" fmla="*/ 2 h 132"/>
                <a:gd name="T44" fmla="*/ 46 w 112"/>
                <a:gd name="T45" fmla="*/ 0 h 132"/>
                <a:gd name="T46" fmla="*/ 46 w 112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132">
                  <a:moveTo>
                    <a:pt x="46" y="0"/>
                  </a:moveTo>
                  <a:lnTo>
                    <a:pt x="46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0" y="10"/>
                  </a:lnTo>
                  <a:lnTo>
                    <a:pt x="10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2" y="54"/>
                  </a:lnTo>
                  <a:lnTo>
                    <a:pt x="24" y="76"/>
                  </a:lnTo>
                  <a:lnTo>
                    <a:pt x="32" y="102"/>
                  </a:lnTo>
                  <a:lnTo>
                    <a:pt x="36" y="132"/>
                  </a:lnTo>
                  <a:lnTo>
                    <a:pt x="112" y="132"/>
                  </a:lnTo>
                  <a:lnTo>
                    <a:pt x="112" y="132"/>
                  </a:lnTo>
                  <a:lnTo>
                    <a:pt x="112" y="104"/>
                  </a:lnTo>
                  <a:lnTo>
                    <a:pt x="108" y="80"/>
                  </a:lnTo>
                  <a:lnTo>
                    <a:pt x="102" y="58"/>
                  </a:lnTo>
                  <a:lnTo>
                    <a:pt x="94" y="38"/>
                  </a:lnTo>
                  <a:lnTo>
                    <a:pt x="84" y="24"/>
                  </a:lnTo>
                  <a:lnTo>
                    <a:pt x="72" y="10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5" name="Freeform 469"/>
            <p:cNvSpPr>
              <a:spLocks/>
            </p:cNvSpPr>
            <p:nvPr/>
          </p:nvSpPr>
          <p:spPr bwMode="auto">
            <a:xfrm>
              <a:off x="7361238" y="1530350"/>
              <a:ext cx="165100" cy="161925"/>
            </a:xfrm>
            <a:custGeom>
              <a:avLst/>
              <a:gdLst>
                <a:gd name="T0" fmla="*/ 42 w 104"/>
                <a:gd name="T1" fmla="*/ 0 h 102"/>
                <a:gd name="T2" fmla="*/ 16 w 104"/>
                <a:gd name="T3" fmla="*/ 14 h 102"/>
                <a:gd name="T4" fmla="*/ 2 w 104"/>
                <a:gd name="T5" fmla="*/ 40 h 102"/>
                <a:gd name="T6" fmla="*/ 2 w 104"/>
                <a:gd name="T7" fmla="*/ 40 h 102"/>
                <a:gd name="T8" fmla="*/ 0 w 104"/>
                <a:gd name="T9" fmla="*/ 44 h 102"/>
                <a:gd name="T10" fmla="*/ 0 w 104"/>
                <a:gd name="T11" fmla="*/ 46 h 102"/>
                <a:gd name="T12" fmla="*/ 0 w 104"/>
                <a:gd name="T13" fmla="*/ 50 h 102"/>
                <a:gd name="T14" fmla="*/ 0 w 104"/>
                <a:gd name="T15" fmla="*/ 58 h 102"/>
                <a:gd name="T16" fmla="*/ 2 w 104"/>
                <a:gd name="T17" fmla="*/ 62 h 102"/>
                <a:gd name="T18" fmla="*/ 2 w 104"/>
                <a:gd name="T19" fmla="*/ 62 h 102"/>
                <a:gd name="T20" fmla="*/ 2 w 104"/>
                <a:gd name="T21" fmla="*/ 66 h 102"/>
                <a:gd name="T22" fmla="*/ 4 w 104"/>
                <a:gd name="T23" fmla="*/ 68 h 102"/>
                <a:gd name="T24" fmla="*/ 6 w 104"/>
                <a:gd name="T25" fmla="*/ 72 h 102"/>
                <a:gd name="T26" fmla="*/ 6 w 104"/>
                <a:gd name="T27" fmla="*/ 74 h 102"/>
                <a:gd name="T28" fmla="*/ 14 w 104"/>
                <a:gd name="T29" fmla="*/ 86 h 102"/>
                <a:gd name="T30" fmla="*/ 38 w 104"/>
                <a:gd name="T31" fmla="*/ 100 h 102"/>
                <a:gd name="T32" fmla="*/ 52 w 104"/>
                <a:gd name="T33" fmla="*/ 102 h 102"/>
                <a:gd name="T34" fmla="*/ 78 w 104"/>
                <a:gd name="T35" fmla="*/ 94 h 102"/>
                <a:gd name="T36" fmla="*/ 98 w 104"/>
                <a:gd name="T37" fmla="*/ 74 h 102"/>
                <a:gd name="T38" fmla="*/ 98 w 104"/>
                <a:gd name="T39" fmla="*/ 72 h 102"/>
                <a:gd name="T40" fmla="*/ 100 w 104"/>
                <a:gd name="T41" fmla="*/ 68 h 102"/>
                <a:gd name="T42" fmla="*/ 100 w 104"/>
                <a:gd name="T43" fmla="*/ 66 h 102"/>
                <a:gd name="T44" fmla="*/ 102 w 104"/>
                <a:gd name="T45" fmla="*/ 62 h 102"/>
                <a:gd name="T46" fmla="*/ 102 w 104"/>
                <a:gd name="T47" fmla="*/ 62 h 102"/>
                <a:gd name="T48" fmla="*/ 102 w 104"/>
                <a:gd name="T49" fmla="*/ 58 h 102"/>
                <a:gd name="T50" fmla="*/ 102 w 104"/>
                <a:gd name="T51" fmla="*/ 56 h 102"/>
                <a:gd name="T52" fmla="*/ 104 w 104"/>
                <a:gd name="T53" fmla="*/ 50 h 102"/>
                <a:gd name="T54" fmla="*/ 102 w 104"/>
                <a:gd name="T55" fmla="*/ 46 h 102"/>
                <a:gd name="T56" fmla="*/ 102 w 104"/>
                <a:gd name="T57" fmla="*/ 44 h 102"/>
                <a:gd name="T58" fmla="*/ 102 w 104"/>
                <a:gd name="T59" fmla="*/ 40 h 102"/>
                <a:gd name="T60" fmla="*/ 102 w 104"/>
                <a:gd name="T61" fmla="*/ 40 h 102"/>
                <a:gd name="T62" fmla="*/ 96 w 104"/>
                <a:gd name="T63" fmla="*/ 26 h 102"/>
                <a:gd name="T64" fmla="*/ 76 w 104"/>
                <a:gd name="T65" fmla="*/ 4 h 102"/>
                <a:gd name="T66" fmla="*/ 62 w 104"/>
                <a:gd name="T67" fmla="*/ 0 h 102"/>
                <a:gd name="T68" fmla="*/ 60 w 104"/>
                <a:gd name="T69" fmla="*/ 0 h 102"/>
                <a:gd name="T70" fmla="*/ 56 w 104"/>
                <a:gd name="T71" fmla="*/ 0 h 102"/>
                <a:gd name="T72" fmla="*/ 52 w 104"/>
                <a:gd name="T73" fmla="*/ 0 h 102"/>
                <a:gd name="T74" fmla="*/ 46 w 104"/>
                <a:gd name="T75" fmla="*/ 0 h 102"/>
                <a:gd name="T76" fmla="*/ 44 w 104"/>
                <a:gd name="T77" fmla="*/ 0 h 102"/>
                <a:gd name="T78" fmla="*/ 42 w 104"/>
                <a:gd name="T7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02">
                  <a:moveTo>
                    <a:pt x="42" y="0"/>
                  </a:moveTo>
                  <a:lnTo>
                    <a:pt x="42" y="0"/>
                  </a:lnTo>
                  <a:lnTo>
                    <a:pt x="28" y="4"/>
                  </a:lnTo>
                  <a:lnTo>
                    <a:pt x="16" y="14"/>
                  </a:lnTo>
                  <a:lnTo>
                    <a:pt x="6" y="2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14" y="86"/>
                  </a:lnTo>
                  <a:lnTo>
                    <a:pt x="24" y="94"/>
                  </a:lnTo>
                  <a:lnTo>
                    <a:pt x="38" y="100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66" y="100"/>
                  </a:lnTo>
                  <a:lnTo>
                    <a:pt x="78" y="94"/>
                  </a:lnTo>
                  <a:lnTo>
                    <a:pt x="90" y="86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02" y="44"/>
                  </a:lnTo>
                  <a:lnTo>
                    <a:pt x="102" y="44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96" y="26"/>
                  </a:lnTo>
                  <a:lnTo>
                    <a:pt x="88" y="14"/>
                  </a:lnTo>
                  <a:lnTo>
                    <a:pt x="76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6" name="Freeform 470"/>
            <p:cNvSpPr>
              <a:spLocks/>
            </p:cNvSpPr>
            <p:nvPr/>
          </p:nvSpPr>
          <p:spPr bwMode="auto">
            <a:xfrm>
              <a:off x="7339013" y="1698625"/>
              <a:ext cx="209550" cy="206375"/>
            </a:xfrm>
            <a:custGeom>
              <a:avLst/>
              <a:gdLst>
                <a:gd name="T0" fmla="*/ 128 w 132"/>
                <a:gd name="T1" fmla="*/ 88 h 130"/>
                <a:gd name="T2" fmla="*/ 126 w 132"/>
                <a:gd name="T3" fmla="*/ 76 h 130"/>
                <a:gd name="T4" fmla="*/ 126 w 132"/>
                <a:gd name="T5" fmla="*/ 74 h 130"/>
                <a:gd name="T6" fmla="*/ 124 w 132"/>
                <a:gd name="T7" fmla="*/ 64 h 130"/>
                <a:gd name="T8" fmla="*/ 122 w 132"/>
                <a:gd name="T9" fmla="*/ 62 h 130"/>
                <a:gd name="T10" fmla="*/ 120 w 132"/>
                <a:gd name="T11" fmla="*/ 52 h 130"/>
                <a:gd name="T12" fmla="*/ 118 w 132"/>
                <a:gd name="T13" fmla="*/ 52 h 130"/>
                <a:gd name="T14" fmla="*/ 116 w 132"/>
                <a:gd name="T15" fmla="*/ 42 h 130"/>
                <a:gd name="T16" fmla="*/ 114 w 132"/>
                <a:gd name="T17" fmla="*/ 42 h 130"/>
                <a:gd name="T18" fmla="*/ 110 w 132"/>
                <a:gd name="T19" fmla="*/ 34 h 130"/>
                <a:gd name="T20" fmla="*/ 110 w 132"/>
                <a:gd name="T21" fmla="*/ 32 h 130"/>
                <a:gd name="T22" fmla="*/ 104 w 132"/>
                <a:gd name="T23" fmla="*/ 24 h 130"/>
                <a:gd name="T24" fmla="*/ 104 w 132"/>
                <a:gd name="T25" fmla="*/ 24 h 130"/>
                <a:gd name="T26" fmla="*/ 100 w 132"/>
                <a:gd name="T27" fmla="*/ 18 h 130"/>
                <a:gd name="T28" fmla="*/ 100 w 132"/>
                <a:gd name="T29" fmla="*/ 18 h 130"/>
                <a:gd name="T30" fmla="*/ 76 w 132"/>
                <a:gd name="T31" fmla="*/ 0 h 130"/>
                <a:gd name="T32" fmla="*/ 74 w 132"/>
                <a:gd name="T33" fmla="*/ 0 h 130"/>
                <a:gd name="T34" fmla="*/ 72 w 132"/>
                <a:gd name="T35" fmla="*/ 0 h 130"/>
                <a:gd name="T36" fmla="*/ 66 w 132"/>
                <a:gd name="T37" fmla="*/ 0 h 130"/>
                <a:gd name="T38" fmla="*/ 60 w 132"/>
                <a:gd name="T39" fmla="*/ 0 h 130"/>
                <a:gd name="T40" fmla="*/ 58 w 132"/>
                <a:gd name="T41" fmla="*/ 0 h 130"/>
                <a:gd name="T42" fmla="*/ 56 w 132"/>
                <a:gd name="T43" fmla="*/ 0 h 130"/>
                <a:gd name="T44" fmla="*/ 44 w 132"/>
                <a:gd name="T45" fmla="*/ 6 h 130"/>
                <a:gd name="T46" fmla="*/ 32 w 132"/>
                <a:gd name="T47" fmla="*/ 18 h 130"/>
                <a:gd name="T48" fmla="*/ 32 w 132"/>
                <a:gd name="T49" fmla="*/ 18 h 130"/>
                <a:gd name="T50" fmla="*/ 32 w 132"/>
                <a:gd name="T51" fmla="*/ 18 h 130"/>
                <a:gd name="T52" fmla="*/ 26 w 132"/>
                <a:gd name="T53" fmla="*/ 24 h 130"/>
                <a:gd name="T54" fmla="*/ 26 w 132"/>
                <a:gd name="T55" fmla="*/ 24 h 130"/>
                <a:gd name="T56" fmla="*/ 22 w 132"/>
                <a:gd name="T57" fmla="*/ 32 h 130"/>
                <a:gd name="T58" fmla="*/ 20 w 132"/>
                <a:gd name="T59" fmla="*/ 34 h 130"/>
                <a:gd name="T60" fmla="*/ 16 w 132"/>
                <a:gd name="T61" fmla="*/ 42 h 130"/>
                <a:gd name="T62" fmla="*/ 16 w 132"/>
                <a:gd name="T63" fmla="*/ 42 h 130"/>
                <a:gd name="T64" fmla="*/ 12 w 132"/>
                <a:gd name="T65" fmla="*/ 52 h 130"/>
                <a:gd name="T66" fmla="*/ 12 w 132"/>
                <a:gd name="T67" fmla="*/ 54 h 130"/>
                <a:gd name="T68" fmla="*/ 8 w 132"/>
                <a:gd name="T69" fmla="*/ 62 h 130"/>
                <a:gd name="T70" fmla="*/ 8 w 132"/>
                <a:gd name="T71" fmla="*/ 64 h 130"/>
                <a:gd name="T72" fmla="*/ 6 w 132"/>
                <a:gd name="T73" fmla="*/ 74 h 130"/>
                <a:gd name="T74" fmla="*/ 6 w 132"/>
                <a:gd name="T75" fmla="*/ 76 h 130"/>
                <a:gd name="T76" fmla="*/ 2 w 132"/>
                <a:gd name="T77" fmla="*/ 88 h 130"/>
                <a:gd name="T78" fmla="*/ 2 w 132"/>
                <a:gd name="T79" fmla="*/ 88 h 130"/>
                <a:gd name="T80" fmla="*/ 0 w 132"/>
                <a:gd name="T81" fmla="*/ 114 h 130"/>
                <a:gd name="T82" fmla="*/ 0 w 132"/>
                <a:gd name="T83" fmla="*/ 116 h 130"/>
                <a:gd name="T84" fmla="*/ 132 w 132"/>
                <a:gd name="T85" fmla="*/ 130 h 130"/>
                <a:gd name="T86" fmla="*/ 132 w 132"/>
                <a:gd name="T87" fmla="*/ 108 h 130"/>
                <a:gd name="T88" fmla="*/ 128 w 132"/>
                <a:gd name="T89" fmla="*/ 88 h 130"/>
                <a:gd name="T90" fmla="*/ 128 w 132"/>
                <a:gd name="T91" fmla="*/ 8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30">
                  <a:moveTo>
                    <a:pt x="128" y="88"/>
                  </a:moveTo>
                  <a:lnTo>
                    <a:pt x="128" y="88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0" y="34"/>
                  </a:lnTo>
                  <a:lnTo>
                    <a:pt x="110" y="34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88" y="6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4" y="6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30"/>
                  </a:lnTo>
                  <a:lnTo>
                    <a:pt x="132" y="130"/>
                  </a:lnTo>
                  <a:lnTo>
                    <a:pt x="132" y="130"/>
                  </a:lnTo>
                  <a:lnTo>
                    <a:pt x="132" y="10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77" name="グループ化 1676"/>
          <p:cNvGrpSpPr/>
          <p:nvPr/>
        </p:nvGrpSpPr>
        <p:grpSpPr>
          <a:xfrm>
            <a:off x="2671164" y="3273091"/>
            <a:ext cx="434926" cy="339876"/>
            <a:chOff x="4208463" y="3295650"/>
            <a:chExt cx="479425" cy="374650"/>
          </a:xfrm>
        </p:grpSpPr>
        <p:sp>
          <p:nvSpPr>
            <p:cNvPr id="1678" name="Freeform 471"/>
            <p:cNvSpPr>
              <a:spLocks/>
            </p:cNvSpPr>
            <p:nvPr/>
          </p:nvSpPr>
          <p:spPr bwMode="auto">
            <a:xfrm>
              <a:off x="4208463" y="3492500"/>
              <a:ext cx="479425" cy="177800"/>
            </a:xfrm>
            <a:custGeom>
              <a:avLst/>
              <a:gdLst>
                <a:gd name="T0" fmla="*/ 32 w 302"/>
                <a:gd name="T1" fmla="*/ 12 h 112"/>
                <a:gd name="T2" fmla="*/ 32 w 302"/>
                <a:gd name="T3" fmla="*/ 12 h 112"/>
                <a:gd name="T4" fmla="*/ 22 w 302"/>
                <a:gd name="T5" fmla="*/ 12 h 112"/>
                <a:gd name="T6" fmla="*/ 14 w 302"/>
                <a:gd name="T7" fmla="*/ 8 h 112"/>
                <a:gd name="T8" fmla="*/ 6 w 302"/>
                <a:gd name="T9" fmla="*/ 4 h 112"/>
                <a:gd name="T10" fmla="*/ 0 w 302"/>
                <a:gd name="T11" fmla="*/ 0 h 112"/>
                <a:gd name="T12" fmla="*/ 0 w 302"/>
                <a:gd name="T13" fmla="*/ 76 h 112"/>
                <a:gd name="T14" fmla="*/ 0 w 302"/>
                <a:gd name="T15" fmla="*/ 76 h 112"/>
                <a:gd name="T16" fmla="*/ 0 w 302"/>
                <a:gd name="T17" fmla="*/ 82 h 112"/>
                <a:gd name="T18" fmla="*/ 2 w 302"/>
                <a:gd name="T19" fmla="*/ 90 h 112"/>
                <a:gd name="T20" fmla="*/ 6 w 302"/>
                <a:gd name="T21" fmla="*/ 96 h 112"/>
                <a:gd name="T22" fmla="*/ 12 w 302"/>
                <a:gd name="T23" fmla="*/ 102 h 112"/>
                <a:gd name="T24" fmla="*/ 16 w 302"/>
                <a:gd name="T25" fmla="*/ 106 h 112"/>
                <a:gd name="T26" fmla="*/ 24 w 302"/>
                <a:gd name="T27" fmla="*/ 110 h 112"/>
                <a:gd name="T28" fmla="*/ 30 w 302"/>
                <a:gd name="T29" fmla="*/ 112 h 112"/>
                <a:gd name="T30" fmla="*/ 38 w 302"/>
                <a:gd name="T31" fmla="*/ 112 h 112"/>
                <a:gd name="T32" fmla="*/ 264 w 302"/>
                <a:gd name="T33" fmla="*/ 112 h 112"/>
                <a:gd name="T34" fmla="*/ 264 w 302"/>
                <a:gd name="T35" fmla="*/ 112 h 112"/>
                <a:gd name="T36" fmla="*/ 272 w 302"/>
                <a:gd name="T37" fmla="*/ 112 h 112"/>
                <a:gd name="T38" fmla="*/ 278 w 302"/>
                <a:gd name="T39" fmla="*/ 110 h 112"/>
                <a:gd name="T40" fmla="*/ 286 w 302"/>
                <a:gd name="T41" fmla="*/ 106 h 112"/>
                <a:gd name="T42" fmla="*/ 290 w 302"/>
                <a:gd name="T43" fmla="*/ 102 h 112"/>
                <a:gd name="T44" fmla="*/ 296 w 302"/>
                <a:gd name="T45" fmla="*/ 96 h 112"/>
                <a:gd name="T46" fmla="*/ 298 w 302"/>
                <a:gd name="T47" fmla="*/ 90 h 112"/>
                <a:gd name="T48" fmla="*/ 302 w 302"/>
                <a:gd name="T49" fmla="*/ 82 h 112"/>
                <a:gd name="T50" fmla="*/ 302 w 302"/>
                <a:gd name="T51" fmla="*/ 76 h 112"/>
                <a:gd name="T52" fmla="*/ 302 w 302"/>
                <a:gd name="T53" fmla="*/ 0 h 112"/>
                <a:gd name="T54" fmla="*/ 302 w 302"/>
                <a:gd name="T55" fmla="*/ 0 h 112"/>
                <a:gd name="T56" fmla="*/ 296 w 302"/>
                <a:gd name="T57" fmla="*/ 4 h 112"/>
                <a:gd name="T58" fmla="*/ 288 w 302"/>
                <a:gd name="T59" fmla="*/ 8 h 112"/>
                <a:gd name="T60" fmla="*/ 280 w 302"/>
                <a:gd name="T61" fmla="*/ 12 h 112"/>
                <a:gd name="T62" fmla="*/ 270 w 302"/>
                <a:gd name="T63" fmla="*/ 12 h 112"/>
                <a:gd name="T64" fmla="*/ 32 w 302"/>
                <a:gd name="T65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112">
                  <a:moveTo>
                    <a:pt x="32" y="12"/>
                  </a:moveTo>
                  <a:lnTo>
                    <a:pt x="3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6" y="96"/>
                  </a:lnTo>
                  <a:lnTo>
                    <a:pt x="12" y="102"/>
                  </a:lnTo>
                  <a:lnTo>
                    <a:pt x="16" y="106"/>
                  </a:lnTo>
                  <a:lnTo>
                    <a:pt x="24" y="110"/>
                  </a:lnTo>
                  <a:lnTo>
                    <a:pt x="30" y="112"/>
                  </a:lnTo>
                  <a:lnTo>
                    <a:pt x="38" y="112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72" y="112"/>
                  </a:lnTo>
                  <a:lnTo>
                    <a:pt x="278" y="110"/>
                  </a:lnTo>
                  <a:lnTo>
                    <a:pt x="286" y="106"/>
                  </a:lnTo>
                  <a:lnTo>
                    <a:pt x="290" y="102"/>
                  </a:lnTo>
                  <a:lnTo>
                    <a:pt x="296" y="96"/>
                  </a:lnTo>
                  <a:lnTo>
                    <a:pt x="298" y="90"/>
                  </a:lnTo>
                  <a:lnTo>
                    <a:pt x="302" y="82"/>
                  </a:lnTo>
                  <a:lnTo>
                    <a:pt x="302" y="76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296" y="4"/>
                  </a:lnTo>
                  <a:lnTo>
                    <a:pt x="288" y="8"/>
                  </a:lnTo>
                  <a:lnTo>
                    <a:pt x="280" y="12"/>
                  </a:lnTo>
                  <a:lnTo>
                    <a:pt x="270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79" name="Freeform 472"/>
            <p:cNvSpPr>
              <a:spLocks/>
            </p:cNvSpPr>
            <p:nvPr/>
          </p:nvSpPr>
          <p:spPr bwMode="auto">
            <a:xfrm>
              <a:off x="4208463" y="3444875"/>
              <a:ext cx="479425" cy="66675"/>
            </a:xfrm>
            <a:custGeom>
              <a:avLst/>
              <a:gdLst>
                <a:gd name="T0" fmla="*/ 270 w 302"/>
                <a:gd name="T1" fmla="*/ 32 h 42"/>
                <a:gd name="T2" fmla="*/ 32 w 302"/>
                <a:gd name="T3" fmla="*/ 32 h 42"/>
                <a:gd name="T4" fmla="*/ 32 w 302"/>
                <a:gd name="T5" fmla="*/ 32 h 42"/>
                <a:gd name="T6" fmla="*/ 24 w 302"/>
                <a:gd name="T7" fmla="*/ 32 h 42"/>
                <a:gd name="T8" fmla="*/ 18 w 302"/>
                <a:gd name="T9" fmla="*/ 30 h 42"/>
                <a:gd name="T10" fmla="*/ 10 w 302"/>
                <a:gd name="T11" fmla="*/ 24 h 42"/>
                <a:gd name="T12" fmla="*/ 2 w 302"/>
                <a:gd name="T13" fmla="*/ 14 h 42"/>
                <a:gd name="T14" fmla="*/ 0 w 302"/>
                <a:gd name="T15" fmla="*/ 8 h 42"/>
                <a:gd name="T16" fmla="*/ 0 w 302"/>
                <a:gd name="T17" fmla="*/ 2 h 42"/>
                <a:gd name="T18" fmla="*/ 0 w 302"/>
                <a:gd name="T19" fmla="*/ 30 h 42"/>
                <a:gd name="T20" fmla="*/ 0 w 302"/>
                <a:gd name="T21" fmla="*/ 30 h 42"/>
                <a:gd name="T22" fmla="*/ 6 w 302"/>
                <a:gd name="T23" fmla="*/ 34 h 42"/>
                <a:gd name="T24" fmla="*/ 14 w 302"/>
                <a:gd name="T25" fmla="*/ 38 h 42"/>
                <a:gd name="T26" fmla="*/ 22 w 302"/>
                <a:gd name="T27" fmla="*/ 42 h 42"/>
                <a:gd name="T28" fmla="*/ 32 w 302"/>
                <a:gd name="T29" fmla="*/ 42 h 42"/>
                <a:gd name="T30" fmla="*/ 270 w 302"/>
                <a:gd name="T31" fmla="*/ 42 h 42"/>
                <a:gd name="T32" fmla="*/ 270 w 302"/>
                <a:gd name="T33" fmla="*/ 42 h 42"/>
                <a:gd name="T34" fmla="*/ 280 w 302"/>
                <a:gd name="T35" fmla="*/ 42 h 42"/>
                <a:gd name="T36" fmla="*/ 288 w 302"/>
                <a:gd name="T37" fmla="*/ 38 h 42"/>
                <a:gd name="T38" fmla="*/ 296 w 302"/>
                <a:gd name="T39" fmla="*/ 34 h 42"/>
                <a:gd name="T40" fmla="*/ 302 w 302"/>
                <a:gd name="T41" fmla="*/ 30 h 42"/>
                <a:gd name="T42" fmla="*/ 302 w 302"/>
                <a:gd name="T43" fmla="*/ 0 h 42"/>
                <a:gd name="T44" fmla="*/ 302 w 302"/>
                <a:gd name="T45" fmla="*/ 0 h 42"/>
                <a:gd name="T46" fmla="*/ 302 w 302"/>
                <a:gd name="T47" fmla="*/ 6 h 42"/>
                <a:gd name="T48" fmla="*/ 300 w 302"/>
                <a:gd name="T49" fmla="*/ 12 h 42"/>
                <a:gd name="T50" fmla="*/ 292 w 302"/>
                <a:gd name="T51" fmla="*/ 22 h 42"/>
                <a:gd name="T52" fmla="*/ 288 w 302"/>
                <a:gd name="T53" fmla="*/ 26 h 42"/>
                <a:gd name="T54" fmla="*/ 282 w 302"/>
                <a:gd name="T55" fmla="*/ 30 h 42"/>
                <a:gd name="T56" fmla="*/ 278 w 302"/>
                <a:gd name="T57" fmla="*/ 32 h 42"/>
                <a:gd name="T58" fmla="*/ 270 w 302"/>
                <a:gd name="T59" fmla="*/ 32 h 42"/>
                <a:gd name="T60" fmla="*/ 270 w 302"/>
                <a:gd name="T61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2" h="42">
                  <a:moveTo>
                    <a:pt x="270" y="32"/>
                  </a:moveTo>
                  <a:lnTo>
                    <a:pt x="32" y="32"/>
                  </a:lnTo>
                  <a:lnTo>
                    <a:pt x="32" y="32"/>
                  </a:lnTo>
                  <a:lnTo>
                    <a:pt x="24" y="32"/>
                  </a:lnTo>
                  <a:lnTo>
                    <a:pt x="18" y="30"/>
                  </a:lnTo>
                  <a:lnTo>
                    <a:pt x="10" y="24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4"/>
                  </a:lnTo>
                  <a:lnTo>
                    <a:pt x="14" y="38"/>
                  </a:lnTo>
                  <a:lnTo>
                    <a:pt x="22" y="42"/>
                  </a:lnTo>
                  <a:lnTo>
                    <a:pt x="32" y="42"/>
                  </a:lnTo>
                  <a:lnTo>
                    <a:pt x="270" y="42"/>
                  </a:lnTo>
                  <a:lnTo>
                    <a:pt x="270" y="42"/>
                  </a:lnTo>
                  <a:lnTo>
                    <a:pt x="280" y="42"/>
                  </a:lnTo>
                  <a:lnTo>
                    <a:pt x="288" y="38"/>
                  </a:lnTo>
                  <a:lnTo>
                    <a:pt x="296" y="34"/>
                  </a:lnTo>
                  <a:lnTo>
                    <a:pt x="302" y="30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302" y="6"/>
                  </a:lnTo>
                  <a:lnTo>
                    <a:pt x="300" y="12"/>
                  </a:lnTo>
                  <a:lnTo>
                    <a:pt x="292" y="22"/>
                  </a:lnTo>
                  <a:lnTo>
                    <a:pt x="288" y="26"/>
                  </a:lnTo>
                  <a:lnTo>
                    <a:pt x="282" y="30"/>
                  </a:lnTo>
                  <a:lnTo>
                    <a:pt x="278" y="32"/>
                  </a:lnTo>
                  <a:lnTo>
                    <a:pt x="270" y="32"/>
                  </a:lnTo>
                  <a:lnTo>
                    <a:pt x="27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0" name="Freeform 473"/>
            <p:cNvSpPr>
              <a:spLocks noEditPoints="1"/>
            </p:cNvSpPr>
            <p:nvPr/>
          </p:nvSpPr>
          <p:spPr bwMode="auto">
            <a:xfrm>
              <a:off x="4208463" y="3295650"/>
              <a:ext cx="479425" cy="200025"/>
            </a:xfrm>
            <a:custGeom>
              <a:avLst/>
              <a:gdLst>
                <a:gd name="T0" fmla="*/ 226 w 302"/>
                <a:gd name="T1" fmla="*/ 48 h 126"/>
                <a:gd name="T2" fmla="*/ 226 w 302"/>
                <a:gd name="T3" fmla="*/ 24 h 126"/>
                <a:gd name="T4" fmla="*/ 222 w 302"/>
                <a:gd name="T5" fmla="*/ 16 h 126"/>
                <a:gd name="T6" fmla="*/ 210 w 302"/>
                <a:gd name="T7" fmla="*/ 2 h 126"/>
                <a:gd name="T8" fmla="*/ 200 w 302"/>
                <a:gd name="T9" fmla="*/ 0 h 126"/>
                <a:gd name="T10" fmla="*/ 102 w 302"/>
                <a:gd name="T11" fmla="*/ 0 h 126"/>
                <a:gd name="T12" fmla="*/ 92 w 302"/>
                <a:gd name="T13" fmla="*/ 2 h 126"/>
                <a:gd name="T14" fmla="*/ 78 w 302"/>
                <a:gd name="T15" fmla="*/ 16 h 126"/>
                <a:gd name="T16" fmla="*/ 76 w 302"/>
                <a:gd name="T17" fmla="*/ 48 h 126"/>
                <a:gd name="T18" fmla="*/ 38 w 302"/>
                <a:gd name="T19" fmla="*/ 48 h 126"/>
                <a:gd name="T20" fmla="*/ 24 w 302"/>
                <a:gd name="T21" fmla="*/ 52 h 126"/>
                <a:gd name="T22" fmla="*/ 12 w 302"/>
                <a:gd name="T23" fmla="*/ 60 h 126"/>
                <a:gd name="T24" fmla="*/ 2 w 302"/>
                <a:gd name="T25" fmla="*/ 72 h 126"/>
                <a:gd name="T26" fmla="*/ 0 w 302"/>
                <a:gd name="T27" fmla="*/ 86 h 126"/>
                <a:gd name="T28" fmla="*/ 0 w 302"/>
                <a:gd name="T29" fmla="*/ 96 h 126"/>
                <a:gd name="T30" fmla="*/ 2 w 302"/>
                <a:gd name="T31" fmla="*/ 108 h 126"/>
                <a:gd name="T32" fmla="*/ 18 w 302"/>
                <a:gd name="T33" fmla="*/ 124 h 126"/>
                <a:gd name="T34" fmla="*/ 32 w 302"/>
                <a:gd name="T35" fmla="*/ 126 h 126"/>
                <a:gd name="T36" fmla="*/ 270 w 302"/>
                <a:gd name="T37" fmla="*/ 126 h 126"/>
                <a:gd name="T38" fmla="*/ 282 w 302"/>
                <a:gd name="T39" fmla="*/ 124 h 126"/>
                <a:gd name="T40" fmla="*/ 292 w 302"/>
                <a:gd name="T41" fmla="*/ 116 h 126"/>
                <a:gd name="T42" fmla="*/ 302 w 302"/>
                <a:gd name="T43" fmla="*/ 100 h 126"/>
                <a:gd name="T44" fmla="*/ 302 w 302"/>
                <a:gd name="T45" fmla="*/ 86 h 126"/>
                <a:gd name="T46" fmla="*/ 302 w 302"/>
                <a:gd name="T47" fmla="*/ 78 h 126"/>
                <a:gd name="T48" fmla="*/ 296 w 302"/>
                <a:gd name="T49" fmla="*/ 64 h 126"/>
                <a:gd name="T50" fmla="*/ 286 w 302"/>
                <a:gd name="T51" fmla="*/ 54 h 126"/>
                <a:gd name="T52" fmla="*/ 272 w 302"/>
                <a:gd name="T53" fmla="*/ 48 h 126"/>
                <a:gd name="T54" fmla="*/ 264 w 302"/>
                <a:gd name="T55" fmla="*/ 48 h 126"/>
                <a:gd name="T56" fmla="*/ 96 w 302"/>
                <a:gd name="T57" fmla="*/ 26 h 126"/>
                <a:gd name="T58" fmla="*/ 98 w 302"/>
                <a:gd name="T59" fmla="*/ 22 h 126"/>
                <a:gd name="T60" fmla="*/ 102 w 302"/>
                <a:gd name="T61" fmla="*/ 20 h 126"/>
                <a:gd name="T62" fmla="*/ 200 w 302"/>
                <a:gd name="T63" fmla="*/ 20 h 126"/>
                <a:gd name="T64" fmla="*/ 204 w 302"/>
                <a:gd name="T65" fmla="*/ 22 h 126"/>
                <a:gd name="T66" fmla="*/ 206 w 302"/>
                <a:gd name="T67" fmla="*/ 4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2" h="126">
                  <a:moveTo>
                    <a:pt x="264" y="48"/>
                  </a:moveTo>
                  <a:lnTo>
                    <a:pt x="226" y="48"/>
                  </a:lnTo>
                  <a:lnTo>
                    <a:pt x="226" y="26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2" y="16"/>
                  </a:lnTo>
                  <a:lnTo>
                    <a:pt x="218" y="8"/>
                  </a:lnTo>
                  <a:lnTo>
                    <a:pt x="210" y="2"/>
                  </a:lnTo>
                  <a:lnTo>
                    <a:pt x="206" y="0"/>
                  </a:lnTo>
                  <a:lnTo>
                    <a:pt x="200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4" y="8"/>
                  </a:lnTo>
                  <a:lnTo>
                    <a:pt x="78" y="16"/>
                  </a:lnTo>
                  <a:lnTo>
                    <a:pt x="76" y="24"/>
                  </a:lnTo>
                  <a:lnTo>
                    <a:pt x="76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0" y="48"/>
                  </a:lnTo>
                  <a:lnTo>
                    <a:pt x="24" y="52"/>
                  </a:lnTo>
                  <a:lnTo>
                    <a:pt x="16" y="54"/>
                  </a:lnTo>
                  <a:lnTo>
                    <a:pt x="12" y="60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2" y="108"/>
                  </a:lnTo>
                  <a:lnTo>
                    <a:pt x="10" y="118"/>
                  </a:lnTo>
                  <a:lnTo>
                    <a:pt x="18" y="124"/>
                  </a:lnTo>
                  <a:lnTo>
                    <a:pt x="24" y="126"/>
                  </a:lnTo>
                  <a:lnTo>
                    <a:pt x="32" y="126"/>
                  </a:lnTo>
                  <a:lnTo>
                    <a:pt x="270" y="126"/>
                  </a:lnTo>
                  <a:lnTo>
                    <a:pt x="270" y="126"/>
                  </a:lnTo>
                  <a:lnTo>
                    <a:pt x="278" y="126"/>
                  </a:lnTo>
                  <a:lnTo>
                    <a:pt x="282" y="124"/>
                  </a:lnTo>
                  <a:lnTo>
                    <a:pt x="288" y="120"/>
                  </a:lnTo>
                  <a:lnTo>
                    <a:pt x="292" y="116"/>
                  </a:lnTo>
                  <a:lnTo>
                    <a:pt x="300" y="106"/>
                  </a:lnTo>
                  <a:lnTo>
                    <a:pt x="302" y="100"/>
                  </a:lnTo>
                  <a:lnTo>
                    <a:pt x="302" y="94"/>
                  </a:lnTo>
                  <a:lnTo>
                    <a:pt x="302" y="86"/>
                  </a:lnTo>
                  <a:lnTo>
                    <a:pt x="302" y="86"/>
                  </a:lnTo>
                  <a:lnTo>
                    <a:pt x="302" y="78"/>
                  </a:lnTo>
                  <a:lnTo>
                    <a:pt x="298" y="72"/>
                  </a:lnTo>
                  <a:lnTo>
                    <a:pt x="296" y="64"/>
                  </a:lnTo>
                  <a:lnTo>
                    <a:pt x="290" y="60"/>
                  </a:lnTo>
                  <a:lnTo>
                    <a:pt x="286" y="54"/>
                  </a:lnTo>
                  <a:lnTo>
                    <a:pt x="278" y="52"/>
                  </a:lnTo>
                  <a:lnTo>
                    <a:pt x="272" y="48"/>
                  </a:lnTo>
                  <a:lnTo>
                    <a:pt x="264" y="48"/>
                  </a:lnTo>
                  <a:lnTo>
                    <a:pt x="264" y="48"/>
                  </a:lnTo>
                  <a:close/>
                  <a:moveTo>
                    <a:pt x="96" y="48"/>
                  </a:moveTo>
                  <a:lnTo>
                    <a:pt x="96" y="26"/>
                  </a:lnTo>
                  <a:lnTo>
                    <a:pt x="96" y="26"/>
                  </a:lnTo>
                  <a:lnTo>
                    <a:pt x="98" y="22"/>
                  </a:lnTo>
                  <a:lnTo>
                    <a:pt x="100" y="20"/>
                  </a:lnTo>
                  <a:lnTo>
                    <a:pt x="102" y="20"/>
                  </a:lnTo>
                  <a:lnTo>
                    <a:pt x="200" y="20"/>
                  </a:lnTo>
                  <a:lnTo>
                    <a:pt x="200" y="20"/>
                  </a:lnTo>
                  <a:lnTo>
                    <a:pt x="202" y="20"/>
                  </a:lnTo>
                  <a:lnTo>
                    <a:pt x="204" y="22"/>
                  </a:lnTo>
                  <a:lnTo>
                    <a:pt x="206" y="26"/>
                  </a:lnTo>
                  <a:lnTo>
                    <a:pt x="206" y="4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1" name="Freeform 474"/>
            <p:cNvSpPr>
              <a:spLocks/>
            </p:cNvSpPr>
            <p:nvPr/>
          </p:nvSpPr>
          <p:spPr bwMode="auto">
            <a:xfrm>
              <a:off x="4395788" y="3467100"/>
              <a:ext cx="101600" cy="73025"/>
            </a:xfrm>
            <a:custGeom>
              <a:avLst/>
              <a:gdLst>
                <a:gd name="T0" fmla="*/ 64 w 64"/>
                <a:gd name="T1" fmla="*/ 26 h 46"/>
                <a:gd name="T2" fmla="*/ 64 w 64"/>
                <a:gd name="T3" fmla="*/ 26 h 46"/>
                <a:gd name="T4" fmla="*/ 64 w 64"/>
                <a:gd name="T5" fmla="*/ 34 h 46"/>
                <a:gd name="T6" fmla="*/ 60 w 64"/>
                <a:gd name="T7" fmla="*/ 40 h 46"/>
                <a:gd name="T8" fmla="*/ 54 w 64"/>
                <a:gd name="T9" fmla="*/ 44 h 46"/>
                <a:gd name="T10" fmla="*/ 46 w 64"/>
                <a:gd name="T11" fmla="*/ 46 h 46"/>
                <a:gd name="T12" fmla="*/ 20 w 64"/>
                <a:gd name="T13" fmla="*/ 46 h 46"/>
                <a:gd name="T14" fmla="*/ 20 w 64"/>
                <a:gd name="T15" fmla="*/ 46 h 46"/>
                <a:gd name="T16" fmla="*/ 12 w 64"/>
                <a:gd name="T17" fmla="*/ 44 h 46"/>
                <a:gd name="T18" fmla="*/ 6 w 64"/>
                <a:gd name="T19" fmla="*/ 40 h 46"/>
                <a:gd name="T20" fmla="*/ 2 w 64"/>
                <a:gd name="T21" fmla="*/ 34 h 46"/>
                <a:gd name="T22" fmla="*/ 0 w 64"/>
                <a:gd name="T23" fmla="*/ 26 h 46"/>
                <a:gd name="T24" fmla="*/ 0 w 64"/>
                <a:gd name="T25" fmla="*/ 20 h 46"/>
                <a:gd name="T26" fmla="*/ 0 w 64"/>
                <a:gd name="T27" fmla="*/ 20 h 46"/>
                <a:gd name="T28" fmla="*/ 2 w 64"/>
                <a:gd name="T29" fmla="*/ 12 h 46"/>
                <a:gd name="T30" fmla="*/ 6 w 64"/>
                <a:gd name="T31" fmla="*/ 6 h 46"/>
                <a:gd name="T32" fmla="*/ 12 w 64"/>
                <a:gd name="T33" fmla="*/ 2 h 46"/>
                <a:gd name="T34" fmla="*/ 20 w 64"/>
                <a:gd name="T35" fmla="*/ 0 h 46"/>
                <a:gd name="T36" fmla="*/ 46 w 64"/>
                <a:gd name="T37" fmla="*/ 0 h 46"/>
                <a:gd name="T38" fmla="*/ 46 w 64"/>
                <a:gd name="T39" fmla="*/ 0 h 46"/>
                <a:gd name="T40" fmla="*/ 54 w 64"/>
                <a:gd name="T41" fmla="*/ 2 h 46"/>
                <a:gd name="T42" fmla="*/ 60 w 64"/>
                <a:gd name="T43" fmla="*/ 6 h 46"/>
                <a:gd name="T44" fmla="*/ 64 w 64"/>
                <a:gd name="T45" fmla="*/ 12 h 46"/>
                <a:gd name="T46" fmla="*/ 64 w 64"/>
                <a:gd name="T47" fmla="*/ 20 h 46"/>
                <a:gd name="T48" fmla="*/ 64 w 64"/>
                <a:gd name="T4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46">
                  <a:moveTo>
                    <a:pt x="64" y="26"/>
                  </a:moveTo>
                  <a:lnTo>
                    <a:pt x="64" y="26"/>
                  </a:lnTo>
                  <a:lnTo>
                    <a:pt x="64" y="34"/>
                  </a:lnTo>
                  <a:lnTo>
                    <a:pt x="60" y="40"/>
                  </a:lnTo>
                  <a:lnTo>
                    <a:pt x="54" y="44"/>
                  </a:lnTo>
                  <a:lnTo>
                    <a:pt x="46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2" y="44"/>
                  </a:lnTo>
                  <a:lnTo>
                    <a:pt x="6" y="40"/>
                  </a:lnTo>
                  <a:lnTo>
                    <a:pt x="2" y="34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0" y="6"/>
                  </a:lnTo>
                  <a:lnTo>
                    <a:pt x="64" y="12"/>
                  </a:lnTo>
                  <a:lnTo>
                    <a:pt x="64" y="20"/>
                  </a:lnTo>
                  <a:lnTo>
                    <a:pt x="64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2" name="Freeform 475"/>
            <p:cNvSpPr>
              <a:spLocks/>
            </p:cNvSpPr>
            <p:nvPr/>
          </p:nvSpPr>
          <p:spPr bwMode="auto">
            <a:xfrm>
              <a:off x="4687888" y="3444875"/>
              <a:ext cx="0" cy="47625"/>
            </a:xfrm>
            <a:custGeom>
              <a:avLst/>
              <a:gdLst>
                <a:gd name="T0" fmla="*/ 2 h 30"/>
                <a:gd name="T1" fmla="*/ 0 h 30"/>
                <a:gd name="T2" fmla="*/ 30 h 30"/>
                <a:gd name="T3" fmla="*/ 30 h 30"/>
                <a:gd name="T4" fmla="*/ 2 h 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0">
                  <a:moveTo>
                    <a:pt x="0" y="2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3" name="Freeform 476"/>
            <p:cNvSpPr>
              <a:spLocks/>
            </p:cNvSpPr>
            <p:nvPr/>
          </p:nvSpPr>
          <p:spPr bwMode="auto">
            <a:xfrm>
              <a:off x="4414838" y="3486150"/>
              <a:ext cx="66675" cy="34925"/>
            </a:xfrm>
            <a:custGeom>
              <a:avLst/>
              <a:gdLst>
                <a:gd name="T0" fmla="*/ 8 w 42"/>
                <a:gd name="T1" fmla="*/ 22 h 22"/>
                <a:gd name="T2" fmla="*/ 8 w 42"/>
                <a:gd name="T3" fmla="*/ 22 h 22"/>
                <a:gd name="T4" fmla="*/ 2 w 42"/>
                <a:gd name="T5" fmla="*/ 20 h 22"/>
                <a:gd name="T6" fmla="*/ 0 w 42"/>
                <a:gd name="T7" fmla="*/ 14 h 22"/>
                <a:gd name="T8" fmla="*/ 0 w 42"/>
                <a:gd name="T9" fmla="*/ 8 h 22"/>
                <a:gd name="T10" fmla="*/ 0 w 42"/>
                <a:gd name="T11" fmla="*/ 8 h 22"/>
                <a:gd name="T12" fmla="*/ 2 w 42"/>
                <a:gd name="T13" fmla="*/ 2 h 22"/>
                <a:gd name="T14" fmla="*/ 8 w 42"/>
                <a:gd name="T15" fmla="*/ 0 h 22"/>
                <a:gd name="T16" fmla="*/ 34 w 42"/>
                <a:gd name="T17" fmla="*/ 0 h 22"/>
                <a:gd name="T18" fmla="*/ 34 w 42"/>
                <a:gd name="T19" fmla="*/ 0 h 22"/>
                <a:gd name="T20" fmla="*/ 40 w 42"/>
                <a:gd name="T21" fmla="*/ 2 h 22"/>
                <a:gd name="T22" fmla="*/ 42 w 42"/>
                <a:gd name="T23" fmla="*/ 8 h 22"/>
                <a:gd name="T24" fmla="*/ 42 w 42"/>
                <a:gd name="T25" fmla="*/ 14 h 22"/>
                <a:gd name="T26" fmla="*/ 42 w 42"/>
                <a:gd name="T27" fmla="*/ 14 h 22"/>
                <a:gd name="T28" fmla="*/ 40 w 42"/>
                <a:gd name="T29" fmla="*/ 20 h 22"/>
                <a:gd name="T30" fmla="*/ 34 w 42"/>
                <a:gd name="T31" fmla="*/ 22 h 22"/>
                <a:gd name="T32" fmla="*/ 8 w 42"/>
                <a:gd name="T3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22">
                  <a:moveTo>
                    <a:pt x="8" y="22"/>
                  </a:moveTo>
                  <a:lnTo>
                    <a:pt x="8" y="22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2" y="8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84" name="グループ化 1683"/>
          <p:cNvGrpSpPr/>
          <p:nvPr/>
        </p:nvGrpSpPr>
        <p:grpSpPr>
          <a:xfrm>
            <a:off x="4791066" y="4589244"/>
            <a:ext cx="357157" cy="434926"/>
            <a:chOff x="6653213" y="5048250"/>
            <a:chExt cx="393700" cy="479425"/>
          </a:xfrm>
        </p:grpSpPr>
        <p:sp>
          <p:nvSpPr>
            <p:cNvPr id="1685" name="Freeform 477"/>
            <p:cNvSpPr>
              <a:spLocks noEditPoints="1"/>
            </p:cNvSpPr>
            <p:nvPr/>
          </p:nvSpPr>
          <p:spPr bwMode="auto">
            <a:xfrm>
              <a:off x="6653213" y="5048250"/>
              <a:ext cx="393700" cy="479425"/>
            </a:xfrm>
            <a:custGeom>
              <a:avLst/>
              <a:gdLst>
                <a:gd name="T0" fmla="*/ 200 w 248"/>
                <a:gd name="T1" fmla="*/ 88 h 302"/>
                <a:gd name="T2" fmla="*/ 212 w 248"/>
                <a:gd name="T3" fmla="*/ 88 h 302"/>
                <a:gd name="T4" fmla="*/ 230 w 248"/>
                <a:gd name="T5" fmla="*/ 78 h 302"/>
                <a:gd name="T6" fmla="*/ 240 w 248"/>
                <a:gd name="T7" fmla="*/ 58 h 302"/>
                <a:gd name="T8" fmla="*/ 240 w 248"/>
                <a:gd name="T9" fmla="*/ 42 h 302"/>
                <a:gd name="T10" fmla="*/ 230 w 248"/>
                <a:gd name="T11" fmla="*/ 22 h 302"/>
                <a:gd name="T12" fmla="*/ 212 w 248"/>
                <a:gd name="T13" fmla="*/ 12 h 302"/>
                <a:gd name="T14" fmla="*/ 200 w 248"/>
                <a:gd name="T15" fmla="*/ 12 h 302"/>
                <a:gd name="T16" fmla="*/ 182 w 248"/>
                <a:gd name="T17" fmla="*/ 8 h 302"/>
                <a:gd name="T18" fmla="*/ 168 w 248"/>
                <a:gd name="T19" fmla="*/ 4 h 302"/>
                <a:gd name="T20" fmla="*/ 148 w 248"/>
                <a:gd name="T21" fmla="*/ 12 h 302"/>
                <a:gd name="T22" fmla="*/ 128 w 248"/>
                <a:gd name="T23" fmla="*/ 0 h 302"/>
                <a:gd name="T24" fmla="*/ 112 w 248"/>
                <a:gd name="T25" fmla="*/ 0 h 302"/>
                <a:gd name="T26" fmla="*/ 92 w 248"/>
                <a:gd name="T27" fmla="*/ 12 h 302"/>
                <a:gd name="T28" fmla="*/ 72 w 248"/>
                <a:gd name="T29" fmla="*/ 4 h 302"/>
                <a:gd name="T30" fmla="*/ 58 w 248"/>
                <a:gd name="T31" fmla="*/ 8 h 302"/>
                <a:gd name="T32" fmla="*/ 42 w 248"/>
                <a:gd name="T33" fmla="*/ 12 h 302"/>
                <a:gd name="T34" fmla="*/ 28 w 248"/>
                <a:gd name="T35" fmla="*/ 12 h 302"/>
                <a:gd name="T36" fmla="*/ 10 w 248"/>
                <a:gd name="T37" fmla="*/ 22 h 302"/>
                <a:gd name="T38" fmla="*/ 2 w 248"/>
                <a:gd name="T39" fmla="*/ 42 h 302"/>
                <a:gd name="T40" fmla="*/ 2 w 248"/>
                <a:gd name="T41" fmla="*/ 58 h 302"/>
                <a:gd name="T42" fmla="*/ 10 w 248"/>
                <a:gd name="T43" fmla="*/ 78 h 302"/>
                <a:gd name="T44" fmla="*/ 28 w 248"/>
                <a:gd name="T45" fmla="*/ 88 h 302"/>
                <a:gd name="T46" fmla="*/ 42 w 248"/>
                <a:gd name="T47" fmla="*/ 88 h 302"/>
                <a:gd name="T48" fmla="*/ 42 w 248"/>
                <a:gd name="T49" fmla="*/ 264 h 302"/>
                <a:gd name="T50" fmla="*/ 48 w 248"/>
                <a:gd name="T51" fmla="*/ 284 h 302"/>
                <a:gd name="T52" fmla="*/ 58 w 248"/>
                <a:gd name="T53" fmla="*/ 294 h 302"/>
                <a:gd name="T54" fmla="*/ 78 w 248"/>
                <a:gd name="T55" fmla="*/ 302 h 302"/>
                <a:gd name="T56" fmla="*/ 162 w 248"/>
                <a:gd name="T57" fmla="*/ 302 h 302"/>
                <a:gd name="T58" fmla="*/ 182 w 248"/>
                <a:gd name="T59" fmla="*/ 294 h 302"/>
                <a:gd name="T60" fmla="*/ 194 w 248"/>
                <a:gd name="T61" fmla="*/ 284 h 302"/>
                <a:gd name="T62" fmla="*/ 200 w 248"/>
                <a:gd name="T63" fmla="*/ 264 h 302"/>
                <a:gd name="T64" fmla="*/ 218 w 248"/>
                <a:gd name="T65" fmla="*/ 222 h 302"/>
                <a:gd name="T66" fmla="*/ 238 w 248"/>
                <a:gd name="T67" fmla="*/ 208 h 302"/>
                <a:gd name="T68" fmla="*/ 248 w 248"/>
                <a:gd name="T69" fmla="*/ 172 h 302"/>
                <a:gd name="T70" fmla="*/ 244 w 248"/>
                <a:gd name="T71" fmla="*/ 142 h 302"/>
                <a:gd name="T72" fmla="*/ 226 w 248"/>
                <a:gd name="T73" fmla="*/ 124 h 302"/>
                <a:gd name="T74" fmla="*/ 200 w 248"/>
                <a:gd name="T75" fmla="*/ 120 h 302"/>
                <a:gd name="T76" fmla="*/ 200 w 248"/>
                <a:gd name="T77" fmla="*/ 140 h 302"/>
                <a:gd name="T78" fmla="*/ 220 w 248"/>
                <a:gd name="T79" fmla="*/ 144 h 302"/>
                <a:gd name="T80" fmla="*/ 228 w 248"/>
                <a:gd name="T81" fmla="*/ 172 h 302"/>
                <a:gd name="T82" fmla="*/ 224 w 248"/>
                <a:gd name="T83" fmla="*/ 194 h 302"/>
                <a:gd name="T84" fmla="*/ 212 w 248"/>
                <a:gd name="T85" fmla="*/ 2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8" h="302">
                  <a:moveTo>
                    <a:pt x="200" y="120"/>
                  </a:moveTo>
                  <a:lnTo>
                    <a:pt x="200" y="88"/>
                  </a:lnTo>
                  <a:lnTo>
                    <a:pt x="200" y="88"/>
                  </a:lnTo>
                  <a:lnTo>
                    <a:pt x="206" y="88"/>
                  </a:lnTo>
                  <a:lnTo>
                    <a:pt x="206" y="88"/>
                  </a:lnTo>
                  <a:lnTo>
                    <a:pt x="212" y="88"/>
                  </a:lnTo>
                  <a:lnTo>
                    <a:pt x="220" y="86"/>
                  </a:lnTo>
                  <a:lnTo>
                    <a:pt x="226" y="82"/>
                  </a:lnTo>
                  <a:lnTo>
                    <a:pt x="230" y="78"/>
                  </a:lnTo>
                  <a:lnTo>
                    <a:pt x="234" y="72"/>
                  </a:lnTo>
                  <a:lnTo>
                    <a:pt x="238" y="66"/>
                  </a:lnTo>
                  <a:lnTo>
                    <a:pt x="240" y="58"/>
                  </a:lnTo>
                  <a:lnTo>
                    <a:pt x="240" y="50"/>
                  </a:lnTo>
                  <a:lnTo>
                    <a:pt x="240" y="50"/>
                  </a:lnTo>
                  <a:lnTo>
                    <a:pt x="240" y="42"/>
                  </a:lnTo>
                  <a:lnTo>
                    <a:pt x="238" y="36"/>
                  </a:lnTo>
                  <a:lnTo>
                    <a:pt x="234" y="28"/>
                  </a:lnTo>
                  <a:lnTo>
                    <a:pt x="230" y="22"/>
                  </a:lnTo>
                  <a:lnTo>
                    <a:pt x="226" y="18"/>
                  </a:lnTo>
                  <a:lnTo>
                    <a:pt x="220" y="14"/>
                  </a:lnTo>
                  <a:lnTo>
                    <a:pt x="212" y="12"/>
                  </a:lnTo>
                  <a:lnTo>
                    <a:pt x="206" y="12"/>
                  </a:lnTo>
                  <a:lnTo>
                    <a:pt x="206" y="12"/>
                  </a:lnTo>
                  <a:lnTo>
                    <a:pt x="200" y="12"/>
                  </a:lnTo>
                  <a:lnTo>
                    <a:pt x="194" y="14"/>
                  </a:lnTo>
                  <a:lnTo>
                    <a:pt x="194" y="14"/>
                  </a:lnTo>
                  <a:lnTo>
                    <a:pt x="182" y="8"/>
                  </a:lnTo>
                  <a:lnTo>
                    <a:pt x="176" y="6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58" y="6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2" y="6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2" y="0"/>
                  </a:lnTo>
                  <a:lnTo>
                    <a:pt x="104" y="2"/>
                  </a:lnTo>
                  <a:lnTo>
                    <a:pt x="98" y="6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82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66" y="6"/>
                  </a:lnTo>
                  <a:lnTo>
                    <a:pt x="58" y="8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2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28" y="12"/>
                  </a:lnTo>
                  <a:lnTo>
                    <a:pt x="22" y="14"/>
                  </a:lnTo>
                  <a:lnTo>
                    <a:pt x="16" y="18"/>
                  </a:lnTo>
                  <a:lnTo>
                    <a:pt x="10" y="22"/>
                  </a:lnTo>
                  <a:lnTo>
                    <a:pt x="6" y="28"/>
                  </a:lnTo>
                  <a:lnTo>
                    <a:pt x="4" y="36"/>
                  </a:lnTo>
                  <a:lnTo>
                    <a:pt x="2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6"/>
                  </a:lnTo>
                  <a:lnTo>
                    <a:pt x="6" y="72"/>
                  </a:lnTo>
                  <a:lnTo>
                    <a:pt x="10" y="78"/>
                  </a:lnTo>
                  <a:lnTo>
                    <a:pt x="16" y="82"/>
                  </a:lnTo>
                  <a:lnTo>
                    <a:pt x="22" y="86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42" y="88"/>
                  </a:lnTo>
                  <a:lnTo>
                    <a:pt x="42" y="206"/>
                  </a:lnTo>
                  <a:lnTo>
                    <a:pt x="42" y="264"/>
                  </a:lnTo>
                  <a:lnTo>
                    <a:pt x="42" y="264"/>
                  </a:lnTo>
                  <a:lnTo>
                    <a:pt x="42" y="272"/>
                  </a:lnTo>
                  <a:lnTo>
                    <a:pt x="44" y="278"/>
                  </a:lnTo>
                  <a:lnTo>
                    <a:pt x="48" y="284"/>
                  </a:lnTo>
                  <a:lnTo>
                    <a:pt x="52" y="290"/>
                  </a:lnTo>
                  <a:lnTo>
                    <a:pt x="52" y="290"/>
                  </a:lnTo>
                  <a:lnTo>
                    <a:pt x="58" y="294"/>
                  </a:lnTo>
                  <a:lnTo>
                    <a:pt x="64" y="298"/>
                  </a:lnTo>
                  <a:lnTo>
                    <a:pt x="72" y="300"/>
                  </a:lnTo>
                  <a:lnTo>
                    <a:pt x="78" y="302"/>
                  </a:lnTo>
                  <a:lnTo>
                    <a:pt x="120" y="302"/>
                  </a:lnTo>
                  <a:lnTo>
                    <a:pt x="162" y="302"/>
                  </a:lnTo>
                  <a:lnTo>
                    <a:pt x="162" y="302"/>
                  </a:lnTo>
                  <a:lnTo>
                    <a:pt x="170" y="300"/>
                  </a:lnTo>
                  <a:lnTo>
                    <a:pt x="176" y="298"/>
                  </a:lnTo>
                  <a:lnTo>
                    <a:pt x="182" y="294"/>
                  </a:lnTo>
                  <a:lnTo>
                    <a:pt x="188" y="290"/>
                  </a:lnTo>
                  <a:lnTo>
                    <a:pt x="188" y="290"/>
                  </a:lnTo>
                  <a:lnTo>
                    <a:pt x="194" y="284"/>
                  </a:lnTo>
                  <a:lnTo>
                    <a:pt x="196" y="278"/>
                  </a:lnTo>
                  <a:lnTo>
                    <a:pt x="198" y="272"/>
                  </a:lnTo>
                  <a:lnTo>
                    <a:pt x="200" y="264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18" y="222"/>
                  </a:lnTo>
                  <a:lnTo>
                    <a:pt x="226" y="218"/>
                  </a:lnTo>
                  <a:lnTo>
                    <a:pt x="232" y="214"/>
                  </a:lnTo>
                  <a:lnTo>
                    <a:pt x="238" y="208"/>
                  </a:lnTo>
                  <a:lnTo>
                    <a:pt x="244" y="200"/>
                  </a:lnTo>
                  <a:lnTo>
                    <a:pt x="246" y="186"/>
                  </a:lnTo>
                  <a:lnTo>
                    <a:pt x="248" y="172"/>
                  </a:lnTo>
                  <a:lnTo>
                    <a:pt x="248" y="172"/>
                  </a:lnTo>
                  <a:lnTo>
                    <a:pt x="246" y="156"/>
                  </a:lnTo>
                  <a:lnTo>
                    <a:pt x="244" y="142"/>
                  </a:lnTo>
                  <a:lnTo>
                    <a:pt x="238" y="134"/>
                  </a:lnTo>
                  <a:lnTo>
                    <a:pt x="232" y="128"/>
                  </a:lnTo>
                  <a:lnTo>
                    <a:pt x="226" y="124"/>
                  </a:lnTo>
                  <a:lnTo>
                    <a:pt x="218" y="120"/>
                  </a:lnTo>
                  <a:lnTo>
                    <a:pt x="200" y="120"/>
                  </a:lnTo>
                  <a:lnTo>
                    <a:pt x="200" y="120"/>
                  </a:lnTo>
                  <a:close/>
                  <a:moveTo>
                    <a:pt x="200" y="202"/>
                  </a:moveTo>
                  <a:lnTo>
                    <a:pt x="200" y="140"/>
                  </a:lnTo>
                  <a:lnTo>
                    <a:pt x="200" y="140"/>
                  </a:lnTo>
                  <a:lnTo>
                    <a:pt x="212" y="140"/>
                  </a:lnTo>
                  <a:lnTo>
                    <a:pt x="216" y="142"/>
                  </a:lnTo>
                  <a:lnTo>
                    <a:pt x="220" y="144"/>
                  </a:lnTo>
                  <a:lnTo>
                    <a:pt x="224" y="148"/>
                  </a:lnTo>
                  <a:lnTo>
                    <a:pt x="226" y="152"/>
                  </a:lnTo>
                  <a:lnTo>
                    <a:pt x="228" y="172"/>
                  </a:lnTo>
                  <a:lnTo>
                    <a:pt x="228" y="172"/>
                  </a:lnTo>
                  <a:lnTo>
                    <a:pt x="226" y="190"/>
                  </a:lnTo>
                  <a:lnTo>
                    <a:pt x="224" y="194"/>
                  </a:lnTo>
                  <a:lnTo>
                    <a:pt x="220" y="198"/>
                  </a:lnTo>
                  <a:lnTo>
                    <a:pt x="216" y="200"/>
                  </a:lnTo>
                  <a:lnTo>
                    <a:pt x="212" y="202"/>
                  </a:lnTo>
                  <a:lnTo>
                    <a:pt x="200" y="202"/>
                  </a:lnTo>
                  <a:lnTo>
                    <a:pt x="200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6" name="Freeform 478"/>
            <p:cNvSpPr>
              <a:spLocks/>
            </p:cNvSpPr>
            <p:nvPr/>
          </p:nvSpPr>
          <p:spPr bwMode="auto">
            <a:xfrm>
              <a:off x="6748463" y="5254625"/>
              <a:ext cx="190500" cy="241300"/>
            </a:xfrm>
            <a:custGeom>
              <a:avLst/>
              <a:gdLst>
                <a:gd name="T0" fmla="*/ 0 w 120"/>
                <a:gd name="T1" fmla="*/ 134 h 152"/>
                <a:gd name="T2" fmla="*/ 0 w 120"/>
                <a:gd name="T3" fmla="*/ 134 h 152"/>
                <a:gd name="T4" fmla="*/ 2 w 120"/>
                <a:gd name="T5" fmla="*/ 140 h 152"/>
                <a:gd name="T6" fmla="*/ 6 w 120"/>
                <a:gd name="T7" fmla="*/ 146 h 152"/>
                <a:gd name="T8" fmla="*/ 6 w 120"/>
                <a:gd name="T9" fmla="*/ 146 h 152"/>
                <a:gd name="T10" fmla="*/ 12 w 120"/>
                <a:gd name="T11" fmla="*/ 150 h 152"/>
                <a:gd name="T12" fmla="*/ 18 w 120"/>
                <a:gd name="T13" fmla="*/ 152 h 152"/>
                <a:gd name="T14" fmla="*/ 102 w 120"/>
                <a:gd name="T15" fmla="*/ 152 h 152"/>
                <a:gd name="T16" fmla="*/ 102 w 120"/>
                <a:gd name="T17" fmla="*/ 152 h 152"/>
                <a:gd name="T18" fmla="*/ 108 w 120"/>
                <a:gd name="T19" fmla="*/ 150 h 152"/>
                <a:gd name="T20" fmla="*/ 116 w 120"/>
                <a:gd name="T21" fmla="*/ 146 h 152"/>
                <a:gd name="T22" fmla="*/ 116 w 120"/>
                <a:gd name="T23" fmla="*/ 146 h 152"/>
                <a:gd name="T24" fmla="*/ 120 w 120"/>
                <a:gd name="T25" fmla="*/ 140 h 152"/>
                <a:gd name="T26" fmla="*/ 120 w 120"/>
                <a:gd name="T27" fmla="*/ 134 h 152"/>
                <a:gd name="T28" fmla="*/ 120 w 120"/>
                <a:gd name="T29" fmla="*/ 0 h 152"/>
                <a:gd name="T30" fmla="*/ 0 w 120"/>
                <a:gd name="T31" fmla="*/ 0 h 152"/>
                <a:gd name="T32" fmla="*/ 0 w 120"/>
                <a:gd name="T33" fmla="*/ 13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52">
                  <a:moveTo>
                    <a:pt x="0" y="134"/>
                  </a:moveTo>
                  <a:lnTo>
                    <a:pt x="0" y="134"/>
                  </a:lnTo>
                  <a:lnTo>
                    <a:pt x="2" y="140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12" y="150"/>
                  </a:lnTo>
                  <a:lnTo>
                    <a:pt x="18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8" y="150"/>
                  </a:lnTo>
                  <a:lnTo>
                    <a:pt x="116" y="146"/>
                  </a:lnTo>
                  <a:lnTo>
                    <a:pt x="116" y="146"/>
                  </a:lnTo>
                  <a:lnTo>
                    <a:pt x="120" y="140"/>
                  </a:lnTo>
                  <a:lnTo>
                    <a:pt x="120" y="134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7" name="Rectangle 479"/>
            <p:cNvSpPr>
              <a:spLocks noChangeArrowheads="1"/>
            </p:cNvSpPr>
            <p:nvPr/>
          </p:nvSpPr>
          <p:spPr bwMode="auto">
            <a:xfrm>
              <a:off x="6748463" y="5191125"/>
              <a:ext cx="190500" cy="6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88" name="Freeform 480"/>
            <p:cNvSpPr>
              <a:spLocks/>
            </p:cNvSpPr>
            <p:nvPr/>
          </p:nvSpPr>
          <p:spPr bwMode="auto">
            <a:xfrm>
              <a:off x="6684963" y="5076825"/>
              <a:ext cx="320675" cy="101600"/>
            </a:xfrm>
            <a:custGeom>
              <a:avLst/>
              <a:gdLst>
                <a:gd name="T0" fmla="*/ 100 w 202"/>
                <a:gd name="T1" fmla="*/ 64 h 64"/>
                <a:gd name="T2" fmla="*/ 92 w 202"/>
                <a:gd name="T3" fmla="*/ 62 h 64"/>
                <a:gd name="T4" fmla="*/ 74 w 202"/>
                <a:gd name="T5" fmla="*/ 48 h 64"/>
                <a:gd name="T6" fmla="*/ 62 w 202"/>
                <a:gd name="T7" fmla="*/ 56 h 64"/>
                <a:gd name="T8" fmla="*/ 52 w 202"/>
                <a:gd name="T9" fmla="*/ 58 h 64"/>
                <a:gd name="T10" fmla="*/ 44 w 202"/>
                <a:gd name="T11" fmla="*/ 58 h 64"/>
                <a:gd name="T12" fmla="*/ 30 w 202"/>
                <a:gd name="T13" fmla="*/ 46 h 64"/>
                <a:gd name="T14" fmla="*/ 20 w 202"/>
                <a:gd name="T15" fmla="*/ 50 h 64"/>
                <a:gd name="T16" fmla="*/ 14 w 202"/>
                <a:gd name="T17" fmla="*/ 52 h 64"/>
                <a:gd name="T18" fmla="*/ 4 w 202"/>
                <a:gd name="T19" fmla="*/ 46 h 64"/>
                <a:gd name="T20" fmla="*/ 0 w 202"/>
                <a:gd name="T21" fmla="*/ 32 h 64"/>
                <a:gd name="T22" fmla="*/ 0 w 202"/>
                <a:gd name="T23" fmla="*/ 24 h 64"/>
                <a:gd name="T24" fmla="*/ 8 w 202"/>
                <a:gd name="T25" fmla="*/ 14 h 64"/>
                <a:gd name="T26" fmla="*/ 14 w 202"/>
                <a:gd name="T27" fmla="*/ 12 h 64"/>
                <a:gd name="T28" fmla="*/ 30 w 202"/>
                <a:gd name="T29" fmla="*/ 18 h 64"/>
                <a:gd name="T30" fmla="*/ 40 w 202"/>
                <a:gd name="T31" fmla="*/ 10 h 64"/>
                <a:gd name="T32" fmla="*/ 52 w 202"/>
                <a:gd name="T33" fmla="*/ 6 h 64"/>
                <a:gd name="T34" fmla="*/ 56 w 202"/>
                <a:gd name="T35" fmla="*/ 6 h 64"/>
                <a:gd name="T36" fmla="*/ 74 w 202"/>
                <a:gd name="T37" fmla="*/ 16 h 64"/>
                <a:gd name="T38" fmla="*/ 84 w 202"/>
                <a:gd name="T39" fmla="*/ 6 h 64"/>
                <a:gd name="T40" fmla="*/ 96 w 202"/>
                <a:gd name="T41" fmla="*/ 0 h 64"/>
                <a:gd name="T42" fmla="*/ 100 w 202"/>
                <a:gd name="T43" fmla="*/ 0 h 64"/>
                <a:gd name="T44" fmla="*/ 110 w 202"/>
                <a:gd name="T45" fmla="*/ 2 h 64"/>
                <a:gd name="T46" fmla="*/ 126 w 202"/>
                <a:gd name="T47" fmla="*/ 16 h 64"/>
                <a:gd name="T48" fmla="*/ 140 w 202"/>
                <a:gd name="T49" fmla="*/ 8 h 64"/>
                <a:gd name="T50" fmla="*/ 148 w 202"/>
                <a:gd name="T51" fmla="*/ 6 h 64"/>
                <a:gd name="T52" fmla="*/ 156 w 202"/>
                <a:gd name="T53" fmla="*/ 8 h 64"/>
                <a:gd name="T54" fmla="*/ 170 w 202"/>
                <a:gd name="T55" fmla="*/ 18 h 64"/>
                <a:gd name="T56" fmla="*/ 182 w 202"/>
                <a:gd name="T57" fmla="*/ 14 h 64"/>
                <a:gd name="T58" fmla="*/ 186 w 202"/>
                <a:gd name="T59" fmla="*/ 12 h 64"/>
                <a:gd name="T60" fmla="*/ 196 w 202"/>
                <a:gd name="T61" fmla="*/ 18 h 64"/>
                <a:gd name="T62" fmla="*/ 202 w 202"/>
                <a:gd name="T63" fmla="*/ 32 h 64"/>
                <a:gd name="T64" fmla="*/ 200 w 202"/>
                <a:gd name="T65" fmla="*/ 40 h 64"/>
                <a:gd name="T66" fmla="*/ 192 w 202"/>
                <a:gd name="T67" fmla="*/ 50 h 64"/>
                <a:gd name="T68" fmla="*/ 186 w 202"/>
                <a:gd name="T69" fmla="*/ 52 h 64"/>
                <a:gd name="T70" fmla="*/ 170 w 202"/>
                <a:gd name="T71" fmla="*/ 46 h 64"/>
                <a:gd name="T72" fmla="*/ 160 w 202"/>
                <a:gd name="T73" fmla="*/ 54 h 64"/>
                <a:gd name="T74" fmla="*/ 148 w 202"/>
                <a:gd name="T75" fmla="*/ 58 h 64"/>
                <a:gd name="T76" fmla="*/ 144 w 202"/>
                <a:gd name="T77" fmla="*/ 58 h 64"/>
                <a:gd name="T78" fmla="*/ 126 w 202"/>
                <a:gd name="T79" fmla="*/ 48 h 64"/>
                <a:gd name="T80" fmla="*/ 116 w 202"/>
                <a:gd name="T81" fmla="*/ 58 h 64"/>
                <a:gd name="T82" fmla="*/ 106 w 202"/>
                <a:gd name="T83" fmla="*/ 64 h 64"/>
                <a:gd name="T84" fmla="*/ 100 w 202"/>
                <a:gd name="T8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2" h="64">
                  <a:moveTo>
                    <a:pt x="100" y="64"/>
                  </a:moveTo>
                  <a:lnTo>
                    <a:pt x="100" y="64"/>
                  </a:lnTo>
                  <a:lnTo>
                    <a:pt x="96" y="64"/>
                  </a:lnTo>
                  <a:lnTo>
                    <a:pt x="92" y="62"/>
                  </a:lnTo>
                  <a:lnTo>
                    <a:pt x="84" y="58"/>
                  </a:lnTo>
                  <a:lnTo>
                    <a:pt x="74" y="48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56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44" y="58"/>
                  </a:lnTo>
                  <a:lnTo>
                    <a:pt x="40" y="54"/>
                  </a:lnTo>
                  <a:lnTo>
                    <a:pt x="30" y="46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4" y="18"/>
                  </a:lnTo>
                  <a:lnTo>
                    <a:pt x="8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14"/>
                  </a:lnTo>
                  <a:lnTo>
                    <a:pt x="30" y="1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4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2" y="8"/>
                  </a:lnTo>
                  <a:lnTo>
                    <a:pt x="74" y="1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92" y="2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0" y="2"/>
                  </a:lnTo>
                  <a:lnTo>
                    <a:pt x="116" y="6"/>
                  </a:lnTo>
                  <a:lnTo>
                    <a:pt x="126" y="16"/>
                  </a:lnTo>
                  <a:lnTo>
                    <a:pt x="140" y="8"/>
                  </a:lnTo>
                  <a:lnTo>
                    <a:pt x="140" y="8"/>
                  </a:lnTo>
                  <a:lnTo>
                    <a:pt x="144" y="6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56" y="8"/>
                  </a:lnTo>
                  <a:lnTo>
                    <a:pt x="160" y="10"/>
                  </a:lnTo>
                  <a:lnTo>
                    <a:pt x="170" y="18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86" y="12"/>
                  </a:lnTo>
                  <a:lnTo>
                    <a:pt x="186" y="12"/>
                  </a:lnTo>
                  <a:lnTo>
                    <a:pt x="192" y="14"/>
                  </a:lnTo>
                  <a:lnTo>
                    <a:pt x="196" y="18"/>
                  </a:lnTo>
                  <a:lnTo>
                    <a:pt x="200" y="24"/>
                  </a:lnTo>
                  <a:lnTo>
                    <a:pt x="202" y="32"/>
                  </a:lnTo>
                  <a:lnTo>
                    <a:pt x="202" y="32"/>
                  </a:lnTo>
                  <a:lnTo>
                    <a:pt x="200" y="40"/>
                  </a:lnTo>
                  <a:lnTo>
                    <a:pt x="196" y="46"/>
                  </a:lnTo>
                  <a:lnTo>
                    <a:pt x="192" y="50"/>
                  </a:lnTo>
                  <a:lnTo>
                    <a:pt x="186" y="52"/>
                  </a:lnTo>
                  <a:lnTo>
                    <a:pt x="186" y="52"/>
                  </a:lnTo>
                  <a:lnTo>
                    <a:pt x="182" y="50"/>
                  </a:lnTo>
                  <a:lnTo>
                    <a:pt x="170" y="46"/>
                  </a:lnTo>
                  <a:lnTo>
                    <a:pt x="160" y="54"/>
                  </a:lnTo>
                  <a:lnTo>
                    <a:pt x="160" y="54"/>
                  </a:lnTo>
                  <a:lnTo>
                    <a:pt x="156" y="58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44" y="58"/>
                  </a:lnTo>
                  <a:lnTo>
                    <a:pt x="140" y="56"/>
                  </a:lnTo>
                  <a:lnTo>
                    <a:pt x="126" y="48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0" y="62"/>
                  </a:lnTo>
                  <a:lnTo>
                    <a:pt x="106" y="64"/>
                  </a:lnTo>
                  <a:lnTo>
                    <a:pt x="100" y="64"/>
                  </a:lnTo>
                  <a:lnTo>
                    <a:pt x="10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89" name="グループ化 1688"/>
          <p:cNvGrpSpPr/>
          <p:nvPr/>
        </p:nvGrpSpPr>
        <p:grpSpPr>
          <a:xfrm>
            <a:off x="4318697" y="4589244"/>
            <a:ext cx="204501" cy="434926"/>
            <a:chOff x="6132513" y="5048250"/>
            <a:chExt cx="225425" cy="479425"/>
          </a:xfrm>
        </p:grpSpPr>
        <p:sp>
          <p:nvSpPr>
            <p:cNvPr id="1690" name="Freeform 481"/>
            <p:cNvSpPr>
              <a:spLocks/>
            </p:cNvSpPr>
            <p:nvPr/>
          </p:nvSpPr>
          <p:spPr bwMode="auto">
            <a:xfrm>
              <a:off x="6132513" y="5048250"/>
              <a:ext cx="225425" cy="479425"/>
            </a:xfrm>
            <a:custGeom>
              <a:avLst/>
              <a:gdLst>
                <a:gd name="T0" fmla="*/ 142 w 142"/>
                <a:gd name="T1" fmla="*/ 84 h 302"/>
                <a:gd name="T2" fmla="*/ 138 w 142"/>
                <a:gd name="T3" fmla="*/ 0 h 302"/>
                <a:gd name="T4" fmla="*/ 4 w 142"/>
                <a:gd name="T5" fmla="*/ 0 h 302"/>
                <a:gd name="T6" fmla="*/ 0 w 142"/>
                <a:gd name="T7" fmla="*/ 84 h 302"/>
                <a:gd name="T8" fmla="*/ 0 w 142"/>
                <a:gd name="T9" fmla="*/ 84 h 302"/>
                <a:gd name="T10" fmla="*/ 0 w 142"/>
                <a:gd name="T11" fmla="*/ 108 h 302"/>
                <a:gd name="T12" fmla="*/ 2 w 142"/>
                <a:gd name="T13" fmla="*/ 122 h 302"/>
                <a:gd name="T14" fmla="*/ 6 w 142"/>
                <a:gd name="T15" fmla="*/ 136 h 302"/>
                <a:gd name="T16" fmla="*/ 14 w 142"/>
                <a:gd name="T17" fmla="*/ 148 h 302"/>
                <a:gd name="T18" fmla="*/ 18 w 142"/>
                <a:gd name="T19" fmla="*/ 152 h 302"/>
                <a:gd name="T20" fmla="*/ 24 w 142"/>
                <a:gd name="T21" fmla="*/ 158 h 302"/>
                <a:gd name="T22" fmla="*/ 32 w 142"/>
                <a:gd name="T23" fmla="*/ 162 h 302"/>
                <a:gd name="T24" fmla="*/ 40 w 142"/>
                <a:gd name="T25" fmla="*/ 166 h 302"/>
                <a:gd name="T26" fmla="*/ 50 w 142"/>
                <a:gd name="T27" fmla="*/ 168 h 302"/>
                <a:gd name="T28" fmla="*/ 62 w 142"/>
                <a:gd name="T29" fmla="*/ 168 h 302"/>
                <a:gd name="T30" fmla="*/ 62 w 142"/>
                <a:gd name="T31" fmla="*/ 260 h 302"/>
                <a:gd name="T32" fmla="*/ 62 w 142"/>
                <a:gd name="T33" fmla="*/ 260 h 302"/>
                <a:gd name="T34" fmla="*/ 62 w 142"/>
                <a:gd name="T35" fmla="*/ 266 h 302"/>
                <a:gd name="T36" fmla="*/ 60 w 142"/>
                <a:gd name="T37" fmla="*/ 276 h 302"/>
                <a:gd name="T38" fmla="*/ 56 w 142"/>
                <a:gd name="T39" fmla="*/ 284 h 302"/>
                <a:gd name="T40" fmla="*/ 50 w 142"/>
                <a:gd name="T41" fmla="*/ 288 h 302"/>
                <a:gd name="T42" fmla="*/ 42 w 142"/>
                <a:gd name="T43" fmla="*/ 292 h 302"/>
                <a:gd name="T44" fmla="*/ 32 w 142"/>
                <a:gd name="T45" fmla="*/ 294 h 302"/>
                <a:gd name="T46" fmla="*/ 32 w 142"/>
                <a:gd name="T47" fmla="*/ 302 h 302"/>
                <a:gd name="T48" fmla="*/ 64 w 142"/>
                <a:gd name="T49" fmla="*/ 302 h 302"/>
                <a:gd name="T50" fmla="*/ 78 w 142"/>
                <a:gd name="T51" fmla="*/ 302 h 302"/>
                <a:gd name="T52" fmla="*/ 110 w 142"/>
                <a:gd name="T53" fmla="*/ 302 h 302"/>
                <a:gd name="T54" fmla="*/ 110 w 142"/>
                <a:gd name="T55" fmla="*/ 294 h 302"/>
                <a:gd name="T56" fmla="*/ 110 w 142"/>
                <a:gd name="T57" fmla="*/ 294 h 302"/>
                <a:gd name="T58" fmla="*/ 100 w 142"/>
                <a:gd name="T59" fmla="*/ 292 h 302"/>
                <a:gd name="T60" fmla="*/ 92 w 142"/>
                <a:gd name="T61" fmla="*/ 288 h 302"/>
                <a:gd name="T62" fmla="*/ 86 w 142"/>
                <a:gd name="T63" fmla="*/ 284 h 302"/>
                <a:gd name="T64" fmla="*/ 82 w 142"/>
                <a:gd name="T65" fmla="*/ 276 h 302"/>
                <a:gd name="T66" fmla="*/ 80 w 142"/>
                <a:gd name="T67" fmla="*/ 266 h 302"/>
                <a:gd name="T68" fmla="*/ 80 w 142"/>
                <a:gd name="T69" fmla="*/ 260 h 302"/>
                <a:gd name="T70" fmla="*/ 80 w 142"/>
                <a:gd name="T71" fmla="*/ 168 h 302"/>
                <a:gd name="T72" fmla="*/ 80 w 142"/>
                <a:gd name="T73" fmla="*/ 168 h 302"/>
                <a:gd name="T74" fmla="*/ 90 w 142"/>
                <a:gd name="T75" fmla="*/ 168 h 302"/>
                <a:gd name="T76" fmla="*/ 102 w 142"/>
                <a:gd name="T77" fmla="*/ 166 h 302"/>
                <a:gd name="T78" fmla="*/ 110 w 142"/>
                <a:gd name="T79" fmla="*/ 162 h 302"/>
                <a:gd name="T80" fmla="*/ 118 w 142"/>
                <a:gd name="T81" fmla="*/ 158 h 302"/>
                <a:gd name="T82" fmla="*/ 124 w 142"/>
                <a:gd name="T83" fmla="*/ 152 h 302"/>
                <a:gd name="T84" fmla="*/ 128 w 142"/>
                <a:gd name="T85" fmla="*/ 148 h 302"/>
                <a:gd name="T86" fmla="*/ 136 w 142"/>
                <a:gd name="T87" fmla="*/ 136 h 302"/>
                <a:gd name="T88" fmla="*/ 140 w 142"/>
                <a:gd name="T89" fmla="*/ 122 h 302"/>
                <a:gd name="T90" fmla="*/ 142 w 142"/>
                <a:gd name="T91" fmla="*/ 108 h 302"/>
                <a:gd name="T92" fmla="*/ 142 w 142"/>
                <a:gd name="T93" fmla="*/ 84 h 302"/>
                <a:gd name="T94" fmla="*/ 142 w 142"/>
                <a:gd name="T95" fmla="*/ 8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" h="302">
                  <a:moveTo>
                    <a:pt x="142" y="84"/>
                  </a:moveTo>
                  <a:lnTo>
                    <a:pt x="138" y="0"/>
                  </a:lnTo>
                  <a:lnTo>
                    <a:pt x="4" y="0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108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4" y="148"/>
                  </a:lnTo>
                  <a:lnTo>
                    <a:pt x="18" y="152"/>
                  </a:lnTo>
                  <a:lnTo>
                    <a:pt x="24" y="158"/>
                  </a:lnTo>
                  <a:lnTo>
                    <a:pt x="32" y="162"/>
                  </a:lnTo>
                  <a:lnTo>
                    <a:pt x="40" y="166"/>
                  </a:lnTo>
                  <a:lnTo>
                    <a:pt x="50" y="168"/>
                  </a:lnTo>
                  <a:lnTo>
                    <a:pt x="62" y="16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62" y="266"/>
                  </a:lnTo>
                  <a:lnTo>
                    <a:pt x="60" y="276"/>
                  </a:lnTo>
                  <a:lnTo>
                    <a:pt x="56" y="284"/>
                  </a:lnTo>
                  <a:lnTo>
                    <a:pt x="50" y="288"/>
                  </a:lnTo>
                  <a:lnTo>
                    <a:pt x="42" y="292"/>
                  </a:lnTo>
                  <a:lnTo>
                    <a:pt x="32" y="294"/>
                  </a:lnTo>
                  <a:lnTo>
                    <a:pt x="32" y="302"/>
                  </a:lnTo>
                  <a:lnTo>
                    <a:pt x="64" y="302"/>
                  </a:lnTo>
                  <a:lnTo>
                    <a:pt x="78" y="302"/>
                  </a:lnTo>
                  <a:lnTo>
                    <a:pt x="110" y="302"/>
                  </a:lnTo>
                  <a:lnTo>
                    <a:pt x="110" y="294"/>
                  </a:lnTo>
                  <a:lnTo>
                    <a:pt x="110" y="294"/>
                  </a:lnTo>
                  <a:lnTo>
                    <a:pt x="100" y="292"/>
                  </a:lnTo>
                  <a:lnTo>
                    <a:pt x="92" y="288"/>
                  </a:lnTo>
                  <a:lnTo>
                    <a:pt x="86" y="284"/>
                  </a:lnTo>
                  <a:lnTo>
                    <a:pt x="82" y="276"/>
                  </a:lnTo>
                  <a:lnTo>
                    <a:pt x="80" y="266"/>
                  </a:lnTo>
                  <a:lnTo>
                    <a:pt x="80" y="260"/>
                  </a:lnTo>
                  <a:lnTo>
                    <a:pt x="80" y="168"/>
                  </a:lnTo>
                  <a:lnTo>
                    <a:pt x="80" y="168"/>
                  </a:lnTo>
                  <a:lnTo>
                    <a:pt x="90" y="168"/>
                  </a:lnTo>
                  <a:lnTo>
                    <a:pt x="102" y="166"/>
                  </a:lnTo>
                  <a:lnTo>
                    <a:pt x="110" y="162"/>
                  </a:lnTo>
                  <a:lnTo>
                    <a:pt x="118" y="158"/>
                  </a:lnTo>
                  <a:lnTo>
                    <a:pt x="124" y="152"/>
                  </a:lnTo>
                  <a:lnTo>
                    <a:pt x="128" y="148"/>
                  </a:lnTo>
                  <a:lnTo>
                    <a:pt x="136" y="136"/>
                  </a:lnTo>
                  <a:lnTo>
                    <a:pt x="140" y="122"/>
                  </a:lnTo>
                  <a:lnTo>
                    <a:pt x="142" y="108"/>
                  </a:lnTo>
                  <a:lnTo>
                    <a:pt x="142" y="84"/>
                  </a:lnTo>
                  <a:lnTo>
                    <a:pt x="142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1" name="Freeform 482"/>
            <p:cNvSpPr>
              <a:spLocks/>
            </p:cNvSpPr>
            <p:nvPr/>
          </p:nvSpPr>
          <p:spPr bwMode="auto">
            <a:xfrm>
              <a:off x="6164263" y="5076825"/>
              <a:ext cx="161925" cy="114300"/>
            </a:xfrm>
            <a:custGeom>
              <a:avLst/>
              <a:gdLst>
                <a:gd name="T0" fmla="*/ 102 w 102"/>
                <a:gd name="T1" fmla="*/ 66 h 72"/>
                <a:gd name="T2" fmla="*/ 100 w 102"/>
                <a:gd name="T3" fmla="*/ 0 h 72"/>
                <a:gd name="T4" fmla="*/ 2 w 102"/>
                <a:gd name="T5" fmla="*/ 0 h 72"/>
                <a:gd name="T6" fmla="*/ 0 w 102"/>
                <a:gd name="T7" fmla="*/ 66 h 72"/>
                <a:gd name="T8" fmla="*/ 0 w 102"/>
                <a:gd name="T9" fmla="*/ 72 h 72"/>
                <a:gd name="T10" fmla="*/ 0 w 102"/>
                <a:gd name="T11" fmla="*/ 72 h 72"/>
                <a:gd name="T12" fmla="*/ 0 w 102"/>
                <a:gd name="T13" fmla="*/ 72 h 72"/>
                <a:gd name="T14" fmla="*/ 102 w 102"/>
                <a:gd name="T15" fmla="*/ 72 h 72"/>
                <a:gd name="T16" fmla="*/ 102 w 102"/>
                <a:gd name="T17" fmla="*/ 72 h 72"/>
                <a:gd name="T18" fmla="*/ 102 w 102"/>
                <a:gd name="T19" fmla="*/ 72 h 72"/>
                <a:gd name="T20" fmla="*/ 102 w 102"/>
                <a:gd name="T21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72">
                  <a:moveTo>
                    <a:pt x="102" y="66"/>
                  </a:moveTo>
                  <a:lnTo>
                    <a:pt x="100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692" name="グループ化 1691"/>
          <p:cNvGrpSpPr/>
          <p:nvPr/>
        </p:nvGrpSpPr>
        <p:grpSpPr>
          <a:xfrm>
            <a:off x="3696316" y="3921506"/>
            <a:ext cx="434926" cy="394601"/>
            <a:chOff x="2411413" y="4460875"/>
            <a:chExt cx="479425" cy="434975"/>
          </a:xfrm>
        </p:grpSpPr>
        <p:sp>
          <p:nvSpPr>
            <p:cNvPr id="1693" name="Freeform 483"/>
            <p:cNvSpPr>
              <a:spLocks/>
            </p:cNvSpPr>
            <p:nvPr/>
          </p:nvSpPr>
          <p:spPr bwMode="auto">
            <a:xfrm>
              <a:off x="2411413" y="4460875"/>
              <a:ext cx="479425" cy="434975"/>
            </a:xfrm>
            <a:custGeom>
              <a:avLst/>
              <a:gdLst>
                <a:gd name="T0" fmla="*/ 250 w 302"/>
                <a:gd name="T1" fmla="*/ 0 h 274"/>
                <a:gd name="T2" fmla="*/ 244 w 302"/>
                <a:gd name="T3" fmla="*/ 2 h 274"/>
                <a:gd name="T4" fmla="*/ 236 w 302"/>
                <a:gd name="T5" fmla="*/ 8 h 274"/>
                <a:gd name="T6" fmla="*/ 236 w 302"/>
                <a:gd name="T7" fmla="*/ 14 h 274"/>
                <a:gd name="T8" fmla="*/ 220 w 302"/>
                <a:gd name="T9" fmla="*/ 72 h 274"/>
                <a:gd name="T10" fmla="*/ 214 w 302"/>
                <a:gd name="T11" fmla="*/ 68 h 274"/>
                <a:gd name="T12" fmla="*/ 22 w 302"/>
                <a:gd name="T13" fmla="*/ 66 h 274"/>
                <a:gd name="T14" fmla="*/ 12 w 302"/>
                <a:gd name="T15" fmla="*/ 68 h 274"/>
                <a:gd name="T16" fmla="*/ 2 w 302"/>
                <a:gd name="T17" fmla="*/ 80 h 274"/>
                <a:gd name="T18" fmla="*/ 0 w 302"/>
                <a:gd name="T19" fmla="*/ 88 h 274"/>
                <a:gd name="T20" fmla="*/ 4 w 302"/>
                <a:gd name="T21" fmla="*/ 100 h 274"/>
                <a:gd name="T22" fmla="*/ 26 w 302"/>
                <a:gd name="T23" fmla="*/ 172 h 274"/>
                <a:gd name="T24" fmla="*/ 32 w 302"/>
                <a:gd name="T25" fmla="*/ 188 h 274"/>
                <a:gd name="T26" fmla="*/ 48 w 302"/>
                <a:gd name="T27" fmla="*/ 194 h 274"/>
                <a:gd name="T28" fmla="*/ 178 w 302"/>
                <a:gd name="T29" fmla="*/ 194 h 274"/>
                <a:gd name="T30" fmla="*/ 176 w 302"/>
                <a:gd name="T31" fmla="*/ 218 h 274"/>
                <a:gd name="T32" fmla="*/ 168 w 302"/>
                <a:gd name="T33" fmla="*/ 220 h 274"/>
                <a:gd name="T34" fmla="*/ 156 w 302"/>
                <a:gd name="T35" fmla="*/ 230 h 274"/>
                <a:gd name="T36" fmla="*/ 100 w 302"/>
                <a:gd name="T37" fmla="*/ 236 h 274"/>
                <a:gd name="T38" fmla="*/ 96 w 302"/>
                <a:gd name="T39" fmla="*/ 230 h 274"/>
                <a:gd name="T40" fmla="*/ 82 w 302"/>
                <a:gd name="T41" fmla="*/ 220 h 274"/>
                <a:gd name="T42" fmla="*/ 74 w 302"/>
                <a:gd name="T43" fmla="*/ 218 h 274"/>
                <a:gd name="T44" fmla="*/ 54 w 302"/>
                <a:gd name="T45" fmla="*/ 226 h 274"/>
                <a:gd name="T46" fmla="*/ 46 w 302"/>
                <a:gd name="T47" fmla="*/ 246 h 274"/>
                <a:gd name="T48" fmla="*/ 48 w 302"/>
                <a:gd name="T49" fmla="*/ 258 h 274"/>
                <a:gd name="T50" fmla="*/ 64 w 302"/>
                <a:gd name="T51" fmla="*/ 272 h 274"/>
                <a:gd name="T52" fmla="*/ 74 w 302"/>
                <a:gd name="T53" fmla="*/ 274 h 274"/>
                <a:gd name="T54" fmla="*/ 90 w 302"/>
                <a:gd name="T55" fmla="*/ 270 h 274"/>
                <a:gd name="T56" fmla="*/ 100 w 302"/>
                <a:gd name="T57" fmla="*/ 256 h 274"/>
                <a:gd name="T58" fmla="*/ 152 w 302"/>
                <a:gd name="T59" fmla="*/ 256 h 274"/>
                <a:gd name="T60" fmla="*/ 162 w 302"/>
                <a:gd name="T61" fmla="*/ 270 h 274"/>
                <a:gd name="T62" fmla="*/ 178 w 302"/>
                <a:gd name="T63" fmla="*/ 274 h 274"/>
                <a:gd name="T64" fmla="*/ 190 w 302"/>
                <a:gd name="T65" fmla="*/ 272 h 274"/>
                <a:gd name="T66" fmla="*/ 204 w 302"/>
                <a:gd name="T67" fmla="*/ 258 h 274"/>
                <a:gd name="T68" fmla="*/ 208 w 302"/>
                <a:gd name="T69" fmla="*/ 246 h 274"/>
                <a:gd name="T70" fmla="*/ 204 w 302"/>
                <a:gd name="T71" fmla="*/ 234 h 274"/>
                <a:gd name="T72" fmla="*/ 194 w 302"/>
                <a:gd name="T73" fmla="*/ 224 h 274"/>
                <a:gd name="T74" fmla="*/ 288 w 302"/>
                <a:gd name="T75" fmla="*/ 26 h 274"/>
                <a:gd name="T76" fmla="*/ 294 w 302"/>
                <a:gd name="T77" fmla="*/ 26 h 274"/>
                <a:gd name="T78" fmla="*/ 300 w 302"/>
                <a:gd name="T79" fmla="*/ 18 h 274"/>
                <a:gd name="T80" fmla="*/ 302 w 302"/>
                <a:gd name="T81" fmla="*/ 14 h 274"/>
                <a:gd name="T82" fmla="*/ 298 w 302"/>
                <a:gd name="T83" fmla="*/ 4 h 274"/>
                <a:gd name="T84" fmla="*/ 288 w 302"/>
                <a:gd name="T8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2" h="274">
                  <a:moveTo>
                    <a:pt x="288" y="0"/>
                  </a:moveTo>
                  <a:lnTo>
                    <a:pt x="250" y="0"/>
                  </a:lnTo>
                  <a:lnTo>
                    <a:pt x="250" y="0"/>
                  </a:lnTo>
                  <a:lnTo>
                    <a:pt x="244" y="2"/>
                  </a:lnTo>
                  <a:lnTo>
                    <a:pt x="240" y="4"/>
                  </a:lnTo>
                  <a:lnTo>
                    <a:pt x="236" y="8"/>
                  </a:lnTo>
                  <a:lnTo>
                    <a:pt x="236" y="14"/>
                  </a:lnTo>
                  <a:lnTo>
                    <a:pt x="236" y="14"/>
                  </a:lnTo>
                  <a:lnTo>
                    <a:pt x="238" y="18"/>
                  </a:lnTo>
                  <a:lnTo>
                    <a:pt x="220" y="72"/>
                  </a:lnTo>
                  <a:lnTo>
                    <a:pt x="220" y="72"/>
                  </a:lnTo>
                  <a:lnTo>
                    <a:pt x="214" y="68"/>
                  </a:lnTo>
                  <a:lnTo>
                    <a:pt x="206" y="66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12" y="68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4"/>
                  </a:lnTo>
                  <a:lnTo>
                    <a:pt x="4" y="100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8" y="180"/>
                  </a:lnTo>
                  <a:lnTo>
                    <a:pt x="32" y="188"/>
                  </a:lnTo>
                  <a:lnTo>
                    <a:pt x="40" y="192"/>
                  </a:lnTo>
                  <a:lnTo>
                    <a:pt x="48" y="194"/>
                  </a:lnTo>
                  <a:lnTo>
                    <a:pt x="178" y="194"/>
                  </a:lnTo>
                  <a:lnTo>
                    <a:pt x="178" y="194"/>
                  </a:lnTo>
                  <a:lnTo>
                    <a:pt x="184" y="194"/>
                  </a:lnTo>
                  <a:lnTo>
                    <a:pt x="176" y="218"/>
                  </a:lnTo>
                  <a:lnTo>
                    <a:pt x="176" y="218"/>
                  </a:lnTo>
                  <a:lnTo>
                    <a:pt x="168" y="220"/>
                  </a:lnTo>
                  <a:lnTo>
                    <a:pt x="162" y="224"/>
                  </a:lnTo>
                  <a:lnTo>
                    <a:pt x="156" y="230"/>
                  </a:lnTo>
                  <a:lnTo>
                    <a:pt x="152" y="236"/>
                  </a:lnTo>
                  <a:lnTo>
                    <a:pt x="100" y="236"/>
                  </a:lnTo>
                  <a:lnTo>
                    <a:pt x="100" y="236"/>
                  </a:lnTo>
                  <a:lnTo>
                    <a:pt x="96" y="230"/>
                  </a:lnTo>
                  <a:lnTo>
                    <a:pt x="90" y="224"/>
                  </a:lnTo>
                  <a:lnTo>
                    <a:pt x="82" y="220"/>
                  </a:lnTo>
                  <a:lnTo>
                    <a:pt x="74" y="218"/>
                  </a:lnTo>
                  <a:lnTo>
                    <a:pt x="74" y="218"/>
                  </a:lnTo>
                  <a:lnTo>
                    <a:pt x="64" y="220"/>
                  </a:lnTo>
                  <a:lnTo>
                    <a:pt x="54" y="226"/>
                  </a:lnTo>
                  <a:lnTo>
                    <a:pt x="48" y="236"/>
                  </a:lnTo>
                  <a:lnTo>
                    <a:pt x="46" y="246"/>
                  </a:lnTo>
                  <a:lnTo>
                    <a:pt x="46" y="246"/>
                  </a:lnTo>
                  <a:lnTo>
                    <a:pt x="48" y="258"/>
                  </a:lnTo>
                  <a:lnTo>
                    <a:pt x="54" y="266"/>
                  </a:lnTo>
                  <a:lnTo>
                    <a:pt x="64" y="272"/>
                  </a:lnTo>
                  <a:lnTo>
                    <a:pt x="74" y="274"/>
                  </a:lnTo>
                  <a:lnTo>
                    <a:pt x="74" y="274"/>
                  </a:lnTo>
                  <a:lnTo>
                    <a:pt x="82" y="274"/>
                  </a:lnTo>
                  <a:lnTo>
                    <a:pt x="90" y="270"/>
                  </a:lnTo>
                  <a:lnTo>
                    <a:pt x="96" y="264"/>
                  </a:lnTo>
                  <a:lnTo>
                    <a:pt x="100" y="256"/>
                  </a:lnTo>
                  <a:lnTo>
                    <a:pt x="152" y="256"/>
                  </a:lnTo>
                  <a:lnTo>
                    <a:pt x="152" y="256"/>
                  </a:lnTo>
                  <a:lnTo>
                    <a:pt x="156" y="264"/>
                  </a:lnTo>
                  <a:lnTo>
                    <a:pt x="162" y="270"/>
                  </a:lnTo>
                  <a:lnTo>
                    <a:pt x="170" y="274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90" y="272"/>
                  </a:lnTo>
                  <a:lnTo>
                    <a:pt x="198" y="266"/>
                  </a:lnTo>
                  <a:lnTo>
                    <a:pt x="204" y="258"/>
                  </a:lnTo>
                  <a:lnTo>
                    <a:pt x="208" y="246"/>
                  </a:lnTo>
                  <a:lnTo>
                    <a:pt x="208" y="246"/>
                  </a:lnTo>
                  <a:lnTo>
                    <a:pt x="206" y="240"/>
                  </a:lnTo>
                  <a:lnTo>
                    <a:pt x="204" y="234"/>
                  </a:lnTo>
                  <a:lnTo>
                    <a:pt x="200" y="228"/>
                  </a:lnTo>
                  <a:lnTo>
                    <a:pt x="194" y="224"/>
                  </a:lnTo>
                  <a:lnTo>
                    <a:pt x="256" y="26"/>
                  </a:lnTo>
                  <a:lnTo>
                    <a:pt x="288" y="26"/>
                  </a:lnTo>
                  <a:lnTo>
                    <a:pt x="288" y="26"/>
                  </a:lnTo>
                  <a:lnTo>
                    <a:pt x="294" y="26"/>
                  </a:lnTo>
                  <a:lnTo>
                    <a:pt x="298" y="22"/>
                  </a:lnTo>
                  <a:lnTo>
                    <a:pt x="300" y="18"/>
                  </a:lnTo>
                  <a:lnTo>
                    <a:pt x="302" y="14"/>
                  </a:lnTo>
                  <a:lnTo>
                    <a:pt x="302" y="14"/>
                  </a:lnTo>
                  <a:lnTo>
                    <a:pt x="300" y="8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4" name="Rectangle 484"/>
            <p:cNvSpPr>
              <a:spLocks noChangeArrowheads="1"/>
            </p:cNvSpPr>
            <p:nvPr/>
          </p:nvSpPr>
          <p:spPr bwMode="auto">
            <a:xfrm>
              <a:off x="2620963" y="4597400"/>
              <a:ext cx="15875" cy="1397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5" name="Rectangle 485"/>
            <p:cNvSpPr>
              <a:spLocks noChangeArrowheads="1"/>
            </p:cNvSpPr>
            <p:nvPr/>
          </p:nvSpPr>
          <p:spPr bwMode="auto">
            <a:xfrm>
              <a:off x="2544763" y="4597400"/>
              <a:ext cx="15875" cy="1397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6" name="Freeform 486"/>
            <p:cNvSpPr>
              <a:spLocks/>
            </p:cNvSpPr>
            <p:nvPr/>
          </p:nvSpPr>
          <p:spPr bwMode="auto">
            <a:xfrm>
              <a:off x="2471738" y="4597400"/>
              <a:ext cx="15875" cy="139700"/>
            </a:xfrm>
            <a:custGeom>
              <a:avLst/>
              <a:gdLst>
                <a:gd name="T0" fmla="*/ 0 w 10"/>
                <a:gd name="T1" fmla="*/ 0 h 88"/>
                <a:gd name="T2" fmla="*/ 0 w 10"/>
                <a:gd name="T3" fmla="*/ 60 h 88"/>
                <a:gd name="T4" fmla="*/ 8 w 10"/>
                <a:gd name="T5" fmla="*/ 84 h 88"/>
                <a:gd name="T6" fmla="*/ 8 w 10"/>
                <a:gd name="T7" fmla="*/ 86 h 88"/>
                <a:gd name="T8" fmla="*/ 8 w 10"/>
                <a:gd name="T9" fmla="*/ 86 h 88"/>
                <a:gd name="T10" fmla="*/ 10 w 10"/>
                <a:gd name="T11" fmla="*/ 88 h 88"/>
                <a:gd name="T12" fmla="*/ 10 w 10"/>
                <a:gd name="T13" fmla="*/ 0 h 88"/>
                <a:gd name="T14" fmla="*/ 0 w 10"/>
                <a:gd name="T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8">
                  <a:moveTo>
                    <a:pt x="0" y="0"/>
                  </a:moveTo>
                  <a:lnTo>
                    <a:pt x="0" y="60"/>
                  </a:lnTo>
                  <a:lnTo>
                    <a:pt x="8" y="84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10" y="88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7" name="Freeform 487"/>
            <p:cNvSpPr>
              <a:spLocks/>
            </p:cNvSpPr>
            <p:nvPr/>
          </p:nvSpPr>
          <p:spPr bwMode="auto">
            <a:xfrm>
              <a:off x="2697163" y="4597400"/>
              <a:ext cx="12700" cy="139700"/>
            </a:xfrm>
            <a:custGeom>
              <a:avLst/>
              <a:gdLst>
                <a:gd name="T0" fmla="*/ 0 w 8"/>
                <a:gd name="T1" fmla="*/ 0 h 88"/>
                <a:gd name="T2" fmla="*/ 0 w 8"/>
                <a:gd name="T3" fmla="*/ 88 h 88"/>
                <a:gd name="T4" fmla="*/ 0 w 8"/>
                <a:gd name="T5" fmla="*/ 88 h 88"/>
                <a:gd name="T6" fmla="*/ 2 w 8"/>
                <a:gd name="T7" fmla="*/ 86 h 88"/>
                <a:gd name="T8" fmla="*/ 2 w 8"/>
                <a:gd name="T9" fmla="*/ 84 h 88"/>
                <a:gd name="T10" fmla="*/ 8 w 8"/>
                <a:gd name="T11" fmla="*/ 60 h 88"/>
                <a:gd name="T12" fmla="*/ 8 w 8"/>
                <a:gd name="T13" fmla="*/ 0 h 88"/>
                <a:gd name="T14" fmla="*/ 0 w 8"/>
                <a:gd name="T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8">
                  <a:moveTo>
                    <a:pt x="0" y="0"/>
                  </a:moveTo>
                  <a:lnTo>
                    <a:pt x="0" y="88"/>
                  </a:lnTo>
                  <a:lnTo>
                    <a:pt x="0" y="88"/>
                  </a:lnTo>
                  <a:lnTo>
                    <a:pt x="2" y="86"/>
                  </a:lnTo>
                  <a:lnTo>
                    <a:pt x="2" y="84"/>
                  </a:lnTo>
                  <a:lnTo>
                    <a:pt x="8" y="6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8" name="Freeform 488"/>
            <p:cNvSpPr>
              <a:spLocks/>
            </p:cNvSpPr>
            <p:nvPr/>
          </p:nvSpPr>
          <p:spPr bwMode="auto">
            <a:xfrm>
              <a:off x="2443163" y="4597400"/>
              <a:ext cx="28575" cy="95250"/>
            </a:xfrm>
            <a:custGeom>
              <a:avLst/>
              <a:gdLst>
                <a:gd name="T0" fmla="*/ 2 w 18"/>
                <a:gd name="T1" fmla="*/ 0 h 60"/>
                <a:gd name="T2" fmla="*/ 2 w 18"/>
                <a:gd name="T3" fmla="*/ 0 h 60"/>
                <a:gd name="T4" fmla="*/ 0 w 18"/>
                <a:gd name="T5" fmla="*/ 0 h 60"/>
                <a:gd name="T6" fmla="*/ 0 w 18"/>
                <a:gd name="T7" fmla="*/ 2 h 60"/>
                <a:gd name="T8" fmla="*/ 0 w 18"/>
                <a:gd name="T9" fmla="*/ 6 h 60"/>
                <a:gd name="T10" fmla="*/ 18 w 18"/>
                <a:gd name="T11" fmla="*/ 60 h 60"/>
                <a:gd name="T12" fmla="*/ 18 w 18"/>
                <a:gd name="T13" fmla="*/ 0 h 60"/>
                <a:gd name="T14" fmla="*/ 2 w 18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8" y="60"/>
                  </a:lnTo>
                  <a:lnTo>
                    <a:pt x="1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699" name="Rectangle 489"/>
            <p:cNvSpPr>
              <a:spLocks noChangeArrowheads="1"/>
            </p:cNvSpPr>
            <p:nvPr/>
          </p:nvSpPr>
          <p:spPr bwMode="auto">
            <a:xfrm>
              <a:off x="2560638" y="4597400"/>
              <a:ext cx="60325" cy="13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0" name="Freeform 490"/>
            <p:cNvSpPr>
              <a:spLocks/>
            </p:cNvSpPr>
            <p:nvPr/>
          </p:nvSpPr>
          <p:spPr bwMode="auto">
            <a:xfrm>
              <a:off x="2487613" y="4597400"/>
              <a:ext cx="57150" cy="139700"/>
            </a:xfrm>
            <a:custGeom>
              <a:avLst/>
              <a:gdLst>
                <a:gd name="T0" fmla="*/ 0 w 36"/>
                <a:gd name="T1" fmla="*/ 0 h 88"/>
                <a:gd name="T2" fmla="*/ 0 w 36"/>
                <a:gd name="T3" fmla="*/ 88 h 88"/>
                <a:gd name="T4" fmla="*/ 0 w 36"/>
                <a:gd name="T5" fmla="*/ 88 h 88"/>
                <a:gd name="T6" fmla="*/ 0 w 36"/>
                <a:gd name="T7" fmla="*/ 88 h 88"/>
                <a:gd name="T8" fmla="*/ 36 w 36"/>
                <a:gd name="T9" fmla="*/ 88 h 88"/>
                <a:gd name="T10" fmla="*/ 36 w 36"/>
                <a:gd name="T11" fmla="*/ 0 h 88"/>
                <a:gd name="T12" fmla="*/ 0 w 36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88">
                  <a:moveTo>
                    <a:pt x="0" y="0"/>
                  </a:moveTo>
                  <a:lnTo>
                    <a:pt x="0" y="8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36" y="88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1" name="Freeform 491"/>
            <p:cNvSpPr>
              <a:spLocks/>
            </p:cNvSpPr>
            <p:nvPr/>
          </p:nvSpPr>
          <p:spPr bwMode="auto">
            <a:xfrm>
              <a:off x="2709863" y="4597400"/>
              <a:ext cx="31750" cy="95250"/>
            </a:xfrm>
            <a:custGeom>
              <a:avLst/>
              <a:gdLst>
                <a:gd name="T0" fmla="*/ 20 w 20"/>
                <a:gd name="T1" fmla="*/ 2 h 60"/>
                <a:gd name="T2" fmla="*/ 20 w 20"/>
                <a:gd name="T3" fmla="*/ 2 h 60"/>
                <a:gd name="T4" fmla="*/ 18 w 20"/>
                <a:gd name="T5" fmla="*/ 0 h 60"/>
                <a:gd name="T6" fmla="*/ 18 w 20"/>
                <a:gd name="T7" fmla="*/ 0 h 60"/>
                <a:gd name="T8" fmla="*/ 0 w 20"/>
                <a:gd name="T9" fmla="*/ 0 h 60"/>
                <a:gd name="T10" fmla="*/ 0 w 20"/>
                <a:gd name="T11" fmla="*/ 60 h 60"/>
                <a:gd name="T12" fmla="*/ 18 w 20"/>
                <a:gd name="T13" fmla="*/ 4 h 60"/>
                <a:gd name="T14" fmla="*/ 20 w 20"/>
                <a:gd name="T15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0">
                  <a:moveTo>
                    <a:pt x="20" y="2"/>
                  </a:moveTo>
                  <a:lnTo>
                    <a:pt x="2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0"/>
                  </a:lnTo>
                  <a:lnTo>
                    <a:pt x="18" y="4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2" name="Freeform 492"/>
            <p:cNvSpPr>
              <a:spLocks/>
            </p:cNvSpPr>
            <p:nvPr/>
          </p:nvSpPr>
          <p:spPr bwMode="auto">
            <a:xfrm>
              <a:off x="2636838" y="4597400"/>
              <a:ext cx="60325" cy="139700"/>
            </a:xfrm>
            <a:custGeom>
              <a:avLst/>
              <a:gdLst>
                <a:gd name="T0" fmla="*/ 0 w 38"/>
                <a:gd name="T1" fmla="*/ 0 h 88"/>
                <a:gd name="T2" fmla="*/ 0 w 38"/>
                <a:gd name="T3" fmla="*/ 88 h 88"/>
                <a:gd name="T4" fmla="*/ 36 w 38"/>
                <a:gd name="T5" fmla="*/ 88 h 88"/>
                <a:gd name="T6" fmla="*/ 36 w 38"/>
                <a:gd name="T7" fmla="*/ 88 h 88"/>
                <a:gd name="T8" fmla="*/ 38 w 38"/>
                <a:gd name="T9" fmla="*/ 88 h 88"/>
                <a:gd name="T10" fmla="*/ 38 w 38"/>
                <a:gd name="T11" fmla="*/ 0 h 88"/>
                <a:gd name="T12" fmla="*/ 0 w 38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8">
                  <a:moveTo>
                    <a:pt x="0" y="0"/>
                  </a:moveTo>
                  <a:lnTo>
                    <a:pt x="0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8" y="88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3" name="Rectangle 493"/>
            <p:cNvSpPr>
              <a:spLocks noChangeArrowheads="1"/>
            </p:cNvSpPr>
            <p:nvPr/>
          </p:nvSpPr>
          <p:spPr bwMode="auto">
            <a:xfrm>
              <a:off x="2446338" y="4632325"/>
              <a:ext cx="292100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4" name="Rectangle 494"/>
            <p:cNvSpPr>
              <a:spLocks noChangeArrowheads="1"/>
            </p:cNvSpPr>
            <p:nvPr/>
          </p:nvSpPr>
          <p:spPr bwMode="auto">
            <a:xfrm>
              <a:off x="2446338" y="4686300"/>
              <a:ext cx="292100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05" name="グループ化 1704"/>
          <p:cNvGrpSpPr/>
          <p:nvPr/>
        </p:nvGrpSpPr>
        <p:grpSpPr>
          <a:xfrm>
            <a:off x="7816706" y="3264451"/>
            <a:ext cx="434926" cy="377320"/>
            <a:chOff x="4208463" y="3883025"/>
            <a:chExt cx="479425" cy="415925"/>
          </a:xfrm>
        </p:grpSpPr>
        <p:sp>
          <p:nvSpPr>
            <p:cNvPr id="1706" name="Freeform 495"/>
            <p:cNvSpPr>
              <a:spLocks/>
            </p:cNvSpPr>
            <p:nvPr/>
          </p:nvSpPr>
          <p:spPr bwMode="auto">
            <a:xfrm>
              <a:off x="4208463" y="4029075"/>
              <a:ext cx="479425" cy="228600"/>
            </a:xfrm>
            <a:custGeom>
              <a:avLst/>
              <a:gdLst>
                <a:gd name="T0" fmla="*/ 0 w 302"/>
                <a:gd name="T1" fmla="*/ 0 h 144"/>
                <a:gd name="T2" fmla="*/ 0 w 302"/>
                <a:gd name="T3" fmla="*/ 106 h 144"/>
                <a:gd name="T4" fmla="*/ 0 w 302"/>
                <a:gd name="T5" fmla="*/ 106 h 144"/>
                <a:gd name="T6" fmla="*/ 0 w 302"/>
                <a:gd name="T7" fmla="*/ 114 h 144"/>
                <a:gd name="T8" fmla="*/ 2 w 302"/>
                <a:gd name="T9" fmla="*/ 120 h 144"/>
                <a:gd name="T10" fmla="*/ 6 w 302"/>
                <a:gd name="T11" fmla="*/ 126 h 144"/>
                <a:gd name="T12" fmla="*/ 12 w 302"/>
                <a:gd name="T13" fmla="*/ 132 h 144"/>
                <a:gd name="T14" fmla="*/ 16 w 302"/>
                <a:gd name="T15" fmla="*/ 136 h 144"/>
                <a:gd name="T16" fmla="*/ 24 w 302"/>
                <a:gd name="T17" fmla="*/ 140 h 144"/>
                <a:gd name="T18" fmla="*/ 30 w 302"/>
                <a:gd name="T19" fmla="*/ 142 h 144"/>
                <a:gd name="T20" fmla="*/ 38 w 302"/>
                <a:gd name="T21" fmla="*/ 144 h 144"/>
                <a:gd name="T22" fmla="*/ 264 w 302"/>
                <a:gd name="T23" fmla="*/ 144 h 144"/>
                <a:gd name="T24" fmla="*/ 264 w 302"/>
                <a:gd name="T25" fmla="*/ 144 h 144"/>
                <a:gd name="T26" fmla="*/ 272 w 302"/>
                <a:gd name="T27" fmla="*/ 142 h 144"/>
                <a:gd name="T28" fmla="*/ 278 w 302"/>
                <a:gd name="T29" fmla="*/ 140 h 144"/>
                <a:gd name="T30" fmla="*/ 286 w 302"/>
                <a:gd name="T31" fmla="*/ 136 h 144"/>
                <a:gd name="T32" fmla="*/ 290 w 302"/>
                <a:gd name="T33" fmla="*/ 132 h 144"/>
                <a:gd name="T34" fmla="*/ 296 w 302"/>
                <a:gd name="T35" fmla="*/ 126 h 144"/>
                <a:gd name="T36" fmla="*/ 298 w 302"/>
                <a:gd name="T37" fmla="*/ 120 h 144"/>
                <a:gd name="T38" fmla="*/ 302 w 302"/>
                <a:gd name="T39" fmla="*/ 114 h 144"/>
                <a:gd name="T40" fmla="*/ 302 w 302"/>
                <a:gd name="T41" fmla="*/ 106 h 144"/>
                <a:gd name="T42" fmla="*/ 302 w 302"/>
                <a:gd name="T43" fmla="*/ 0 h 144"/>
                <a:gd name="T44" fmla="*/ 0 w 302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2" h="144">
                  <a:moveTo>
                    <a:pt x="0" y="0"/>
                  </a:moveTo>
                  <a:lnTo>
                    <a:pt x="0" y="106"/>
                  </a:lnTo>
                  <a:lnTo>
                    <a:pt x="0" y="106"/>
                  </a:lnTo>
                  <a:lnTo>
                    <a:pt x="0" y="114"/>
                  </a:lnTo>
                  <a:lnTo>
                    <a:pt x="2" y="120"/>
                  </a:lnTo>
                  <a:lnTo>
                    <a:pt x="6" y="126"/>
                  </a:lnTo>
                  <a:lnTo>
                    <a:pt x="12" y="132"/>
                  </a:lnTo>
                  <a:lnTo>
                    <a:pt x="16" y="136"/>
                  </a:lnTo>
                  <a:lnTo>
                    <a:pt x="24" y="140"/>
                  </a:lnTo>
                  <a:lnTo>
                    <a:pt x="30" y="142"/>
                  </a:lnTo>
                  <a:lnTo>
                    <a:pt x="38" y="144"/>
                  </a:lnTo>
                  <a:lnTo>
                    <a:pt x="264" y="144"/>
                  </a:lnTo>
                  <a:lnTo>
                    <a:pt x="264" y="144"/>
                  </a:lnTo>
                  <a:lnTo>
                    <a:pt x="272" y="142"/>
                  </a:lnTo>
                  <a:lnTo>
                    <a:pt x="278" y="140"/>
                  </a:lnTo>
                  <a:lnTo>
                    <a:pt x="286" y="136"/>
                  </a:lnTo>
                  <a:lnTo>
                    <a:pt x="290" y="132"/>
                  </a:lnTo>
                  <a:lnTo>
                    <a:pt x="296" y="126"/>
                  </a:lnTo>
                  <a:lnTo>
                    <a:pt x="298" y="120"/>
                  </a:lnTo>
                  <a:lnTo>
                    <a:pt x="302" y="114"/>
                  </a:lnTo>
                  <a:lnTo>
                    <a:pt x="302" y="106"/>
                  </a:lnTo>
                  <a:lnTo>
                    <a:pt x="3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7" name="Freeform 496"/>
            <p:cNvSpPr>
              <a:spLocks/>
            </p:cNvSpPr>
            <p:nvPr/>
          </p:nvSpPr>
          <p:spPr bwMode="auto">
            <a:xfrm>
              <a:off x="4208463" y="4216400"/>
              <a:ext cx="479425" cy="82550"/>
            </a:xfrm>
            <a:custGeom>
              <a:avLst/>
              <a:gdLst>
                <a:gd name="T0" fmla="*/ 264 w 302"/>
                <a:gd name="T1" fmla="*/ 38 h 52"/>
                <a:gd name="T2" fmla="*/ 38 w 302"/>
                <a:gd name="T3" fmla="*/ 38 h 52"/>
                <a:gd name="T4" fmla="*/ 38 w 302"/>
                <a:gd name="T5" fmla="*/ 38 h 52"/>
                <a:gd name="T6" fmla="*/ 30 w 302"/>
                <a:gd name="T7" fmla="*/ 38 h 52"/>
                <a:gd name="T8" fmla="*/ 24 w 302"/>
                <a:gd name="T9" fmla="*/ 36 h 52"/>
                <a:gd name="T10" fmla="*/ 16 w 302"/>
                <a:gd name="T11" fmla="*/ 32 h 52"/>
                <a:gd name="T12" fmla="*/ 12 w 302"/>
                <a:gd name="T13" fmla="*/ 28 h 52"/>
                <a:gd name="T14" fmla="*/ 6 w 302"/>
                <a:gd name="T15" fmla="*/ 22 h 52"/>
                <a:gd name="T16" fmla="*/ 2 w 302"/>
                <a:gd name="T17" fmla="*/ 16 h 52"/>
                <a:gd name="T18" fmla="*/ 0 w 302"/>
                <a:gd name="T19" fmla="*/ 8 h 52"/>
                <a:gd name="T20" fmla="*/ 0 w 302"/>
                <a:gd name="T21" fmla="*/ 0 h 52"/>
                <a:gd name="T22" fmla="*/ 0 w 302"/>
                <a:gd name="T23" fmla="*/ 8 h 52"/>
                <a:gd name="T24" fmla="*/ 0 w 302"/>
                <a:gd name="T25" fmla="*/ 14 h 52"/>
                <a:gd name="T26" fmla="*/ 0 w 302"/>
                <a:gd name="T27" fmla="*/ 14 h 52"/>
                <a:gd name="T28" fmla="*/ 0 w 302"/>
                <a:gd name="T29" fmla="*/ 22 h 52"/>
                <a:gd name="T30" fmla="*/ 2 w 302"/>
                <a:gd name="T31" fmla="*/ 28 h 52"/>
                <a:gd name="T32" fmla="*/ 6 w 302"/>
                <a:gd name="T33" fmla="*/ 36 h 52"/>
                <a:gd name="T34" fmla="*/ 12 w 302"/>
                <a:gd name="T35" fmla="*/ 40 h 52"/>
                <a:gd name="T36" fmla="*/ 16 w 302"/>
                <a:gd name="T37" fmla="*/ 46 h 52"/>
                <a:gd name="T38" fmla="*/ 24 w 302"/>
                <a:gd name="T39" fmla="*/ 48 h 52"/>
                <a:gd name="T40" fmla="*/ 30 w 302"/>
                <a:gd name="T41" fmla="*/ 52 h 52"/>
                <a:gd name="T42" fmla="*/ 38 w 302"/>
                <a:gd name="T43" fmla="*/ 52 h 52"/>
                <a:gd name="T44" fmla="*/ 264 w 302"/>
                <a:gd name="T45" fmla="*/ 52 h 52"/>
                <a:gd name="T46" fmla="*/ 264 w 302"/>
                <a:gd name="T47" fmla="*/ 52 h 52"/>
                <a:gd name="T48" fmla="*/ 272 w 302"/>
                <a:gd name="T49" fmla="*/ 52 h 52"/>
                <a:gd name="T50" fmla="*/ 278 w 302"/>
                <a:gd name="T51" fmla="*/ 48 h 52"/>
                <a:gd name="T52" fmla="*/ 286 w 302"/>
                <a:gd name="T53" fmla="*/ 46 h 52"/>
                <a:gd name="T54" fmla="*/ 290 w 302"/>
                <a:gd name="T55" fmla="*/ 40 h 52"/>
                <a:gd name="T56" fmla="*/ 296 w 302"/>
                <a:gd name="T57" fmla="*/ 36 h 52"/>
                <a:gd name="T58" fmla="*/ 298 w 302"/>
                <a:gd name="T59" fmla="*/ 28 h 52"/>
                <a:gd name="T60" fmla="*/ 302 w 302"/>
                <a:gd name="T61" fmla="*/ 22 h 52"/>
                <a:gd name="T62" fmla="*/ 302 w 302"/>
                <a:gd name="T63" fmla="*/ 14 h 52"/>
                <a:gd name="T64" fmla="*/ 302 w 302"/>
                <a:gd name="T65" fmla="*/ 8 h 52"/>
                <a:gd name="T66" fmla="*/ 302 w 302"/>
                <a:gd name="T67" fmla="*/ 0 h 52"/>
                <a:gd name="T68" fmla="*/ 302 w 302"/>
                <a:gd name="T69" fmla="*/ 0 h 52"/>
                <a:gd name="T70" fmla="*/ 302 w 302"/>
                <a:gd name="T71" fmla="*/ 8 h 52"/>
                <a:gd name="T72" fmla="*/ 298 w 302"/>
                <a:gd name="T73" fmla="*/ 16 h 52"/>
                <a:gd name="T74" fmla="*/ 296 w 302"/>
                <a:gd name="T75" fmla="*/ 22 h 52"/>
                <a:gd name="T76" fmla="*/ 290 w 302"/>
                <a:gd name="T77" fmla="*/ 28 h 52"/>
                <a:gd name="T78" fmla="*/ 286 w 302"/>
                <a:gd name="T79" fmla="*/ 32 h 52"/>
                <a:gd name="T80" fmla="*/ 278 w 302"/>
                <a:gd name="T81" fmla="*/ 36 h 52"/>
                <a:gd name="T82" fmla="*/ 272 w 302"/>
                <a:gd name="T83" fmla="*/ 38 h 52"/>
                <a:gd name="T84" fmla="*/ 264 w 302"/>
                <a:gd name="T85" fmla="*/ 38 h 52"/>
                <a:gd name="T86" fmla="*/ 264 w 302"/>
                <a:gd name="T8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" h="52">
                  <a:moveTo>
                    <a:pt x="264" y="38"/>
                  </a:moveTo>
                  <a:lnTo>
                    <a:pt x="38" y="38"/>
                  </a:lnTo>
                  <a:lnTo>
                    <a:pt x="38" y="38"/>
                  </a:lnTo>
                  <a:lnTo>
                    <a:pt x="30" y="38"/>
                  </a:lnTo>
                  <a:lnTo>
                    <a:pt x="24" y="36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6" y="22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36"/>
                  </a:lnTo>
                  <a:lnTo>
                    <a:pt x="12" y="40"/>
                  </a:lnTo>
                  <a:lnTo>
                    <a:pt x="16" y="46"/>
                  </a:lnTo>
                  <a:lnTo>
                    <a:pt x="24" y="48"/>
                  </a:lnTo>
                  <a:lnTo>
                    <a:pt x="30" y="52"/>
                  </a:lnTo>
                  <a:lnTo>
                    <a:pt x="38" y="52"/>
                  </a:lnTo>
                  <a:lnTo>
                    <a:pt x="264" y="52"/>
                  </a:lnTo>
                  <a:lnTo>
                    <a:pt x="264" y="52"/>
                  </a:lnTo>
                  <a:lnTo>
                    <a:pt x="272" y="52"/>
                  </a:lnTo>
                  <a:lnTo>
                    <a:pt x="278" y="48"/>
                  </a:lnTo>
                  <a:lnTo>
                    <a:pt x="286" y="46"/>
                  </a:lnTo>
                  <a:lnTo>
                    <a:pt x="290" y="40"/>
                  </a:lnTo>
                  <a:lnTo>
                    <a:pt x="296" y="36"/>
                  </a:lnTo>
                  <a:lnTo>
                    <a:pt x="298" y="28"/>
                  </a:lnTo>
                  <a:lnTo>
                    <a:pt x="302" y="22"/>
                  </a:lnTo>
                  <a:lnTo>
                    <a:pt x="302" y="14"/>
                  </a:lnTo>
                  <a:lnTo>
                    <a:pt x="302" y="8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302" y="8"/>
                  </a:lnTo>
                  <a:lnTo>
                    <a:pt x="298" y="16"/>
                  </a:lnTo>
                  <a:lnTo>
                    <a:pt x="296" y="22"/>
                  </a:lnTo>
                  <a:lnTo>
                    <a:pt x="290" y="28"/>
                  </a:lnTo>
                  <a:lnTo>
                    <a:pt x="286" y="32"/>
                  </a:lnTo>
                  <a:lnTo>
                    <a:pt x="278" y="36"/>
                  </a:lnTo>
                  <a:lnTo>
                    <a:pt x="272" y="38"/>
                  </a:lnTo>
                  <a:lnTo>
                    <a:pt x="264" y="38"/>
                  </a:lnTo>
                  <a:lnTo>
                    <a:pt x="264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8" name="Freeform 497"/>
            <p:cNvSpPr>
              <a:spLocks/>
            </p:cNvSpPr>
            <p:nvPr/>
          </p:nvSpPr>
          <p:spPr bwMode="auto">
            <a:xfrm>
              <a:off x="4208463" y="4197350"/>
              <a:ext cx="479425" cy="79375"/>
            </a:xfrm>
            <a:custGeom>
              <a:avLst/>
              <a:gdLst>
                <a:gd name="T0" fmla="*/ 264 w 302"/>
                <a:gd name="T1" fmla="*/ 38 h 50"/>
                <a:gd name="T2" fmla="*/ 38 w 302"/>
                <a:gd name="T3" fmla="*/ 38 h 50"/>
                <a:gd name="T4" fmla="*/ 38 w 302"/>
                <a:gd name="T5" fmla="*/ 38 h 50"/>
                <a:gd name="T6" fmla="*/ 30 w 302"/>
                <a:gd name="T7" fmla="*/ 36 h 50"/>
                <a:gd name="T8" fmla="*/ 24 w 302"/>
                <a:gd name="T9" fmla="*/ 34 h 50"/>
                <a:gd name="T10" fmla="*/ 16 w 302"/>
                <a:gd name="T11" fmla="*/ 30 h 50"/>
                <a:gd name="T12" fmla="*/ 12 w 302"/>
                <a:gd name="T13" fmla="*/ 26 h 50"/>
                <a:gd name="T14" fmla="*/ 6 w 302"/>
                <a:gd name="T15" fmla="*/ 20 h 50"/>
                <a:gd name="T16" fmla="*/ 2 w 302"/>
                <a:gd name="T17" fmla="*/ 14 h 50"/>
                <a:gd name="T18" fmla="*/ 0 w 302"/>
                <a:gd name="T19" fmla="*/ 8 h 50"/>
                <a:gd name="T20" fmla="*/ 0 w 302"/>
                <a:gd name="T21" fmla="*/ 0 h 50"/>
                <a:gd name="T22" fmla="*/ 0 w 302"/>
                <a:gd name="T23" fmla="*/ 6 h 50"/>
                <a:gd name="T24" fmla="*/ 0 w 302"/>
                <a:gd name="T25" fmla="*/ 12 h 50"/>
                <a:gd name="T26" fmla="*/ 0 w 302"/>
                <a:gd name="T27" fmla="*/ 12 h 50"/>
                <a:gd name="T28" fmla="*/ 0 w 302"/>
                <a:gd name="T29" fmla="*/ 20 h 50"/>
                <a:gd name="T30" fmla="*/ 2 w 302"/>
                <a:gd name="T31" fmla="*/ 28 h 50"/>
                <a:gd name="T32" fmla="*/ 6 w 302"/>
                <a:gd name="T33" fmla="*/ 34 h 50"/>
                <a:gd name="T34" fmla="*/ 12 w 302"/>
                <a:gd name="T35" fmla="*/ 40 h 50"/>
                <a:gd name="T36" fmla="*/ 16 w 302"/>
                <a:gd name="T37" fmla="*/ 44 h 50"/>
                <a:gd name="T38" fmla="*/ 24 w 302"/>
                <a:gd name="T39" fmla="*/ 48 h 50"/>
                <a:gd name="T40" fmla="*/ 30 w 302"/>
                <a:gd name="T41" fmla="*/ 50 h 50"/>
                <a:gd name="T42" fmla="*/ 38 w 302"/>
                <a:gd name="T43" fmla="*/ 50 h 50"/>
                <a:gd name="T44" fmla="*/ 264 w 302"/>
                <a:gd name="T45" fmla="*/ 50 h 50"/>
                <a:gd name="T46" fmla="*/ 264 w 302"/>
                <a:gd name="T47" fmla="*/ 50 h 50"/>
                <a:gd name="T48" fmla="*/ 272 w 302"/>
                <a:gd name="T49" fmla="*/ 50 h 50"/>
                <a:gd name="T50" fmla="*/ 278 w 302"/>
                <a:gd name="T51" fmla="*/ 48 h 50"/>
                <a:gd name="T52" fmla="*/ 286 w 302"/>
                <a:gd name="T53" fmla="*/ 44 h 50"/>
                <a:gd name="T54" fmla="*/ 290 w 302"/>
                <a:gd name="T55" fmla="*/ 40 h 50"/>
                <a:gd name="T56" fmla="*/ 296 w 302"/>
                <a:gd name="T57" fmla="*/ 34 h 50"/>
                <a:gd name="T58" fmla="*/ 298 w 302"/>
                <a:gd name="T59" fmla="*/ 28 h 50"/>
                <a:gd name="T60" fmla="*/ 302 w 302"/>
                <a:gd name="T61" fmla="*/ 20 h 50"/>
                <a:gd name="T62" fmla="*/ 302 w 302"/>
                <a:gd name="T63" fmla="*/ 12 h 50"/>
                <a:gd name="T64" fmla="*/ 302 w 302"/>
                <a:gd name="T65" fmla="*/ 6 h 50"/>
                <a:gd name="T66" fmla="*/ 302 w 302"/>
                <a:gd name="T67" fmla="*/ 0 h 50"/>
                <a:gd name="T68" fmla="*/ 302 w 302"/>
                <a:gd name="T69" fmla="*/ 0 h 50"/>
                <a:gd name="T70" fmla="*/ 302 w 302"/>
                <a:gd name="T71" fmla="*/ 8 h 50"/>
                <a:gd name="T72" fmla="*/ 298 w 302"/>
                <a:gd name="T73" fmla="*/ 14 h 50"/>
                <a:gd name="T74" fmla="*/ 296 w 302"/>
                <a:gd name="T75" fmla="*/ 20 h 50"/>
                <a:gd name="T76" fmla="*/ 290 w 302"/>
                <a:gd name="T77" fmla="*/ 26 h 50"/>
                <a:gd name="T78" fmla="*/ 286 w 302"/>
                <a:gd name="T79" fmla="*/ 30 h 50"/>
                <a:gd name="T80" fmla="*/ 278 w 302"/>
                <a:gd name="T81" fmla="*/ 34 h 50"/>
                <a:gd name="T82" fmla="*/ 272 w 302"/>
                <a:gd name="T83" fmla="*/ 36 h 50"/>
                <a:gd name="T84" fmla="*/ 264 w 302"/>
                <a:gd name="T85" fmla="*/ 38 h 50"/>
                <a:gd name="T86" fmla="*/ 264 w 302"/>
                <a:gd name="T87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" h="50">
                  <a:moveTo>
                    <a:pt x="264" y="38"/>
                  </a:moveTo>
                  <a:lnTo>
                    <a:pt x="38" y="38"/>
                  </a:lnTo>
                  <a:lnTo>
                    <a:pt x="38" y="38"/>
                  </a:lnTo>
                  <a:lnTo>
                    <a:pt x="30" y="36"/>
                  </a:lnTo>
                  <a:lnTo>
                    <a:pt x="24" y="34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6" y="20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40"/>
                  </a:lnTo>
                  <a:lnTo>
                    <a:pt x="16" y="44"/>
                  </a:lnTo>
                  <a:lnTo>
                    <a:pt x="24" y="48"/>
                  </a:lnTo>
                  <a:lnTo>
                    <a:pt x="30" y="50"/>
                  </a:lnTo>
                  <a:lnTo>
                    <a:pt x="38" y="50"/>
                  </a:lnTo>
                  <a:lnTo>
                    <a:pt x="264" y="50"/>
                  </a:lnTo>
                  <a:lnTo>
                    <a:pt x="264" y="50"/>
                  </a:lnTo>
                  <a:lnTo>
                    <a:pt x="272" y="50"/>
                  </a:lnTo>
                  <a:lnTo>
                    <a:pt x="278" y="48"/>
                  </a:lnTo>
                  <a:lnTo>
                    <a:pt x="286" y="44"/>
                  </a:lnTo>
                  <a:lnTo>
                    <a:pt x="290" y="40"/>
                  </a:lnTo>
                  <a:lnTo>
                    <a:pt x="296" y="34"/>
                  </a:lnTo>
                  <a:lnTo>
                    <a:pt x="298" y="28"/>
                  </a:lnTo>
                  <a:lnTo>
                    <a:pt x="302" y="20"/>
                  </a:lnTo>
                  <a:lnTo>
                    <a:pt x="302" y="12"/>
                  </a:lnTo>
                  <a:lnTo>
                    <a:pt x="302" y="6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302" y="8"/>
                  </a:lnTo>
                  <a:lnTo>
                    <a:pt x="298" y="14"/>
                  </a:lnTo>
                  <a:lnTo>
                    <a:pt x="296" y="20"/>
                  </a:lnTo>
                  <a:lnTo>
                    <a:pt x="290" y="26"/>
                  </a:lnTo>
                  <a:lnTo>
                    <a:pt x="286" y="30"/>
                  </a:lnTo>
                  <a:lnTo>
                    <a:pt x="278" y="34"/>
                  </a:lnTo>
                  <a:lnTo>
                    <a:pt x="272" y="36"/>
                  </a:lnTo>
                  <a:lnTo>
                    <a:pt x="264" y="38"/>
                  </a:lnTo>
                  <a:lnTo>
                    <a:pt x="26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09" name="Freeform 498"/>
            <p:cNvSpPr>
              <a:spLocks/>
            </p:cNvSpPr>
            <p:nvPr/>
          </p:nvSpPr>
          <p:spPr bwMode="auto">
            <a:xfrm>
              <a:off x="4535488" y="3883025"/>
              <a:ext cx="41275" cy="76200"/>
            </a:xfrm>
            <a:custGeom>
              <a:avLst/>
              <a:gdLst>
                <a:gd name="T0" fmla="*/ 0 w 26"/>
                <a:gd name="T1" fmla="*/ 36 h 48"/>
                <a:gd name="T2" fmla="*/ 0 w 26"/>
                <a:gd name="T3" fmla="*/ 24 h 48"/>
                <a:gd name="T4" fmla="*/ 0 w 26"/>
                <a:gd name="T5" fmla="*/ 12 h 48"/>
                <a:gd name="T6" fmla="*/ 0 w 26"/>
                <a:gd name="T7" fmla="*/ 12 h 48"/>
                <a:gd name="T8" fmla="*/ 0 w 26"/>
                <a:gd name="T9" fmla="*/ 8 h 48"/>
                <a:gd name="T10" fmla="*/ 4 w 26"/>
                <a:gd name="T11" fmla="*/ 4 h 48"/>
                <a:gd name="T12" fmla="*/ 4 w 26"/>
                <a:gd name="T13" fmla="*/ 4 h 48"/>
                <a:gd name="T14" fmla="*/ 8 w 26"/>
                <a:gd name="T15" fmla="*/ 0 h 48"/>
                <a:gd name="T16" fmla="*/ 12 w 26"/>
                <a:gd name="T17" fmla="*/ 0 h 48"/>
                <a:gd name="T18" fmla="*/ 12 w 26"/>
                <a:gd name="T19" fmla="*/ 0 h 48"/>
                <a:gd name="T20" fmla="*/ 18 w 26"/>
                <a:gd name="T21" fmla="*/ 0 h 48"/>
                <a:gd name="T22" fmla="*/ 22 w 26"/>
                <a:gd name="T23" fmla="*/ 4 h 48"/>
                <a:gd name="T24" fmla="*/ 22 w 26"/>
                <a:gd name="T25" fmla="*/ 4 h 48"/>
                <a:gd name="T26" fmla="*/ 24 w 26"/>
                <a:gd name="T27" fmla="*/ 8 h 48"/>
                <a:gd name="T28" fmla="*/ 26 w 26"/>
                <a:gd name="T29" fmla="*/ 12 h 48"/>
                <a:gd name="T30" fmla="*/ 26 w 26"/>
                <a:gd name="T31" fmla="*/ 24 h 48"/>
                <a:gd name="T32" fmla="*/ 26 w 26"/>
                <a:gd name="T33" fmla="*/ 36 h 48"/>
                <a:gd name="T34" fmla="*/ 26 w 26"/>
                <a:gd name="T35" fmla="*/ 36 h 48"/>
                <a:gd name="T36" fmla="*/ 24 w 26"/>
                <a:gd name="T37" fmla="*/ 40 h 48"/>
                <a:gd name="T38" fmla="*/ 22 w 26"/>
                <a:gd name="T39" fmla="*/ 44 h 48"/>
                <a:gd name="T40" fmla="*/ 22 w 26"/>
                <a:gd name="T41" fmla="*/ 44 h 48"/>
                <a:gd name="T42" fmla="*/ 18 w 26"/>
                <a:gd name="T43" fmla="*/ 48 h 48"/>
                <a:gd name="T44" fmla="*/ 12 w 26"/>
                <a:gd name="T45" fmla="*/ 48 h 48"/>
                <a:gd name="T46" fmla="*/ 12 w 26"/>
                <a:gd name="T47" fmla="*/ 48 h 48"/>
                <a:gd name="T48" fmla="*/ 8 w 26"/>
                <a:gd name="T49" fmla="*/ 48 h 48"/>
                <a:gd name="T50" fmla="*/ 4 w 26"/>
                <a:gd name="T51" fmla="*/ 44 h 48"/>
                <a:gd name="T52" fmla="*/ 4 w 26"/>
                <a:gd name="T53" fmla="*/ 44 h 48"/>
                <a:gd name="T54" fmla="*/ 0 w 26"/>
                <a:gd name="T55" fmla="*/ 40 h 48"/>
                <a:gd name="T56" fmla="*/ 0 w 26"/>
                <a:gd name="T57" fmla="*/ 36 h 48"/>
                <a:gd name="T58" fmla="*/ 0 w 26"/>
                <a:gd name="T5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48">
                  <a:moveTo>
                    <a:pt x="0" y="36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6" y="24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0" name="Freeform 499"/>
            <p:cNvSpPr>
              <a:spLocks/>
            </p:cNvSpPr>
            <p:nvPr/>
          </p:nvSpPr>
          <p:spPr bwMode="auto">
            <a:xfrm>
              <a:off x="4208463" y="3921125"/>
              <a:ext cx="479425" cy="107950"/>
            </a:xfrm>
            <a:custGeom>
              <a:avLst/>
              <a:gdLst>
                <a:gd name="T0" fmla="*/ 264 w 302"/>
                <a:gd name="T1" fmla="*/ 0 h 68"/>
                <a:gd name="T2" fmla="*/ 238 w 302"/>
                <a:gd name="T3" fmla="*/ 0 h 68"/>
                <a:gd name="T4" fmla="*/ 238 w 302"/>
                <a:gd name="T5" fmla="*/ 12 h 68"/>
                <a:gd name="T6" fmla="*/ 238 w 302"/>
                <a:gd name="T7" fmla="*/ 12 h 68"/>
                <a:gd name="T8" fmla="*/ 238 w 302"/>
                <a:gd name="T9" fmla="*/ 20 h 68"/>
                <a:gd name="T10" fmla="*/ 232 w 302"/>
                <a:gd name="T11" fmla="*/ 26 h 68"/>
                <a:gd name="T12" fmla="*/ 232 w 302"/>
                <a:gd name="T13" fmla="*/ 26 h 68"/>
                <a:gd name="T14" fmla="*/ 226 w 302"/>
                <a:gd name="T15" fmla="*/ 30 h 68"/>
                <a:gd name="T16" fmla="*/ 218 w 302"/>
                <a:gd name="T17" fmla="*/ 32 h 68"/>
                <a:gd name="T18" fmla="*/ 218 w 302"/>
                <a:gd name="T19" fmla="*/ 32 h 68"/>
                <a:gd name="T20" fmla="*/ 210 w 302"/>
                <a:gd name="T21" fmla="*/ 30 h 68"/>
                <a:gd name="T22" fmla="*/ 204 w 302"/>
                <a:gd name="T23" fmla="*/ 26 h 68"/>
                <a:gd name="T24" fmla="*/ 204 w 302"/>
                <a:gd name="T25" fmla="*/ 26 h 68"/>
                <a:gd name="T26" fmla="*/ 200 w 302"/>
                <a:gd name="T27" fmla="*/ 20 h 68"/>
                <a:gd name="T28" fmla="*/ 198 w 302"/>
                <a:gd name="T29" fmla="*/ 12 h 68"/>
                <a:gd name="T30" fmla="*/ 198 w 302"/>
                <a:gd name="T31" fmla="*/ 0 h 68"/>
                <a:gd name="T32" fmla="*/ 104 w 302"/>
                <a:gd name="T33" fmla="*/ 0 h 68"/>
                <a:gd name="T34" fmla="*/ 104 w 302"/>
                <a:gd name="T35" fmla="*/ 12 h 68"/>
                <a:gd name="T36" fmla="*/ 104 w 302"/>
                <a:gd name="T37" fmla="*/ 12 h 68"/>
                <a:gd name="T38" fmla="*/ 102 w 302"/>
                <a:gd name="T39" fmla="*/ 20 h 68"/>
                <a:gd name="T40" fmla="*/ 98 w 302"/>
                <a:gd name="T41" fmla="*/ 26 h 68"/>
                <a:gd name="T42" fmla="*/ 98 w 302"/>
                <a:gd name="T43" fmla="*/ 26 h 68"/>
                <a:gd name="T44" fmla="*/ 90 w 302"/>
                <a:gd name="T45" fmla="*/ 30 h 68"/>
                <a:gd name="T46" fmla="*/ 84 w 302"/>
                <a:gd name="T47" fmla="*/ 32 h 68"/>
                <a:gd name="T48" fmla="*/ 84 w 302"/>
                <a:gd name="T49" fmla="*/ 32 h 68"/>
                <a:gd name="T50" fmla="*/ 76 w 302"/>
                <a:gd name="T51" fmla="*/ 30 h 68"/>
                <a:gd name="T52" fmla="*/ 70 w 302"/>
                <a:gd name="T53" fmla="*/ 26 h 68"/>
                <a:gd name="T54" fmla="*/ 70 w 302"/>
                <a:gd name="T55" fmla="*/ 26 h 68"/>
                <a:gd name="T56" fmla="*/ 64 w 302"/>
                <a:gd name="T57" fmla="*/ 20 h 68"/>
                <a:gd name="T58" fmla="*/ 64 w 302"/>
                <a:gd name="T59" fmla="*/ 12 h 68"/>
                <a:gd name="T60" fmla="*/ 64 w 302"/>
                <a:gd name="T61" fmla="*/ 0 h 68"/>
                <a:gd name="T62" fmla="*/ 38 w 302"/>
                <a:gd name="T63" fmla="*/ 0 h 68"/>
                <a:gd name="T64" fmla="*/ 38 w 302"/>
                <a:gd name="T65" fmla="*/ 0 h 68"/>
                <a:gd name="T66" fmla="*/ 30 w 302"/>
                <a:gd name="T67" fmla="*/ 0 h 68"/>
                <a:gd name="T68" fmla="*/ 24 w 302"/>
                <a:gd name="T69" fmla="*/ 2 h 68"/>
                <a:gd name="T70" fmla="*/ 16 w 302"/>
                <a:gd name="T71" fmla="*/ 6 h 68"/>
                <a:gd name="T72" fmla="*/ 12 w 302"/>
                <a:gd name="T73" fmla="*/ 12 h 68"/>
                <a:gd name="T74" fmla="*/ 6 w 302"/>
                <a:gd name="T75" fmla="*/ 16 h 68"/>
                <a:gd name="T76" fmla="*/ 2 w 302"/>
                <a:gd name="T77" fmla="*/ 24 h 68"/>
                <a:gd name="T78" fmla="*/ 0 w 302"/>
                <a:gd name="T79" fmla="*/ 30 h 68"/>
                <a:gd name="T80" fmla="*/ 0 w 302"/>
                <a:gd name="T81" fmla="*/ 38 h 68"/>
                <a:gd name="T82" fmla="*/ 0 w 302"/>
                <a:gd name="T83" fmla="*/ 68 h 68"/>
                <a:gd name="T84" fmla="*/ 302 w 302"/>
                <a:gd name="T85" fmla="*/ 68 h 68"/>
                <a:gd name="T86" fmla="*/ 302 w 302"/>
                <a:gd name="T87" fmla="*/ 38 h 68"/>
                <a:gd name="T88" fmla="*/ 302 w 302"/>
                <a:gd name="T89" fmla="*/ 38 h 68"/>
                <a:gd name="T90" fmla="*/ 302 w 302"/>
                <a:gd name="T91" fmla="*/ 30 h 68"/>
                <a:gd name="T92" fmla="*/ 298 w 302"/>
                <a:gd name="T93" fmla="*/ 24 h 68"/>
                <a:gd name="T94" fmla="*/ 296 w 302"/>
                <a:gd name="T95" fmla="*/ 16 h 68"/>
                <a:gd name="T96" fmla="*/ 290 w 302"/>
                <a:gd name="T97" fmla="*/ 12 h 68"/>
                <a:gd name="T98" fmla="*/ 286 w 302"/>
                <a:gd name="T99" fmla="*/ 6 h 68"/>
                <a:gd name="T100" fmla="*/ 278 w 302"/>
                <a:gd name="T101" fmla="*/ 2 h 68"/>
                <a:gd name="T102" fmla="*/ 272 w 302"/>
                <a:gd name="T103" fmla="*/ 0 h 68"/>
                <a:gd name="T104" fmla="*/ 264 w 302"/>
                <a:gd name="T105" fmla="*/ 0 h 68"/>
                <a:gd name="T106" fmla="*/ 264 w 302"/>
                <a:gd name="T10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2" h="68">
                  <a:moveTo>
                    <a:pt x="264" y="0"/>
                  </a:moveTo>
                  <a:lnTo>
                    <a:pt x="238" y="0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8" y="20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26" y="30"/>
                  </a:lnTo>
                  <a:lnTo>
                    <a:pt x="218" y="32"/>
                  </a:lnTo>
                  <a:lnTo>
                    <a:pt x="218" y="32"/>
                  </a:lnTo>
                  <a:lnTo>
                    <a:pt x="210" y="30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0" y="20"/>
                  </a:lnTo>
                  <a:lnTo>
                    <a:pt x="198" y="12"/>
                  </a:lnTo>
                  <a:lnTo>
                    <a:pt x="198" y="0"/>
                  </a:lnTo>
                  <a:lnTo>
                    <a:pt x="104" y="0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102" y="20"/>
                  </a:lnTo>
                  <a:lnTo>
                    <a:pt x="98" y="26"/>
                  </a:lnTo>
                  <a:lnTo>
                    <a:pt x="98" y="26"/>
                  </a:lnTo>
                  <a:lnTo>
                    <a:pt x="90" y="30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76" y="30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4" y="20"/>
                  </a:lnTo>
                  <a:lnTo>
                    <a:pt x="64" y="12"/>
                  </a:lnTo>
                  <a:lnTo>
                    <a:pt x="6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68"/>
                  </a:lnTo>
                  <a:lnTo>
                    <a:pt x="302" y="6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0"/>
                  </a:lnTo>
                  <a:lnTo>
                    <a:pt x="298" y="24"/>
                  </a:lnTo>
                  <a:lnTo>
                    <a:pt x="296" y="16"/>
                  </a:lnTo>
                  <a:lnTo>
                    <a:pt x="290" y="12"/>
                  </a:lnTo>
                  <a:lnTo>
                    <a:pt x="286" y="6"/>
                  </a:lnTo>
                  <a:lnTo>
                    <a:pt x="278" y="2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1" name="Freeform 500"/>
            <p:cNvSpPr>
              <a:spLocks/>
            </p:cNvSpPr>
            <p:nvPr/>
          </p:nvSpPr>
          <p:spPr bwMode="auto">
            <a:xfrm>
              <a:off x="4319588" y="3883025"/>
              <a:ext cx="41275" cy="76200"/>
            </a:xfrm>
            <a:custGeom>
              <a:avLst/>
              <a:gdLst>
                <a:gd name="T0" fmla="*/ 0 w 26"/>
                <a:gd name="T1" fmla="*/ 36 h 48"/>
                <a:gd name="T2" fmla="*/ 0 w 26"/>
                <a:gd name="T3" fmla="*/ 24 h 48"/>
                <a:gd name="T4" fmla="*/ 0 w 26"/>
                <a:gd name="T5" fmla="*/ 12 h 48"/>
                <a:gd name="T6" fmla="*/ 0 w 26"/>
                <a:gd name="T7" fmla="*/ 12 h 48"/>
                <a:gd name="T8" fmla="*/ 0 w 26"/>
                <a:gd name="T9" fmla="*/ 8 h 48"/>
                <a:gd name="T10" fmla="*/ 4 w 26"/>
                <a:gd name="T11" fmla="*/ 4 h 48"/>
                <a:gd name="T12" fmla="*/ 4 w 26"/>
                <a:gd name="T13" fmla="*/ 4 h 48"/>
                <a:gd name="T14" fmla="*/ 8 w 26"/>
                <a:gd name="T15" fmla="*/ 0 h 48"/>
                <a:gd name="T16" fmla="*/ 14 w 26"/>
                <a:gd name="T17" fmla="*/ 0 h 48"/>
                <a:gd name="T18" fmla="*/ 14 w 26"/>
                <a:gd name="T19" fmla="*/ 0 h 48"/>
                <a:gd name="T20" fmla="*/ 18 w 26"/>
                <a:gd name="T21" fmla="*/ 0 h 48"/>
                <a:gd name="T22" fmla="*/ 22 w 26"/>
                <a:gd name="T23" fmla="*/ 4 h 48"/>
                <a:gd name="T24" fmla="*/ 22 w 26"/>
                <a:gd name="T25" fmla="*/ 4 h 48"/>
                <a:gd name="T26" fmla="*/ 26 w 26"/>
                <a:gd name="T27" fmla="*/ 8 h 48"/>
                <a:gd name="T28" fmla="*/ 26 w 26"/>
                <a:gd name="T29" fmla="*/ 12 h 48"/>
                <a:gd name="T30" fmla="*/ 26 w 26"/>
                <a:gd name="T31" fmla="*/ 24 h 48"/>
                <a:gd name="T32" fmla="*/ 26 w 26"/>
                <a:gd name="T33" fmla="*/ 36 h 48"/>
                <a:gd name="T34" fmla="*/ 26 w 26"/>
                <a:gd name="T35" fmla="*/ 36 h 48"/>
                <a:gd name="T36" fmla="*/ 26 w 26"/>
                <a:gd name="T37" fmla="*/ 40 h 48"/>
                <a:gd name="T38" fmla="*/ 22 w 26"/>
                <a:gd name="T39" fmla="*/ 44 h 48"/>
                <a:gd name="T40" fmla="*/ 22 w 26"/>
                <a:gd name="T41" fmla="*/ 44 h 48"/>
                <a:gd name="T42" fmla="*/ 18 w 26"/>
                <a:gd name="T43" fmla="*/ 48 h 48"/>
                <a:gd name="T44" fmla="*/ 14 w 26"/>
                <a:gd name="T45" fmla="*/ 48 h 48"/>
                <a:gd name="T46" fmla="*/ 14 w 26"/>
                <a:gd name="T47" fmla="*/ 48 h 48"/>
                <a:gd name="T48" fmla="*/ 8 w 26"/>
                <a:gd name="T49" fmla="*/ 48 h 48"/>
                <a:gd name="T50" fmla="*/ 4 w 26"/>
                <a:gd name="T51" fmla="*/ 44 h 48"/>
                <a:gd name="T52" fmla="*/ 4 w 26"/>
                <a:gd name="T53" fmla="*/ 44 h 48"/>
                <a:gd name="T54" fmla="*/ 0 w 26"/>
                <a:gd name="T55" fmla="*/ 40 h 48"/>
                <a:gd name="T56" fmla="*/ 0 w 26"/>
                <a:gd name="T57" fmla="*/ 36 h 48"/>
                <a:gd name="T58" fmla="*/ 0 w 26"/>
                <a:gd name="T5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48">
                  <a:moveTo>
                    <a:pt x="0" y="36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24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0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18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2" name="Rectangle 501"/>
            <p:cNvSpPr>
              <a:spLocks noChangeArrowheads="1"/>
            </p:cNvSpPr>
            <p:nvPr/>
          </p:nvSpPr>
          <p:spPr bwMode="auto">
            <a:xfrm>
              <a:off x="4268788" y="4149725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3" name="Rectangle 502"/>
            <p:cNvSpPr>
              <a:spLocks noChangeArrowheads="1"/>
            </p:cNvSpPr>
            <p:nvPr/>
          </p:nvSpPr>
          <p:spPr bwMode="auto">
            <a:xfrm>
              <a:off x="4310063" y="4105275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4" name="Rectangle 503"/>
            <p:cNvSpPr>
              <a:spLocks noChangeArrowheads="1"/>
            </p:cNvSpPr>
            <p:nvPr/>
          </p:nvSpPr>
          <p:spPr bwMode="auto">
            <a:xfrm>
              <a:off x="4516438" y="4149725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5" name="Rectangle 504"/>
            <p:cNvSpPr>
              <a:spLocks noChangeArrowheads="1"/>
            </p:cNvSpPr>
            <p:nvPr/>
          </p:nvSpPr>
          <p:spPr bwMode="auto">
            <a:xfrm>
              <a:off x="4516438" y="4057650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6" name="Rectangle 505"/>
            <p:cNvSpPr>
              <a:spLocks noChangeArrowheads="1"/>
            </p:cNvSpPr>
            <p:nvPr/>
          </p:nvSpPr>
          <p:spPr bwMode="auto">
            <a:xfrm>
              <a:off x="4475163" y="4057650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7" name="Rectangle 506"/>
            <p:cNvSpPr>
              <a:spLocks noChangeArrowheads="1"/>
            </p:cNvSpPr>
            <p:nvPr/>
          </p:nvSpPr>
          <p:spPr bwMode="auto">
            <a:xfrm>
              <a:off x="4392613" y="4057650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8" name="Rectangle 507"/>
            <p:cNvSpPr>
              <a:spLocks noChangeArrowheads="1"/>
            </p:cNvSpPr>
            <p:nvPr/>
          </p:nvSpPr>
          <p:spPr bwMode="auto">
            <a:xfrm>
              <a:off x="4268788" y="4057650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19" name="Rectangle 508"/>
            <p:cNvSpPr>
              <a:spLocks noChangeArrowheads="1"/>
            </p:cNvSpPr>
            <p:nvPr/>
          </p:nvSpPr>
          <p:spPr bwMode="auto">
            <a:xfrm>
              <a:off x="4268788" y="4105275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0" name="Rectangle 509"/>
            <p:cNvSpPr>
              <a:spLocks noChangeArrowheads="1"/>
            </p:cNvSpPr>
            <p:nvPr/>
          </p:nvSpPr>
          <p:spPr bwMode="auto">
            <a:xfrm>
              <a:off x="4351338" y="4057650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1" name="Rectangle 510"/>
            <p:cNvSpPr>
              <a:spLocks noChangeArrowheads="1"/>
            </p:cNvSpPr>
            <p:nvPr/>
          </p:nvSpPr>
          <p:spPr bwMode="auto">
            <a:xfrm>
              <a:off x="4310063" y="4057650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2" name="Rectangle 511"/>
            <p:cNvSpPr>
              <a:spLocks noChangeArrowheads="1"/>
            </p:cNvSpPr>
            <p:nvPr/>
          </p:nvSpPr>
          <p:spPr bwMode="auto">
            <a:xfrm>
              <a:off x="4433888" y="4057650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3" name="Rectangle 512"/>
            <p:cNvSpPr>
              <a:spLocks noChangeArrowheads="1"/>
            </p:cNvSpPr>
            <p:nvPr/>
          </p:nvSpPr>
          <p:spPr bwMode="auto">
            <a:xfrm>
              <a:off x="4392613" y="4149725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4" name="Rectangle 513"/>
            <p:cNvSpPr>
              <a:spLocks noChangeArrowheads="1"/>
            </p:cNvSpPr>
            <p:nvPr/>
          </p:nvSpPr>
          <p:spPr bwMode="auto">
            <a:xfrm>
              <a:off x="4560888" y="4105275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5" name="Rectangle 514"/>
            <p:cNvSpPr>
              <a:spLocks noChangeArrowheads="1"/>
            </p:cNvSpPr>
            <p:nvPr/>
          </p:nvSpPr>
          <p:spPr bwMode="auto">
            <a:xfrm>
              <a:off x="4433888" y="4149725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6" name="Rectangle 515"/>
            <p:cNvSpPr>
              <a:spLocks noChangeArrowheads="1"/>
            </p:cNvSpPr>
            <p:nvPr/>
          </p:nvSpPr>
          <p:spPr bwMode="auto">
            <a:xfrm>
              <a:off x="4560888" y="4149725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7" name="Rectangle 516"/>
            <p:cNvSpPr>
              <a:spLocks noChangeArrowheads="1"/>
            </p:cNvSpPr>
            <p:nvPr/>
          </p:nvSpPr>
          <p:spPr bwMode="auto">
            <a:xfrm>
              <a:off x="4475163" y="4105275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8" name="Rectangle 517"/>
            <p:cNvSpPr>
              <a:spLocks noChangeArrowheads="1"/>
            </p:cNvSpPr>
            <p:nvPr/>
          </p:nvSpPr>
          <p:spPr bwMode="auto">
            <a:xfrm>
              <a:off x="4602163" y="4057650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29" name="Rectangle 518"/>
            <p:cNvSpPr>
              <a:spLocks noChangeArrowheads="1"/>
            </p:cNvSpPr>
            <p:nvPr/>
          </p:nvSpPr>
          <p:spPr bwMode="auto">
            <a:xfrm>
              <a:off x="4310063" y="4149725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0" name="Rectangle 519"/>
            <p:cNvSpPr>
              <a:spLocks noChangeArrowheads="1"/>
            </p:cNvSpPr>
            <p:nvPr/>
          </p:nvSpPr>
          <p:spPr bwMode="auto">
            <a:xfrm>
              <a:off x="4475163" y="4149725"/>
              <a:ext cx="28575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1" name="Rectangle 520"/>
            <p:cNvSpPr>
              <a:spLocks noChangeArrowheads="1"/>
            </p:cNvSpPr>
            <p:nvPr/>
          </p:nvSpPr>
          <p:spPr bwMode="auto">
            <a:xfrm>
              <a:off x="4351338" y="4149725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2" name="Rectangle 521"/>
            <p:cNvSpPr>
              <a:spLocks noChangeArrowheads="1"/>
            </p:cNvSpPr>
            <p:nvPr/>
          </p:nvSpPr>
          <p:spPr bwMode="auto">
            <a:xfrm>
              <a:off x="4560888" y="4057650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3" name="Rectangle 522"/>
            <p:cNvSpPr>
              <a:spLocks noChangeArrowheads="1"/>
            </p:cNvSpPr>
            <p:nvPr/>
          </p:nvSpPr>
          <p:spPr bwMode="auto">
            <a:xfrm>
              <a:off x="4351338" y="4105275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4" name="Rectangle 523"/>
            <p:cNvSpPr>
              <a:spLocks noChangeArrowheads="1"/>
            </p:cNvSpPr>
            <p:nvPr/>
          </p:nvSpPr>
          <p:spPr bwMode="auto">
            <a:xfrm>
              <a:off x="4351338" y="4197350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5" name="Rectangle 524"/>
            <p:cNvSpPr>
              <a:spLocks noChangeArrowheads="1"/>
            </p:cNvSpPr>
            <p:nvPr/>
          </p:nvSpPr>
          <p:spPr bwMode="auto">
            <a:xfrm>
              <a:off x="4392613" y="4197350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6" name="Rectangle 525"/>
            <p:cNvSpPr>
              <a:spLocks noChangeArrowheads="1"/>
            </p:cNvSpPr>
            <p:nvPr/>
          </p:nvSpPr>
          <p:spPr bwMode="auto">
            <a:xfrm>
              <a:off x="4516438" y="4105275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7" name="Rectangle 526"/>
            <p:cNvSpPr>
              <a:spLocks noChangeArrowheads="1"/>
            </p:cNvSpPr>
            <p:nvPr/>
          </p:nvSpPr>
          <p:spPr bwMode="auto">
            <a:xfrm>
              <a:off x="4433888" y="4197350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8" name="Rectangle 527"/>
            <p:cNvSpPr>
              <a:spLocks noChangeArrowheads="1"/>
            </p:cNvSpPr>
            <p:nvPr/>
          </p:nvSpPr>
          <p:spPr bwMode="auto">
            <a:xfrm>
              <a:off x="4475163" y="4197350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39" name="Rectangle 528"/>
            <p:cNvSpPr>
              <a:spLocks noChangeArrowheads="1"/>
            </p:cNvSpPr>
            <p:nvPr/>
          </p:nvSpPr>
          <p:spPr bwMode="auto">
            <a:xfrm>
              <a:off x="4392613" y="4105275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0" name="Rectangle 529"/>
            <p:cNvSpPr>
              <a:spLocks noChangeArrowheads="1"/>
            </p:cNvSpPr>
            <p:nvPr/>
          </p:nvSpPr>
          <p:spPr bwMode="auto">
            <a:xfrm>
              <a:off x="4433888" y="4105275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1" name="Rectangle 530"/>
            <p:cNvSpPr>
              <a:spLocks noChangeArrowheads="1"/>
            </p:cNvSpPr>
            <p:nvPr/>
          </p:nvSpPr>
          <p:spPr bwMode="auto">
            <a:xfrm>
              <a:off x="4602163" y="4149725"/>
              <a:ext cx="2540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2" name="Rectangle 531"/>
            <p:cNvSpPr>
              <a:spLocks noChangeArrowheads="1"/>
            </p:cNvSpPr>
            <p:nvPr/>
          </p:nvSpPr>
          <p:spPr bwMode="auto">
            <a:xfrm>
              <a:off x="4602163" y="4197350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3" name="Rectangle 532"/>
            <p:cNvSpPr>
              <a:spLocks noChangeArrowheads="1"/>
            </p:cNvSpPr>
            <p:nvPr/>
          </p:nvSpPr>
          <p:spPr bwMode="auto">
            <a:xfrm>
              <a:off x="4602163" y="4105275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4" name="Rectangle 533"/>
            <p:cNvSpPr>
              <a:spLocks noChangeArrowheads="1"/>
            </p:cNvSpPr>
            <p:nvPr/>
          </p:nvSpPr>
          <p:spPr bwMode="auto">
            <a:xfrm>
              <a:off x="4268788" y="4197350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5" name="Rectangle 534"/>
            <p:cNvSpPr>
              <a:spLocks noChangeArrowheads="1"/>
            </p:cNvSpPr>
            <p:nvPr/>
          </p:nvSpPr>
          <p:spPr bwMode="auto">
            <a:xfrm>
              <a:off x="4560888" y="4197350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6" name="Rectangle 535"/>
            <p:cNvSpPr>
              <a:spLocks noChangeArrowheads="1"/>
            </p:cNvSpPr>
            <p:nvPr/>
          </p:nvSpPr>
          <p:spPr bwMode="auto">
            <a:xfrm>
              <a:off x="4516438" y="4197350"/>
              <a:ext cx="28575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47" name="Rectangle 536"/>
            <p:cNvSpPr>
              <a:spLocks noChangeArrowheads="1"/>
            </p:cNvSpPr>
            <p:nvPr/>
          </p:nvSpPr>
          <p:spPr bwMode="auto">
            <a:xfrm>
              <a:off x="4310063" y="4197350"/>
              <a:ext cx="254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48" name="グループ化 1747"/>
          <p:cNvGrpSpPr/>
          <p:nvPr/>
        </p:nvGrpSpPr>
        <p:grpSpPr>
          <a:xfrm>
            <a:off x="6728287" y="3232768"/>
            <a:ext cx="443567" cy="440686"/>
            <a:chOff x="3008313" y="3848100"/>
            <a:chExt cx="488950" cy="485775"/>
          </a:xfrm>
        </p:grpSpPr>
        <p:sp>
          <p:nvSpPr>
            <p:cNvPr id="1749" name="Freeform 537"/>
            <p:cNvSpPr>
              <a:spLocks/>
            </p:cNvSpPr>
            <p:nvPr/>
          </p:nvSpPr>
          <p:spPr bwMode="auto">
            <a:xfrm>
              <a:off x="3008313" y="3848100"/>
              <a:ext cx="92075" cy="92075"/>
            </a:xfrm>
            <a:custGeom>
              <a:avLst/>
              <a:gdLst>
                <a:gd name="T0" fmla="*/ 58 w 58"/>
                <a:gd name="T1" fmla="*/ 18 h 58"/>
                <a:gd name="T2" fmla="*/ 50 w 58"/>
                <a:gd name="T3" fmla="*/ 8 h 58"/>
                <a:gd name="T4" fmla="*/ 50 w 58"/>
                <a:gd name="T5" fmla="*/ 8 h 58"/>
                <a:gd name="T6" fmla="*/ 40 w 58"/>
                <a:gd name="T7" fmla="*/ 2 h 58"/>
                <a:gd name="T8" fmla="*/ 30 w 58"/>
                <a:gd name="T9" fmla="*/ 0 h 58"/>
                <a:gd name="T10" fmla="*/ 18 w 58"/>
                <a:gd name="T11" fmla="*/ 2 h 58"/>
                <a:gd name="T12" fmla="*/ 10 w 58"/>
                <a:gd name="T13" fmla="*/ 8 h 58"/>
                <a:gd name="T14" fmla="*/ 10 w 58"/>
                <a:gd name="T15" fmla="*/ 8 h 58"/>
                <a:gd name="T16" fmla="*/ 2 w 58"/>
                <a:gd name="T17" fmla="*/ 18 h 58"/>
                <a:gd name="T18" fmla="*/ 0 w 58"/>
                <a:gd name="T19" fmla="*/ 28 h 58"/>
                <a:gd name="T20" fmla="*/ 2 w 58"/>
                <a:gd name="T21" fmla="*/ 40 h 58"/>
                <a:gd name="T22" fmla="*/ 10 w 58"/>
                <a:gd name="T23" fmla="*/ 48 h 58"/>
                <a:gd name="T24" fmla="*/ 18 w 58"/>
                <a:gd name="T25" fmla="*/ 58 h 58"/>
                <a:gd name="T26" fmla="*/ 18 w 58"/>
                <a:gd name="T27" fmla="*/ 58 h 58"/>
                <a:gd name="T28" fmla="*/ 24 w 58"/>
                <a:gd name="T29" fmla="*/ 44 h 58"/>
                <a:gd name="T30" fmla="*/ 34 w 58"/>
                <a:gd name="T31" fmla="*/ 32 h 58"/>
                <a:gd name="T32" fmla="*/ 34 w 58"/>
                <a:gd name="T33" fmla="*/ 32 h 58"/>
                <a:gd name="T34" fmla="*/ 46 w 58"/>
                <a:gd name="T35" fmla="*/ 24 h 58"/>
                <a:gd name="T36" fmla="*/ 58 w 58"/>
                <a:gd name="T37" fmla="*/ 18 h 58"/>
                <a:gd name="T38" fmla="*/ 58 w 58"/>
                <a:gd name="T3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" h="58">
                  <a:moveTo>
                    <a:pt x="58" y="18"/>
                  </a:moveTo>
                  <a:lnTo>
                    <a:pt x="50" y="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10" y="48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24" y="44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6" y="24"/>
                  </a:lnTo>
                  <a:lnTo>
                    <a:pt x="58" y="18"/>
                  </a:lnTo>
                  <a:lnTo>
                    <a:pt x="5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0" name="Freeform 538"/>
            <p:cNvSpPr>
              <a:spLocks/>
            </p:cNvSpPr>
            <p:nvPr/>
          </p:nvSpPr>
          <p:spPr bwMode="auto">
            <a:xfrm>
              <a:off x="3436938" y="4276725"/>
              <a:ext cx="60325" cy="57150"/>
            </a:xfrm>
            <a:custGeom>
              <a:avLst/>
              <a:gdLst>
                <a:gd name="T0" fmla="*/ 0 w 38"/>
                <a:gd name="T1" fmla="*/ 18 h 36"/>
                <a:gd name="T2" fmla="*/ 14 w 38"/>
                <a:gd name="T3" fmla="*/ 32 h 36"/>
                <a:gd name="T4" fmla="*/ 14 w 38"/>
                <a:gd name="T5" fmla="*/ 32 h 36"/>
                <a:gd name="T6" fmla="*/ 18 w 38"/>
                <a:gd name="T7" fmla="*/ 36 h 36"/>
                <a:gd name="T8" fmla="*/ 24 w 38"/>
                <a:gd name="T9" fmla="*/ 36 h 36"/>
                <a:gd name="T10" fmla="*/ 28 w 38"/>
                <a:gd name="T11" fmla="*/ 36 h 36"/>
                <a:gd name="T12" fmla="*/ 34 w 38"/>
                <a:gd name="T13" fmla="*/ 32 h 36"/>
                <a:gd name="T14" fmla="*/ 34 w 38"/>
                <a:gd name="T15" fmla="*/ 32 h 36"/>
                <a:gd name="T16" fmla="*/ 36 w 38"/>
                <a:gd name="T17" fmla="*/ 28 h 36"/>
                <a:gd name="T18" fmla="*/ 38 w 38"/>
                <a:gd name="T19" fmla="*/ 24 h 36"/>
                <a:gd name="T20" fmla="*/ 36 w 38"/>
                <a:gd name="T21" fmla="*/ 18 h 36"/>
                <a:gd name="T22" fmla="*/ 34 w 38"/>
                <a:gd name="T23" fmla="*/ 14 h 36"/>
                <a:gd name="T24" fmla="*/ 18 w 38"/>
                <a:gd name="T25" fmla="*/ 0 h 36"/>
                <a:gd name="T26" fmla="*/ 0 w 38"/>
                <a:gd name="T27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6">
                  <a:moveTo>
                    <a:pt x="0" y="18"/>
                  </a:moveTo>
                  <a:lnTo>
                    <a:pt x="14" y="32"/>
                  </a:lnTo>
                  <a:lnTo>
                    <a:pt x="14" y="3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6" y="28"/>
                  </a:lnTo>
                  <a:lnTo>
                    <a:pt x="38" y="24"/>
                  </a:lnTo>
                  <a:lnTo>
                    <a:pt x="36" y="18"/>
                  </a:lnTo>
                  <a:lnTo>
                    <a:pt x="34" y="14"/>
                  </a:lnTo>
                  <a:lnTo>
                    <a:pt x="18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1" name="Freeform 539"/>
            <p:cNvSpPr>
              <a:spLocks/>
            </p:cNvSpPr>
            <p:nvPr/>
          </p:nvSpPr>
          <p:spPr bwMode="auto">
            <a:xfrm>
              <a:off x="3186113" y="3867150"/>
              <a:ext cx="165100" cy="161925"/>
            </a:xfrm>
            <a:custGeom>
              <a:avLst/>
              <a:gdLst>
                <a:gd name="T0" fmla="*/ 4 w 104"/>
                <a:gd name="T1" fmla="*/ 24 h 102"/>
                <a:gd name="T2" fmla="*/ 4 w 104"/>
                <a:gd name="T3" fmla="*/ 24 h 102"/>
                <a:gd name="T4" fmla="*/ 2 w 104"/>
                <a:gd name="T5" fmla="*/ 18 h 102"/>
                <a:gd name="T6" fmla="*/ 0 w 104"/>
                <a:gd name="T7" fmla="*/ 14 h 102"/>
                <a:gd name="T8" fmla="*/ 2 w 104"/>
                <a:gd name="T9" fmla="*/ 8 h 102"/>
                <a:gd name="T10" fmla="*/ 4 w 104"/>
                <a:gd name="T11" fmla="*/ 4 h 102"/>
                <a:gd name="T12" fmla="*/ 4 w 104"/>
                <a:gd name="T13" fmla="*/ 4 h 102"/>
                <a:gd name="T14" fmla="*/ 8 w 104"/>
                <a:gd name="T15" fmla="*/ 0 h 102"/>
                <a:gd name="T16" fmla="*/ 14 w 104"/>
                <a:gd name="T17" fmla="*/ 0 h 102"/>
                <a:gd name="T18" fmla="*/ 20 w 104"/>
                <a:gd name="T19" fmla="*/ 0 h 102"/>
                <a:gd name="T20" fmla="*/ 24 w 104"/>
                <a:gd name="T21" fmla="*/ 4 h 102"/>
                <a:gd name="T22" fmla="*/ 100 w 104"/>
                <a:gd name="T23" fmla="*/ 78 h 102"/>
                <a:gd name="T24" fmla="*/ 100 w 104"/>
                <a:gd name="T25" fmla="*/ 78 h 102"/>
                <a:gd name="T26" fmla="*/ 102 w 104"/>
                <a:gd name="T27" fmla="*/ 84 h 102"/>
                <a:gd name="T28" fmla="*/ 104 w 104"/>
                <a:gd name="T29" fmla="*/ 88 h 102"/>
                <a:gd name="T30" fmla="*/ 102 w 104"/>
                <a:gd name="T31" fmla="*/ 94 h 102"/>
                <a:gd name="T32" fmla="*/ 100 w 104"/>
                <a:gd name="T33" fmla="*/ 98 h 102"/>
                <a:gd name="T34" fmla="*/ 100 w 104"/>
                <a:gd name="T35" fmla="*/ 98 h 102"/>
                <a:gd name="T36" fmla="*/ 94 w 104"/>
                <a:gd name="T37" fmla="*/ 102 h 102"/>
                <a:gd name="T38" fmla="*/ 90 w 104"/>
                <a:gd name="T39" fmla="*/ 102 h 102"/>
                <a:gd name="T40" fmla="*/ 84 w 104"/>
                <a:gd name="T41" fmla="*/ 102 h 102"/>
                <a:gd name="T42" fmla="*/ 80 w 104"/>
                <a:gd name="T43" fmla="*/ 98 h 102"/>
                <a:gd name="T44" fmla="*/ 4 w 104"/>
                <a:gd name="T45" fmla="*/ 2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02">
                  <a:moveTo>
                    <a:pt x="4" y="24"/>
                  </a:moveTo>
                  <a:lnTo>
                    <a:pt x="4" y="2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2" y="84"/>
                  </a:lnTo>
                  <a:lnTo>
                    <a:pt x="104" y="88"/>
                  </a:lnTo>
                  <a:lnTo>
                    <a:pt x="102" y="94"/>
                  </a:lnTo>
                  <a:lnTo>
                    <a:pt x="100" y="98"/>
                  </a:lnTo>
                  <a:lnTo>
                    <a:pt x="100" y="98"/>
                  </a:lnTo>
                  <a:lnTo>
                    <a:pt x="94" y="102"/>
                  </a:lnTo>
                  <a:lnTo>
                    <a:pt x="90" y="102"/>
                  </a:lnTo>
                  <a:lnTo>
                    <a:pt x="84" y="102"/>
                  </a:lnTo>
                  <a:lnTo>
                    <a:pt x="80" y="98"/>
                  </a:lnTo>
                  <a:lnTo>
                    <a:pt x="4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2" name="Freeform 540"/>
            <p:cNvSpPr>
              <a:spLocks/>
            </p:cNvSpPr>
            <p:nvPr/>
          </p:nvSpPr>
          <p:spPr bwMode="auto">
            <a:xfrm>
              <a:off x="3055938" y="3892550"/>
              <a:ext cx="311150" cy="314325"/>
            </a:xfrm>
            <a:custGeom>
              <a:avLst/>
              <a:gdLst>
                <a:gd name="T0" fmla="*/ 80 w 196"/>
                <a:gd name="T1" fmla="*/ 14 h 198"/>
                <a:gd name="T2" fmla="*/ 80 w 196"/>
                <a:gd name="T3" fmla="*/ 14 h 198"/>
                <a:gd name="T4" fmla="*/ 70 w 196"/>
                <a:gd name="T5" fmla="*/ 8 h 198"/>
                <a:gd name="T6" fmla="*/ 60 w 196"/>
                <a:gd name="T7" fmla="*/ 2 h 198"/>
                <a:gd name="T8" fmla="*/ 50 w 196"/>
                <a:gd name="T9" fmla="*/ 0 h 198"/>
                <a:gd name="T10" fmla="*/ 40 w 196"/>
                <a:gd name="T11" fmla="*/ 2 h 198"/>
                <a:gd name="T12" fmla="*/ 40 w 196"/>
                <a:gd name="T13" fmla="*/ 2 h 198"/>
                <a:gd name="T14" fmla="*/ 26 w 196"/>
                <a:gd name="T15" fmla="*/ 6 h 198"/>
                <a:gd name="T16" fmla="*/ 18 w 196"/>
                <a:gd name="T17" fmla="*/ 10 h 198"/>
                <a:gd name="T18" fmla="*/ 12 w 196"/>
                <a:gd name="T19" fmla="*/ 14 h 198"/>
                <a:gd name="T20" fmla="*/ 12 w 196"/>
                <a:gd name="T21" fmla="*/ 14 h 198"/>
                <a:gd name="T22" fmla="*/ 8 w 196"/>
                <a:gd name="T23" fmla="*/ 20 h 198"/>
                <a:gd name="T24" fmla="*/ 4 w 196"/>
                <a:gd name="T25" fmla="*/ 26 h 198"/>
                <a:gd name="T26" fmla="*/ 0 w 196"/>
                <a:gd name="T27" fmla="*/ 42 h 198"/>
                <a:gd name="T28" fmla="*/ 0 w 196"/>
                <a:gd name="T29" fmla="*/ 42 h 198"/>
                <a:gd name="T30" fmla="*/ 0 w 196"/>
                <a:gd name="T31" fmla="*/ 52 h 198"/>
                <a:gd name="T32" fmla="*/ 2 w 196"/>
                <a:gd name="T33" fmla="*/ 62 h 198"/>
                <a:gd name="T34" fmla="*/ 6 w 196"/>
                <a:gd name="T35" fmla="*/ 72 h 198"/>
                <a:gd name="T36" fmla="*/ 12 w 196"/>
                <a:gd name="T37" fmla="*/ 82 h 198"/>
                <a:gd name="T38" fmla="*/ 130 w 196"/>
                <a:gd name="T39" fmla="*/ 198 h 198"/>
                <a:gd name="T40" fmla="*/ 196 w 196"/>
                <a:gd name="T41" fmla="*/ 132 h 198"/>
                <a:gd name="T42" fmla="*/ 80 w 196"/>
                <a:gd name="T43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98">
                  <a:moveTo>
                    <a:pt x="80" y="14"/>
                  </a:moveTo>
                  <a:lnTo>
                    <a:pt x="80" y="14"/>
                  </a:lnTo>
                  <a:lnTo>
                    <a:pt x="70" y="8"/>
                  </a:lnTo>
                  <a:lnTo>
                    <a:pt x="60" y="2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2"/>
                  </a:lnTo>
                  <a:lnTo>
                    <a:pt x="6" y="72"/>
                  </a:lnTo>
                  <a:lnTo>
                    <a:pt x="12" y="82"/>
                  </a:lnTo>
                  <a:lnTo>
                    <a:pt x="130" y="198"/>
                  </a:lnTo>
                  <a:lnTo>
                    <a:pt x="196" y="132"/>
                  </a:lnTo>
                  <a:lnTo>
                    <a:pt x="8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3" name="Freeform 541"/>
            <p:cNvSpPr>
              <a:spLocks/>
            </p:cNvSpPr>
            <p:nvPr/>
          </p:nvSpPr>
          <p:spPr bwMode="auto">
            <a:xfrm>
              <a:off x="3275013" y="4114800"/>
              <a:ext cx="196850" cy="193675"/>
            </a:xfrm>
            <a:custGeom>
              <a:avLst/>
              <a:gdLst>
                <a:gd name="T0" fmla="*/ 110 w 124"/>
                <a:gd name="T1" fmla="*/ 42 h 122"/>
                <a:gd name="T2" fmla="*/ 66 w 124"/>
                <a:gd name="T3" fmla="*/ 0 h 122"/>
                <a:gd name="T4" fmla="*/ 0 w 124"/>
                <a:gd name="T5" fmla="*/ 66 h 122"/>
                <a:gd name="T6" fmla="*/ 42 w 124"/>
                <a:gd name="T7" fmla="*/ 108 h 122"/>
                <a:gd name="T8" fmla="*/ 42 w 124"/>
                <a:gd name="T9" fmla="*/ 108 h 122"/>
                <a:gd name="T10" fmla="*/ 52 w 124"/>
                <a:gd name="T11" fmla="*/ 116 h 122"/>
                <a:gd name="T12" fmla="*/ 64 w 124"/>
                <a:gd name="T13" fmla="*/ 122 h 122"/>
                <a:gd name="T14" fmla="*/ 76 w 124"/>
                <a:gd name="T15" fmla="*/ 122 h 122"/>
                <a:gd name="T16" fmla="*/ 86 w 124"/>
                <a:gd name="T17" fmla="*/ 122 h 122"/>
                <a:gd name="T18" fmla="*/ 122 w 124"/>
                <a:gd name="T19" fmla="*/ 86 h 122"/>
                <a:gd name="T20" fmla="*/ 122 w 124"/>
                <a:gd name="T21" fmla="*/ 86 h 122"/>
                <a:gd name="T22" fmla="*/ 124 w 124"/>
                <a:gd name="T23" fmla="*/ 74 h 122"/>
                <a:gd name="T24" fmla="*/ 122 w 124"/>
                <a:gd name="T25" fmla="*/ 62 h 122"/>
                <a:gd name="T26" fmla="*/ 118 w 124"/>
                <a:gd name="T27" fmla="*/ 52 h 122"/>
                <a:gd name="T28" fmla="*/ 110 w 124"/>
                <a:gd name="T29" fmla="*/ 42 h 122"/>
                <a:gd name="T30" fmla="*/ 110 w 124"/>
                <a:gd name="T31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2">
                  <a:moveTo>
                    <a:pt x="110" y="42"/>
                  </a:moveTo>
                  <a:lnTo>
                    <a:pt x="66" y="0"/>
                  </a:lnTo>
                  <a:lnTo>
                    <a:pt x="0" y="66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52" y="116"/>
                  </a:lnTo>
                  <a:lnTo>
                    <a:pt x="64" y="122"/>
                  </a:lnTo>
                  <a:lnTo>
                    <a:pt x="76" y="122"/>
                  </a:lnTo>
                  <a:lnTo>
                    <a:pt x="86" y="12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4" y="74"/>
                  </a:lnTo>
                  <a:lnTo>
                    <a:pt x="122" y="62"/>
                  </a:lnTo>
                  <a:lnTo>
                    <a:pt x="118" y="52"/>
                  </a:lnTo>
                  <a:lnTo>
                    <a:pt x="110" y="42"/>
                  </a:lnTo>
                  <a:lnTo>
                    <a:pt x="110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54" name="グループ化 1753"/>
          <p:cNvGrpSpPr/>
          <p:nvPr/>
        </p:nvGrpSpPr>
        <p:grpSpPr>
          <a:xfrm>
            <a:off x="2164230" y="5279766"/>
            <a:ext cx="443567" cy="440686"/>
            <a:chOff x="6002338" y="5645150"/>
            <a:chExt cx="488950" cy="485775"/>
          </a:xfrm>
        </p:grpSpPr>
        <p:sp>
          <p:nvSpPr>
            <p:cNvPr id="1755" name="Freeform 542"/>
            <p:cNvSpPr>
              <a:spLocks/>
            </p:cNvSpPr>
            <p:nvPr/>
          </p:nvSpPr>
          <p:spPr bwMode="auto">
            <a:xfrm>
              <a:off x="6002338" y="5645150"/>
              <a:ext cx="463550" cy="463550"/>
            </a:xfrm>
            <a:custGeom>
              <a:avLst/>
              <a:gdLst>
                <a:gd name="T0" fmla="*/ 252 w 292"/>
                <a:gd name="T1" fmla="*/ 250 h 292"/>
                <a:gd name="T2" fmla="*/ 252 w 292"/>
                <a:gd name="T3" fmla="*/ 250 h 292"/>
                <a:gd name="T4" fmla="*/ 270 w 292"/>
                <a:gd name="T5" fmla="*/ 230 h 292"/>
                <a:gd name="T6" fmla="*/ 276 w 292"/>
                <a:gd name="T7" fmla="*/ 220 h 292"/>
                <a:gd name="T8" fmla="*/ 282 w 292"/>
                <a:gd name="T9" fmla="*/ 208 h 292"/>
                <a:gd name="T10" fmla="*/ 286 w 292"/>
                <a:gd name="T11" fmla="*/ 196 h 292"/>
                <a:gd name="T12" fmla="*/ 290 w 292"/>
                <a:gd name="T13" fmla="*/ 184 h 292"/>
                <a:gd name="T14" fmla="*/ 292 w 292"/>
                <a:gd name="T15" fmla="*/ 172 h 292"/>
                <a:gd name="T16" fmla="*/ 292 w 292"/>
                <a:gd name="T17" fmla="*/ 158 h 292"/>
                <a:gd name="T18" fmla="*/ 292 w 292"/>
                <a:gd name="T19" fmla="*/ 146 h 292"/>
                <a:gd name="T20" fmla="*/ 290 w 292"/>
                <a:gd name="T21" fmla="*/ 132 h 292"/>
                <a:gd name="T22" fmla="*/ 286 w 292"/>
                <a:gd name="T23" fmla="*/ 120 h 292"/>
                <a:gd name="T24" fmla="*/ 280 w 292"/>
                <a:gd name="T25" fmla="*/ 106 h 292"/>
                <a:gd name="T26" fmla="*/ 274 w 292"/>
                <a:gd name="T27" fmla="*/ 94 h 292"/>
                <a:gd name="T28" fmla="*/ 264 w 292"/>
                <a:gd name="T29" fmla="*/ 80 h 292"/>
                <a:gd name="T30" fmla="*/ 254 w 292"/>
                <a:gd name="T31" fmla="*/ 68 h 292"/>
                <a:gd name="T32" fmla="*/ 242 w 292"/>
                <a:gd name="T33" fmla="*/ 54 h 292"/>
                <a:gd name="T34" fmla="*/ 242 w 292"/>
                <a:gd name="T35" fmla="*/ 54 h 292"/>
                <a:gd name="T36" fmla="*/ 228 w 292"/>
                <a:gd name="T37" fmla="*/ 42 h 292"/>
                <a:gd name="T38" fmla="*/ 212 w 292"/>
                <a:gd name="T39" fmla="*/ 32 h 292"/>
                <a:gd name="T40" fmla="*/ 196 w 292"/>
                <a:gd name="T41" fmla="*/ 24 h 292"/>
                <a:gd name="T42" fmla="*/ 176 w 292"/>
                <a:gd name="T43" fmla="*/ 18 h 292"/>
                <a:gd name="T44" fmla="*/ 156 w 292"/>
                <a:gd name="T45" fmla="*/ 12 h 292"/>
                <a:gd name="T46" fmla="*/ 136 w 292"/>
                <a:gd name="T47" fmla="*/ 8 h 292"/>
                <a:gd name="T48" fmla="*/ 96 w 292"/>
                <a:gd name="T49" fmla="*/ 2 h 292"/>
                <a:gd name="T50" fmla="*/ 60 w 292"/>
                <a:gd name="T51" fmla="*/ 0 h 292"/>
                <a:gd name="T52" fmla="*/ 30 w 292"/>
                <a:gd name="T53" fmla="*/ 0 h 292"/>
                <a:gd name="T54" fmla="*/ 2 w 292"/>
                <a:gd name="T55" fmla="*/ 0 h 292"/>
                <a:gd name="T56" fmla="*/ 2 w 292"/>
                <a:gd name="T57" fmla="*/ 0 h 292"/>
                <a:gd name="T58" fmla="*/ 0 w 292"/>
                <a:gd name="T59" fmla="*/ 28 h 292"/>
                <a:gd name="T60" fmla="*/ 2 w 292"/>
                <a:gd name="T61" fmla="*/ 58 h 292"/>
                <a:gd name="T62" fmla="*/ 4 w 292"/>
                <a:gd name="T63" fmla="*/ 96 h 292"/>
                <a:gd name="T64" fmla="*/ 10 w 292"/>
                <a:gd name="T65" fmla="*/ 136 h 292"/>
                <a:gd name="T66" fmla="*/ 14 w 292"/>
                <a:gd name="T67" fmla="*/ 156 h 292"/>
                <a:gd name="T68" fmla="*/ 18 w 292"/>
                <a:gd name="T69" fmla="*/ 176 h 292"/>
                <a:gd name="T70" fmla="*/ 26 w 292"/>
                <a:gd name="T71" fmla="*/ 194 h 292"/>
                <a:gd name="T72" fmla="*/ 34 w 292"/>
                <a:gd name="T73" fmla="*/ 212 h 292"/>
                <a:gd name="T74" fmla="*/ 44 w 292"/>
                <a:gd name="T75" fmla="*/ 228 h 292"/>
                <a:gd name="T76" fmla="*/ 56 w 292"/>
                <a:gd name="T77" fmla="*/ 242 h 292"/>
                <a:gd name="T78" fmla="*/ 56 w 292"/>
                <a:gd name="T79" fmla="*/ 242 h 292"/>
                <a:gd name="T80" fmla="*/ 68 w 292"/>
                <a:gd name="T81" fmla="*/ 254 h 292"/>
                <a:gd name="T82" fmla="*/ 82 w 292"/>
                <a:gd name="T83" fmla="*/ 264 h 292"/>
                <a:gd name="T84" fmla="*/ 94 w 292"/>
                <a:gd name="T85" fmla="*/ 272 h 292"/>
                <a:gd name="T86" fmla="*/ 108 w 292"/>
                <a:gd name="T87" fmla="*/ 278 h 292"/>
                <a:gd name="T88" fmla="*/ 122 w 292"/>
                <a:gd name="T89" fmla="*/ 284 h 292"/>
                <a:gd name="T90" fmla="*/ 134 w 292"/>
                <a:gd name="T91" fmla="*/ 288 h 292"/>
                <a:gd name="T92" fmla="*/ 148 w 292"/>
                <a:gd name="T93" fmla="*/ 290 h 292"/>
                <a:gd name="T94" fmla="*/ 160 w 292"/>
                <a:gd name="T95" fmla="*/ 292 h 292"/>
                <a:gd name="T96" fmla="*/ 172 w 292"/>
                <a:gd name="T97" fmla="*/ 290 h 292"/>
                <a:gd name="T98" fmla="*/ 186 w 292"/>
                <a:gd name="T99" fmla="*/ 288 h 292"/>
                <a:gd name="T100" fmla="*/ 198 w 292"/>
                <a:gd name="T101" fmla="*/ 286 h 292"/>
                <a:gd name="T102" fmla="*/ 208 w 292"/>
                <a:gd name="T103" fmla="*/ 280 h 292"/>
                <a:gd name="T104" fmla="*/ 220 w 292"/>
                <a:gd name="T105" fmla="*/ 276 h 292"/>
                <a:gd name="T106" fmla="*/ 232 w 292"/>
                <a:gd name="T107" fmla="*/ 268 h 292"/>
                <a:gd name="T108" fmla="*/ 252 w 292"/>
                <a:gd name="T109" fmla="*/ 250 h 292"/>
                <a:gd name="T110" fmla="*/ 252 w 292"/>
                <a:gd name="T111" fmla="*/ 25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" h="292">
                  <a:moveTo>
                    <a:pt x="252" y="250"/>
                  </a:moveTo>
                  <a:lnTo>
                    <a:pt x="252" y="250"/>
                  </a:lnTo>
                  <a:lnTo>
                    <a:pt x="270" y="230"/>
                  </a:lnTo>
                  <a:lnTo>
                    <a:pt x="276" y="220"/>
                  </a:lnTo>
                  <a:lnTo>
                    <a:pt x="282" y="208"/>
                  </a:lnTo>
                  <a:lnTo>
                    <a:pt x="286" y="196"/>
                  </a:lnTo>
                  <a:lnTo>
                    <a:pt x="290" y="184"/>
                  </a:lnTo>
                  <a:lnTo>
                    <a:pt x="292" y="172"/>
                  </a:lnTo>
                  <a:lnTo>
                    <a:pt x="292" y="158"/>
                  </a:lnTo>
                  <a:lnTo>
                    <a:pt x="292" y="146"/>
                  </a:lnTo>
                  <a:lnTo>
                    <a:pt x="290" y="132"/>
                  </a:lnTo>
                  <a:lnTo>
                    <a:pt x="286" y="120"/>
                  </a:lnTo>
                  <a:lnTo>
                    <a:pt x="280" y="106"/>
                  </a:lnTo>
                  <a:lnTo>
                    <a:pt x="274" y="94"/>
                  </a:lnTo>
                  <a:lnTo>
                    <a:pt x="264" y="80"/>
                  </a:lnTo>
                  <a:lnTo>
                    <a:pt x="254" y="68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28" y="42"/>
                  </a:lnTo>
                  <a:lnTo>
                    <a:pt x="212" y="32"/>
                  </a:lnTo>
                  <a:lnTo>
                    <a:pt x="196" y="24"/>
                  </a:lnTo>
                  <a:lnTo>
                    <a:pt x="176" y="18"/>
                  </a:lnTo>
                  <a:lnTo>
                    <a:pt x="156" y="12"/>
                  </a:lnTo>
                  <a:lnTo>
                    <a:pt x="136" y="8"/>
                  </a:lnTo>
                  <a:lnTo>
                    <a:pt x="96" y="2"/>
                  </a:lnTo>
                  <a:lnTo>
                    <a:pt x="60" y="0"/>
                  </a:lnTo>
                  <a:lnTo>
                    <a:pt x="3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8"/>
                  </a:lnTo>
                  <a:lnTo>
                    <a:pt x="2" y="58"/>
                  </a:lnTo>
                  <a:lnTo>
                    <a:pt x="4" y="96"/>
                  </a:lnTo>
                  <a:lnTo>
                    <a:pt x="10" y="136"/>
                  </a:lnTo>
                  <a:lnTo>
                    <a:pt x="14" y="156"/>
                  </a:lnTo>
                  <a:lnTo>
                    <a:pt x="18" y="176"/>
                  </a:lnTo>
                  <a:lnTo>
                    <a:pt x="26" y="194"/>
                  </a:lnTo>
                  <a:lnTo>
                    <a:pt x="34" y="212"/>
                  </a:lnTo>
                  <a:lnTo>
                    <a:pt x="44" y="228"/>
                  </a:lnTo>
                  <a:lnTo>
                    <a:pt x="56" y="242"/>
                  </a:lnTo>
                  <a:lnTo>
                    <a:pt x="56" y="242"/>
                  </a:lnTo>
                  <a:lnTo>
                    <a:pt x="68" y="254"/>
                  </a:lnTo>
                  <a:lnTo>
                    <a:pt x="82" y="264"/>
                  </a:lnTo>
                  <a:lnTo>
                    <a:pt x="94" y="272"/>
                  </a:lnTo>
                  <a:lnTo>
                    <a:pt x="108" y="278"/>
                  </a:lnTo>
                  <a:lnTo>
                    <a:pt x="122" y="284"/>
                  </a:lnTo>
                  <a:lnTo>
                    <a:pt x="134" y="288"/>
                  </a:lnTo>
                  <a:lnTo>
                    <a:pt x="148" y="290"/>
                  </a:lnTo>
                  <a:lnTo>
                    <a:pt x="160" y="292"/>
                  </a:lnTo>
                  <a:lnTo>
                    <a:pt x="172" y="290"/>
                  </a:lnTo>
                  <a:lnTo>
                    <a:pt x="186" y="288"/>
                  </a:lnTo>
                  <a:lnTo>
                    <a:pt x="198" y="286"/>
                  </a:lnTo>
                  <a:lnTo>
                    <a:pt x="208" y="280"/>
                  </a:lnTo>
                  <a:lnTo>
                    <a:pt x="220" y="276"/>
                  </a:lnTo>
                  <a:lnTo>
                    <a:pt x="232" y="268"/>
                  </a:lnTo>
                  <a:lnTo>
                    <a:pt x="252" y="250"/>
                  </a:lnTo>
                  <a:lnTo>
                    <a:pt x="252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6" name="Freeform 543"/>
            <p:cNvSpPr>
              <a:spLocks/>
            </p:cNvSpPr>
            <p:nvPr/>
          </p:nvSpPr>
          <p:spPr bwMode="auto">
            <a:xfrm>
              <a:off x="6049963" y="5689600"/>
              <a:ext cx="371475" cy="371475"/>
            </a:xfrm>
            <a:custGeom>
              <a:avLst/>
              <a:gdLst>
                <a:gd name="T0" fmla="*/ 132 w 234"/>
                <a:gd name="T1" fmla="*/ 234 h 234"/>
                <a:gd name="T2" fmla="*/ 132 w 234"/>
                <a:gd name="T3" fmla="*/ 234 h 234"/>
                <a:gd name="T4" fmla="*/ 120 w 234"/>
                <a:gd name="T5" fmla="*/ 234 h 234"/>
                <a:gd name="T6" fmla="*/ 110 w 234"/>
                <a:gd name="T7" fmla="*/ 232 h 234"/>
                <a:gd name="T8" fmla="*/ 98 w 234"/>
                <a:gd name="T9" fmla="*/ 228 h 234"/>
                <a:gd name="T10" fmla="*/ 88 w 234"/>
                <a:gd name="T11" fmla="*/ 224 h 234"/>
                <a:gd name="T12" fmla="*/ 66 w 234"/>
                <a:gd name="T13" fmla="*/ 212 h 234"/>
                <a:gd name="T14" fmla="*/ 46 w 234"/>
                <a:gd name="T15" fmla="*/ 194 h 234"/>
                <a:gd name="T16" fmla="*/ 46 w 234"/>
                <a:gd name="T17" fmla="*/ 194 h 234"/>
                <a:gd name="T18" fmla="*/ 38 w 234"/>
                <a:gd name="T19" fmla="*/ 186 h 234"/>
                <a:gd name="T20" fmla="*/ 32 w 234"/>
                <a:gd name="T21" fmla="*/ 176 h 234"/>
                <a:gd name="T22" fmla="*/ 22 w 234"/>
                <a:gd name="T23" fmla="*/ 154 h 234"/>
                <a:gd name="T24" fmla="*/ 12 w 234"/>
                <a:gd name="T25" fmla="*/ 128 h 234"/>
                <a:gd name="T26" fmla="*/ 6 w 234"/>
                <a:gd name="T27" fmla="*/ 102 h 234"/>
                <a:gd name="T28" fmla="*/ 2 w 234"/>
                <a:gd name="T29" fmla="*/ 74 h 234"/>
                <a:gd name="T30" fmla="*/ 0 w 234"/>
                <a:gd name="T31" fmla="*/ 48 h 234"/>
                <a:gd name="T32" fmla="*/ 0 w 234"/>
                <a:gd name="T33" fmla="*/ 0 h 234"/>
                <a:gd name="T34" fmla="*/ 0 w 234"/>
                <a:gd name="T35" fmla="*/ 0 h 234"/>
                <a:gd name="T36" fmla="*/ 10 w 234"/>
                <a:gd name="T37" fmla="*/ 0 h 234"/>
                <a:gd name="T38" fmla="*/ 10 w 234"/>
                <a:gd name="T39" fmla="*/ 0 h 234"/>
                <a:gd name="T40" fmla="*/ 40 w 234"/>
                <a:gd name="T41" fmla="*/ 0 h 234"/>
                <a:gd name="T42" fmla="*/ 70 w 234"/>
                <a:gd name="T43" fmla="*/ 2 h 234"/>
                <a:gd name="T44" fmla="*/ 98 w 234"/>
                <a:gd name="T45" fmla="*/ 6 h 234"/>
                <a:gd name="T46" fmla="*/ 122 w 234"/>
                <a:gd name="T47" fmla="*/ 12 h 234"/>
                <a:gd name="T48" fmla="*/ 144 w 234"/>
                <a:gd name="T49" fmla="*/ 18 h 234"/>
                <a:gd name="T50" fmla="*/ 164 w 234"/>
                <a:gd name="T51" fmla="*/ 26 h 234"/>
                <a:gd name="T52" fmla="*/ 180 w 234"/>
                <a:gd name="T53" fmla="*/ 36 h 234"/>
                <a:gd name="T54" fmla="*/ 192 w 234"/>
                <a:gd name="T55" fmla="*/ 46 h 234"/>
                <a:gd name="T56" fmla="*/ 192 w 234"/>
                <a:gd name="T57" fmla="*/ 46 h 234"/>
                <a:gd name="T58" fmla="*/ 210 w 234"/>
                <a:gd name="T59" fmla="*/ 68 h 234"/>
                <a:gd name="T60" fmla="*/ 224 w 234"/>
                <a:gd name="T61" fmla="*/ 88 h 234"/>
                <a:gd name="T62" fmla="*/ 232 w 234"/>
                <a:gd name="T63" fmla="*/ 110 h 234"/>
                <a:gd name="T64" fmla="*/ 234 w 234"/>
                <a:gd name="T65" fmla="*/ 120 h 234"/>
                <a:gd name="T66" fmla="*/ 234 w 234"/>
                <a:gd name="T67" fmla="*/ 130 h 234"/>
                <a:gd name="T68" fmla="*/ 234 w 234"/>
                <a:gd name="T69" fmla="*/ 130 h 234"/>
                <a:gd name="T70" fmla="*/ 232 w 234"/>
                <a:gd name="T71" fmla="*/ 150 h 234"/>
                <a:gd name="T72" fmla="*/ 226 w 234"/>
                <a:gd name="T73" fmla="*/ 168 h 234"/>
                <a:gd name="T74" fmla="*/ 216 w 234"/>
                <a:gd name="T75" fmla="*/ 186 h 234"/>
                <a:gd name="T76" fmla="*/ 202 w 234"/>
                <a:gd name="T77" fmla="*/ 202 h 234"/>
                <a:gd name="T78" fmla="*/ 202 w 234"/>
                <a:gd name="T79" fmla="*/ 202 h 234"/>
                <a:gd name="T80" fmla="*/ 186 w 234"/>
                <a:gd name="T81" fmla="*/ 216 h 234"/>
                <a:gd name="T82" fmla="*/ 168 w 234"/>
                <a:gd name="T83" fmla="*/ 226 h 234"/>
                <a:gd name="T84" fmla="*/ 150 w 234"/>
                <a:gd name="T85" fmla="*/ 232 h 234"/>
                <a:gd name="T86" fmla="*/ 132 w 234"/>
                <a:gd name="T87" fmla="*/ 234 h 234"/>
                <a:gd name="T88" fmla="*/ 132 w 234"/>
                <a:gd name="T89" fmla="*/ 234 h 234"/>
                <a:gd name="T90" fmla="*/ 132 w 234"/>
                <a:gd name="T91" fmla="*/ 234 h 234"/>
                <a:gd name="T92" fmla="*/ 132 w 234"/>
                <a:gd name="T93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4" h="234">
                  <a:moveTo>
                    <a:pt x="132" y="234"/>
                  </a:moveTo>
                  <a:lnTo>
                    <a:pt x="132" y="234"/>
                  </a:lnTo>
                  <a:lnTo>
                    <a:pt x="120" y="234"/>
                  </a:lnTo>
                  <a:lnTo>
                    <a:pt x="110" y="232"/>
                  </a:lnTo>
                  <a:lnTo>
                    <a:pt x="98" y="228"/>
                  </a:lnTo>
                  <a:lnTo>
                    <a:pt x="88" y="224"/>
                  </a:lnTo>
                  <a:lnTo>
                    <a:pt x="66" y="212"/>
                  </a:lnTo>
                  <a:lnTo>
                    <a:pt x="46" y="194"/>
                  </a:lnTo>
                  <a:lnTo>
                    <a:pt x="46" y="194"/>
                  </a:lnTo>
                  <a:lnTo>
                    <a:pt x="38" y="186"/>
                  </a:lnTo>
                  <a:lnTo>
                    <a:pt x="32" y="176"/>
                  </a:lnTo>
                  <a:lnTo>
                    <a:pt x="22" y="154"/>
                  </a:lnTo>
                  <a:lnTo>
                    <a:pt x="12" y="128"/>
                  </a:lnTo>
                  <a:lnTo>
                    <a:pt x="6" y="102"/>
                  </a:lnTo>
                  <a:lnTo>
                    <a:pt x="2" y="74"/>
                  </a:lnTo>
                  <a:lnTo>
                    <a:pt x="0" y="4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0" y="0"/>
                  </a:lnTo>
                  <a:lnTo>
                    <a:pt x="70" y="2"/>
                  </a:lnTo>
                  <a:lnTo>
                    <a:pt x="98" y="6"/>
                  </a:lnTo>
                  <a:lnTo>
                    <a:pt x="122" y="12"/>
                  </a:lnTo>
                  <a:lnTo>
                    <a:pt x="144" y="18"/>
                  </a:lnTo>
                  <a:lnTo>
                    <a:pt x="164" y="26"/>
                  </a:lnTo>
                  <a:lnTo>
                    <a:pt x="180" y="36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210" y="68"/>
                  </a:lnTo>
                  <a:lnTo>
                    <a:pt x="224" y="88"/>
                  </a:lnTo>
                  <a:lnTo>
                    <a:pt x="232" y="110"/>
                  </a:lnTo>
                  <a:lnTo>
                    <a:pt x="234" y="120"/>
                  </a:lnTo>
                  <a:lnTo>
                    <a:pt x="234" y="130"/>
                  </a:lnTo>
                  <a:lnTo>
                    <a:pt x="234" y="130"/>
                  </a:lnTo>
                  <a:lnTo>
                    <a:pt x="232" y="150"/>
                  </a:lnTo>
                  <a:lnTo>
                    <a:pt x="226" y="168"/>
                  </a:lnTo>
                  <a:lnTo>
                    <a:pt x="216" y="186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186" y="216"/>
                  </a:lnTo>
                  <a:lnTo>
                    <a:pt x="168" y="226"/>
                  </a:lnTo>
                  <a:lnTo>
                    <a:pt x="150" y="232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close/>
                </a:path>
              </a:pathLst>
            </a:cu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7" name="Freeform 544"/>
            <p:cNvSpPr>
              <a:spLocks/>
            </p:cNvSpPr>
            <p:nvPr/>
          </p:nvSpPr>
          <p:spPr bwMode="auto">
            <a:xfrm>
              <a:off x="6319838" y="5711825"/>
              <a:ext cx="66675" cy="279400"/>
            </a:xfrm>
            <a:custGeom>
              <a:avLst/>
              <a:gdLst>
                <a:gd name="T0" fmla="*/ 16 w 42"/>
                <a:gd name="T1" fmla="*/ 174 h 176"/>
                <a:gd name="T2" fmla="*/ 16 w 42"/>
                <a:gd name="T3" fmla="*/ 174 h 176"/>
                <a:gd name="T4" fmla="*/ 10 w 42"/>
                <a:gd name="T5" fmla="*/ 176 h 176"/>
                <a:gd name="T6" fmla="*/ 4 w 42"/>
                <a:gd name="T7" fmla="*/ 174 h 176"/>
                <a:gd name="T8" fmla="*/ 4 w 42"/>
                <a:gd name="T9" fmla="*/ 174 h 176"/>
                <a:gd name="T10" fmla="*/ 2 w 42"/>
                <a:gd name="T11" fmla="*/ 172 h 176"/>
                <a:gd name="T12" fmla="*/ 0 w 42"/>
                <a:gd name="T13" fmla="*/ 168 h 176"/>
                <a:gd name="T14" fmla="*/ 0 w 42"/>
                <a:gd name="T15" fmla="*/ 164 h 176"/>
                <a:gd name="T16" fmla="*/ 2 w 42"/>
                <a:gd name="T17" fmla="*/ 160 h 176"/>
                <a:gd name="T18" fmla="*/ 2 w 42"/>
                <a:gd name="T19" fmla="*/ 160 h 176"/>
                <a:gd name="T20" fmla="*/ 8 w 42"/>
                <a:gd name="T21" fmla="*/ 148 h 176"/>
                <a:gd name="T22" fmla="*/ 14 w 42"/>
                <a:gd name="T23" fmla="*/ 136 h 176"/>
                <a:gd name="T24" fmla="*/ 18 w 42"/>
                <a:gd name="T25" fmla="*/ 122 h 176"/>
                <a:gd name="T26" fmla="*/ 20 w 42"/>
                <a:gd name="T27" fmla="*/ 110 h 176"/>
                <a:gd name="T28" fmla="*/ 22 w 42"/>
                <a:gd name="T29" fmla="*/ 86 h 176"/>
                <a:gd name="T30" fmla="*/ 22 w 42"/>
                <a:gd name="T31" fmla="*/ 62 h 176"/>
                <a:gd name="T32" fmla="*/ 18 w 42"/>
                <a:gd name="T33" fmla="*/ 44 h 176"/>
                <a:gd name="T34" fmla="*/ 14 w 42"/>
                <a:gd name="T35" fmla="*/ 28 h 176"/>
                <a:gd name="T36" fmla="*/ 10 w 42"/>
                <a:gd name="T37" fmla="*/ 14 h 176"/>
                <a:gd name="T38" fmla="*/ 10 w 42"/>
                <a:gd name="T39" fmla="*/ 14 h 176"/>
                <a:gd name="T40" fmla="*/ 8 w 42"/>
                <a:gd name="T41" fmla="*/ 10 h 176"/>
                <a:gd name="T42" fmla="*/ 10 w 42"/>
                <a:gd name="T43" fmla="*/ 6 h 176"/>
                <a:gd name="T44" fmla="*/ 12 w 42"/>
                <a:gd name="T45" fmla="*/ 4 h 176"/>
                <a:gd name="T46" fmla="*/ 14 w 42"/>
                <a:gd name="T47" fmla="*/ 0 h 176"/>
                <a:gd name="T48" fmla="*/ 14 w 42"/>
                <a:gd name="T49" fmla="*/ 0 h 176"/>
                <a:gd name="T50" fmla="*/ 18 w 42"/>
                <a:gd name="T51" fmla="*/ 0 h 176"/>
                <a:gd name="T52" fmla="*/ 22 w 42"/>
                <a:gd name="T53" fmla="*/ 0 h 176"/>
                <a:gd name="T54" fmla="*/ 26 w 42"/>
                <a:gd name="T55" fmla="*/ 2 h 176"/>
                <a:gd name="T56" fmla="*/ 28 w 42"/>
                <a:gd name="T57" fmla="*/ 6 h 176"/>
                <a:gd name="T58" fmla="*/ 28 w 42"/>
                <a:gd name="T59" fmla="*/ 6 h 176"/>
                <a:gd name="T60" fmla="*/ 34 w 42"/>
                <a:gd name="T61" fmla="*/ 22 h 176"/>
                <a:gd name="T62" fmla="*/ 38 w 42"/>
                <a:gd name="T63" fmla="*/ 40 h 176"/>
                <a:gd name="T64" fmla="*/ 42 w 42"/>
                <a:gd name="T65" fmla="*/ 62 h 176"/>
                <a:gd name="T66" fmla="*/ 42 w 42"/>
                <a:gd name="T67" fmla="*/ 86 h 176"/>
                <a:gd name="T68" fmla="*/ 40 w 42"/>
                <a:gd name="T69" fmla="*/ 114 h 176"/>
                <a:gd name="T70" fmla="*/ 38 w 42"/>
                <a:gd name="T71" fmla="*/ 128 h 176"/>
                <a:gd name="T72" fmla="*/ 32 w 42"/>
                <a:gd name="T73" fmla="*/ 142 h 176"/>
                <a:gd name="T74" fmla="*/ 26 w 42"/>
                <a:gd name="T75" fmla="*/ 158 h 176"/>
                <a:gd name="T76" fmla="*/ 18 w 42"/>
                <a:gd name="T77" fmla="*/ 172 h 176"/>
                <a:gd name="T78" fmla="*/ 18 w 42"/>
                <a:gd name="T79" fmla="*/ 172 h 176"/>
                <a:gd name="T80" fmla="*/ 16 w 42"/>
                <a:gd name="T81" fmla="*/ 174 h 176"/>
                <a:gd name="T82" fmla="*/ 16 w 42"/>
                <a:gd name="T83" fmla="*/ 17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176">
                  <a:moveTo>
                    <a:pt x="16" y="174"/>
                  </a:moveTo>
                  <a:lnTo>
                    <a:pt x="16" y="174"/>
                  </a:lnTo>
                  <a:lnTo>
                    <a:pt x="10" y="176"/>
                  </a:lnTo>
                  <a:lnTo>
                    <a:pt x="4" y="174"/>
                  </a:lnTo>
                  <a:lnTo>
                    <a:pt x="4" y="174"/>
                  </a:lnTo>
                  <a:lnTo>
                    <a:pt x="2" y="172"/>
                  </a:lnTo>
                  <a:lnTo>
                    <a:pt x="0" y="168"/>
                  </a:lnTo>
                  <a:lnTo>
                    <a:pt x="0" y="164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8" y="148"/>
                  </a:lnTo>
                  <a:lnTo>
                    <a:pt x="14" y="136"/>
                  </a:lnTo>
                  <a:lnTo>
                    <a:pt x="18" y="122"/>
                  </a:lnTo>
                  <a:lnTo>
                    <a:pt x="20" y="110"/>
                  </a:lnTo>
                  <a:lnTo>
                    <a:pt x="22" y="86"/>
                  </a:lnTo>
                  <a:lnTo>
                    <a:pt x="22" y="62"/>
                  </a:lnTo>
                  <a:lnTo>
                    <a:pt x="18" y="44"/>
                  </a:lnTo>
                  <a:lnTo>
                    <a:pt x="14" y="2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4" y="22"/>
                  </a:lnTo>
                  <a:lnTo>
                    <a:pt x="38" y="40"/>
                  </a:lnTo>
                  <a:lnTo>
                    <a:pt x="42" y="62"/>
                  </a:lnTo>
                  <a:lnTo>
                    <a:pt x="42" y="86"/>
                  </a:lnTo>
                  <a:lnTo>
                    <a:pt x="40" y="114"/>
                  </a:lnTo>
                  <a:lnTo>
                    <a:pt x="38" y="128"/>
                  </a:lnTo>
                  <a:lnTo>
                    <a:pt x="32" y="142"/>
                  </a:lnTo>
                  <a:lnTo>
                    <a:pt x="26" y="158"/>
                  </a:lnTo>
                  <a:lnTo>
                    <a:pt x="18" y="172"/>
                  </a:lnTo>
                  <a:lnTo>
                    <a:pt x="18" y="172"/>
                  </a:lnTo>
                  <a:lnTo>
                    <a:pt x="16" y="174"/>
                  </a:lnTo>
                  <a:lnTo>
                    <a:pt x="16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8" name="Freeform 545"/>
            <p:cNvSpPr>
              <a:spLocks/>
            </p:cNvSpPr>
            <p:nvPr/>
          </p:nvSpPr>
          <p:spPr bwMode="auto">
            <a:xfrm>
              <a:off x="6224588" y="5667375"/>
              <a:ext cx="53975" cy="231775"/>
            </a:xfrm>
            <a:custGeom>
              <a:avLst/>
              <a:gdLst>
                <a:gd name="T0" fmla="*/ 20 w 34"/>
                <a:gd name="T1" fmla="*/ 144 h 146"/>
                <a:gd name="T2" fmla="*/ 20 w 34"/>
                <a:gd name="T3" fmla="*/ 144 h 146"/>
                <a:gd name="T4" fmla="*/ 14 w 34"/>
                <a:gd name="T5" fmla="*/ 146 h 146"/>
                <a:gd name="T6" fmla="*/ 8 w 34"/>
                <a:gd name="T7" fmla="*/ 146 h 146"/>
                <a:gd name="T8" fmla="*/ 8 w 34"/>
                <a:gd name="T9" fmla="*/ 146 h 146"/>
                <a:gd name="T10" fmla="*/ 4 w 34"/>
                <a:gd name="T11" fmla="*/ 142 h 146"/>
                <a:gd name="T12" fmla="*/ 2 w 34"/>
                <a:gd name="T13" fmla="*/ 140 h 146"/>
                <a:gd name="T14" fmla="*/ 2 w 34"/>
                <a:gd name="T15" fmla="*/ 136 h 146"/>
                <a:gd name="T16" fmla="*/ 4 w 34"/>
                <a:gd name="T17" fmla="*/ 132 h 146"/>
                <a:gd name="T18" fmla="*/ 4 w 34"/>
                <a:gd name="T19" fmla="*/ 132 h 146"/>
                <a:gd name="T20" fmla="*/ 8 w 34"/>
                <a:gd name="T21" fmla="*/ 122 h 146"/>
                <a:gd name="T22" fmla="*/ 10 w 34"/>
                <a:gd name="T23" fmla="*/ 114 h 146"/>
                <a:gd name="T24" fmla="*/ 14 w 34"/>
                <a:gd name="T25" fmla="*/ 94 h 146"/>
                <a:gd name="T26" fmla="*/ 14 w 34"/>
                <a:gd name="T27" fmla="*/ 74 h 146"/>
                <a:gd name="T28" fmla="*/ 12 w 34"/>
                <a:gd name="T29" fmla="*/ 56 h 146"/>
                <a:gd name="T30" fmla="*/ 8 w 34"/>
                <a:gd name="T31" fmla="*/ 40 h 146"/>
                <a:gd name="T32" fmla="*/ 4 w 34"/>
                <a:gd name="T33" fmla="*/ 26 h 146"/>
                <a:gd name="T34" fmla="*/ 0 w 34"/>
                <a:gd name="T35" fmla="*/ 14 h 146"/>
                <a:gd name="T36" fmla="*/ 0 w 34"/>
                <a:gd name="T37" fmla="*/ 14 h 146"/>
                <a:gd name="T38" fmla="*/ 0 w 34"/>
                <a:gd name="T39" fmla="*/ 10 h 146"/>
                <a:gd name="T40" fmla="*/ 0 w 34"/>
                <a:gd name="T41" fmla="*/ 6 h 146"/>
                <a:gd name="T42" fmla="*/ 2 w 34"/>
                <a:gd name="T43" fmla="*/ 2 h 146"/>
                <a:gd name="T44" fmla="*/ 6 w 34"/>
                <a:gd name="T45" fmla="*/ 0 h 146"/>
                <a:gd name="T46" fmla="*/ 6 w 34"/>
                <a:gd name="T47" fmla="*/ 0 h 146"/>
                <a:gd name="T48" fmla="*/ 10 w 34"/>
                <a:gd name="T49" fmla="*/ 0 h 146"/>
                <a:gd name="T50" fmla="*/ 12 w 34"/>
                <a:gd name="T51" fmla="*/ 0 h 146"/>
                <a:gd name="T52" fmla="*/ 16 w 34"/>
                <a:gd name="T53" fmla="*/ 2 h 146"/>
                <a:gd name="T54" fmla="*/ 18 w 34"/>
                <a:gd name="T55" fmla="*/ 6 h 146"/>
                <a:gd name="T56" fmla="*/ 18 w 34"/>
                <a:gd name="T57" fmla="*/ 6 h 146"/>
                <a:gd name="T58" fmla="*/ 24 w 34"/>
                <a:gd name="T59" fmla="*/ 20 h 146"/>
                <a:gd name="T60" fmla="*/ 28 w 34"/>
                <a:gd name="T61" fmla="*/ 36 h 146"/>
                <a:gd name="T62" fmla="*/ 32 w 34"/>
                <a:gd name="T63" fmla="*/ 54 h 146"/>
                <a:gd name="T64" fmla="*/ 34 w 34"/>
                <a:gd name="T65" fmla="*/ 76 h 146"/>
                <a:gd name="T66" fmla="*/ 34 w 34"/>
                <a:gd name="T67" fmla="*/ 98 h 146"/>
                <a:gd name="T68" fmla="*/ 30 w 34"/>
                <a:gd name="T69" fmla="*/ 120 h 146"/>
                <a:gd name="T70" fmla="*/ 26 w 34"/>
                <a:gd name="T71" fmla="*/ 132 h 146"/>
                <a:gd name="T72" fmla="*/ 20 w 34"/>
                <a:gd name="T73" fmla="*/ 142 h 146"/>
                <a:gd name="T74" fmla="*/ 20 w 34"/>
                <a:gd name="T75" fmla="*/ 142 h 146"/>
                <a:gd name="T76" fmla="*/ 20 w 34"/>
                <a:gd name="T77" fmla="*/ 144 h 146"/>
                <a:gd name="T78" fmla="*/ 20 w 34"/>
                <a:gd name="T79" fmla="*/ 1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" h="146">
                  <a:moveTo>
                    <a:pt x="20" y="144"/>
                  </a:moveTo>
                  <a:lnTo>
                    <a:pt x="20" y="144"/>
                  </a:lnTo>
                  <a:lnTo>
                    <a:pt x="14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4" y="142"/>
                  </a:lnTo>
                  <a:lnTo>
                    <a:pt x="2" y="140"/>
                  </a:lnTo>
                  <a:lnTo>
                    <a:pt x="2" y="136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0" y="114"/>
                  </a:lnTo>
                  <a:lnTo>
                    <a:pt x="14" y="94"/>
                  </a:lnTo>
                  <a:lnTo>
                    <a:pt x="14" y="74"/>
                  </a:lnTo>
                  <a:lnTo>
                    <a:pt x="12" y="56"/>
                  </a:lnTo>
                  <a:lnTo>
                    <a:pt x="8" y="40"/>
                  </a:lnTo>
                  <a:lnTo>
                    <a:pt x="4" y="2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20"/>
                  </a:lnTo>
                  <a:lnTo>
                    <a:pt x="28" y="36"/>
                  </a:lnTo>
                  <a:lnTo>
                    <a:pt x="32" y="54"/>
                  </a:lnTo>
                  <a:lnTo>
                    <a:pt x="34" y="76"/>
                  </a:lnTo>
                  <a:lnTo>
                    <a:pt x="34" y="98"/>
                  </a:lnTo>
                  <a:lnTo>
                    <a:pt x="30" y="120"/>
                  </a:lnTo>
                  <a:lnTo>
                    <a:pt x="26" y="132"/>
                  </a:lnTo>
                  <a:lnTo>
                    <a:pt x="20" y="142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0" y="1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59" name="Freeform 546"/>
            <p:cNvSpPr>
              <a:spLocks/>
            </p:cNvSpPr>
            <p:nvPr/>
          </p:nvSpPr>
          <p:spPr bwMode="auto">
            <a:xfrm>
              <a:off x="6113463" y="5651500"/>
              <a:ext cx="50800" cy="149225"/>
            </a:xfrm>
            <a:custGeom>
              <a:avLst/>
              <a:gdLst>
                <a:gd name="T0" fmla="*/ 26 w 32"/>
                <a:gd name="T1" fmla="*/ 92 h 94"/>
                <a:gd name="T2" fmla="*/ 26 w 32"/>
                <a:gd name="T3" fmla="*/ 92 h 94"/>
                <a:gd name="T4" fmla="*/ 22 w 32"/>
                <a:gd name="T5" fmla="*/ 94 h 94"/>
                <a:gd name="T6" fmla="*/ 16 w 32"/>
                <a:gd name="T7" fmla="*/ 94 h 94"/>
                <a:gd name="T8" fmla="*/ 16 w 32"/>
                <a:gd name="T9" fmla="*/ 94 h 94"/>
                <a:gd name="T10" fmla="*/ 14 w 32"/>
                <a:gd name="T11" fmla="*/ 92 h 94"/>
                <a:gd name="T12" fmla="*/ 10 w 32"/>
                <a:gd name="T13" fmla="*/ 88 h 94"/>
                <a:gd name="T14" fmla="*/ 10 w 32"/>
                <a:gd name="T15" fmla="*/ 86 h 94"/>
                <a:gd name="T16" fmla="*/ 10 w 32"/>
                <a:gd name="T17" fmla="*/ 82 h 94"/>
                <a:gd name="T18" fmla="*/ 10 w 32"/>
                <a:gd name="T19" fmla="*/ 82 h 94"/>
                <a:gd name="T20" fmla="*/ 12 w 32"/>
                <a:gd name="T21" fmla="*/ 72 h 94"/>
                <a:gd name="T22" fmla="*/ 12 w 32"/>
                <a:gd name="T23" fmla="*/ 64 h 94"/>
                <a:gd name="T24" fmla="*/ 10 w 32"/>
                <a:gd name="T25" fmla="*/ 44 h 94"/>
                <a:gd name="T26" fmla="*/ 6 w 32"/>
                <a:gd name="T27" fmla="*/ 26 h 94"/>
                <a:gd name="T28" fmla="*/ 0 w 32"/>
                <a:gd name="T29" fmla="*/ 14 h 94"/>
                <a:gd name="T30" fmla="*/ 0 w 32"/>
                <a:gd name="T31" fmla="*/ 14 h 94"/>
                <a:gd name="T32" fmla="*/ 0 w 32"/>
                <a:gd name="T33" fmla="*/ 10 h 94"/>
                <a:gd name="T34" fmla="*/ 0 w 32"/>
                <a:gd name="T35" fmla="*/ 6 h 94"/>
                <a:gd name="T36" fmla="*/ 2 w 32"/>
                <a:gd name="T37" fmla="*/ 2 h 94"/>
                <a:gd name="T38" fmla="*/ 6 w 32"/>
                <a:gd name="T39" fmla="*/ 0 h 94"/>
                <a:gd name="T40" fmla="*/ 6 w 32"/>
                <a:gd name="T41" fmla="*/ 0 h 94"/>
                <a:gd name="T42" fmla="*/ 10 w 32"/>
                <a:gd name="T43" fmla="*/ 0 h 94"/>
                <a:gd name="T44" fmla="*/ 14 w 32"/>
                <a:gd name="T45" fmla="*/ 0 h 94"/>
                <a:gd name="T46" fmla="*/ 16 w 32"/>
                <a:gd name="T47" fmla="*/ 2 h 94"/>
                <a:gd name="T48" fmla="*/ 18 w 32"/>
                <a:gd name="T49" fmla="*/ 6 h 94"/>
                <a:gd name="T50" fmla="*/ 18 w 32"/>
                <a:gd name="T51" fmla="*/ 6 h 94"/>
                <a:gd name="T52" fmla="*/ 22 w 32"/>
                <a:gd name="T53" fmla="*/ 14 h 94"/>
                <a:gd name="T54" fmla="*/ 28 w 32"/>
                <a:gd name="T55" fmla="*/ 36 h 94"/>
                <a:gd name="T56" fmla="*/ 30 w 32"/>
                <a:gd name="T57" fmla="*/ 48 h 94"/>
                <a:gd name="T58" fmla="*/ 32 w 32"/>
                <a:gd name="T59" fmla="*/ 62 h 94"/>
                <a:gd name="T60" fmla="*/ 32 w 32"/>
                <a:gd name="T61" fmla="*/ 74 h 94"/>
                <a:gd name="T62" fmla="*/ 30 w 32"/>
                <a:gd name="T63" fmla="*/ 88 h 94"/>
                <a:gd name="T64" fmla="*/ 30 w 32"/>
                <a:gd name="T65" fmla="*/ 88 h 94"/>
                <a:gd name="T66" fmla="*/ 26 w 32"/>
                <a:gd name="T67" fmla="*/ 92 h 94"/>
                <a:gd name="T68" fmla="*/ 26 w 32"/>
                <a:gd name="T69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94">
                  <a:moveTo>
                    <a:pt x="26" y="92"/>
                  </a:moveTo>
                  <a:lnTo>
                    <a:pt x="26" y="92"/>
                  </a:lnTo>
                  <a:lnTo>
                    <a:pt x="22" y="94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4" y="92"/>
                  </a:lnTo>
                  <a:lnTo>
                    <a:pt x="10" y="88"/>
                  </a:lnTo>
                  <a:lnTo>
                    <a:pt x="10" y="86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2" y="72"/>
                  </a:lnTo>
                  <a:lnTo>
                    <a:pt x="12" y="64"/>
                  </a:lnTo>
                  <a:lnTo>
                    <a:pt x="10" y="44"/>
                  </a:lnTo>
                  <a:lnTo>
                    <a:pt x="6" y="2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2" y="14"/>
                  </a:lnTo>
                  <a:lnTo>
                    <a:pt x="28" y="36"/>
                  </a:lnTo>
                  <a:lnTo>
                    <a:pt x="30" y="48"/>
                  </a:lnTo>
                  <a:lnTo>
                    <a:pt x="32" y="62"/>
                  </a:lnTo>
                  <a:lnTo>
                    <a:pt x="32" y="74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6" y="92"/>
                  </a:lnTo>
                  <a:lnTo>
                    <a:pt x="26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0" name="Freeform 547"/>
            <p:cNvSpPr>
              <a:spLocks/>
            </p:cNvSpPr>
            <p:nvPr/>
          </p:nvSpPr>
          <p:spPr bwMode="auto">
            <a:xfrm>
              <a:off x="6072188" y="5959475"/>
              <a:ext cx="279400" cy="69850"/>
            </a:xfrm>
            <a:custGeom>
              <a:avLst/>
              <a:gdLst>
                <a:gd name="T0" fmla="*/ 172 w 176"/>
                <a:gd name="T1" fmla="*/ 18 h 44"/>
                <a:gd name="T2" fmla="*/ 172 w 176"/>
                <a:gd name="T3" fmla="*/ 18 h 44"/>
                <a:gd name="T4" fmla="*/ 170 w 176"/>
                <a:gd name="T5" fmla="*/ 18 h 44"/>
                <a:gd name="T6" fmla="*/ 170 w 176"/>
                <a:gd name="T7" fmla="*/ 18 h 44"/>
                <a:gd name="T8" fmla="*/ 156 w 176"/>
                <a:gd name="T9" fmla="*/ 26 h 44"/>
                <a:gd name="T10" fmla="*/ 142 w 176"/>
                <a:gd name="T11" fmla="*/ 32 h 44"/>
                <a:gd name="T12" fmla="*/ 128 w 176"/>
                <a:gd name="T13" fmla="*/ 38 h 44"/>
                <a:gd name="T14" fmla="*/ 114 w 176"/>
                <a:gd name="T15" fmla="*/ 40 h 44"/>
                <a:gd name="T16" fmla="*/ 86 w 176"/>
                <a:gd name="T17" fmla="*/ 44 h 44"/>
                <a:gd name="T18" fmla="*/ 60 w 176"/>
                <a:gd name="T19" fmla="*/ 42 h 44"/>
                <a:gd name="T20" fmla="*/ 40 w 176"/>
                <a:gd name="T21" fmla="*/ 38 h 44"/>
                <a:gd name="T22" fmla="*/ 22 w 176"/>
                <a:gd name="T23" fmla="*/ 34 h 44"/>
                <a:gd name="T24" fmla="*/ 6 w 176"/>
                <a:gd name="T25" fmla="*/ 28 h 44"/>
                <a:gd name="T26" fmla="*/ 6 w 176"/>
                <a:gd name="T27" fmla="*/ 28 h 44"/>
                <a:gd name="T28" fmla="*/ 2 w 176"/>
                <a:gd name="T29" fmla="*/ 26 h 44"/>
                <a:gd name="T30" fmla="*/ 0 w 176"/>
                <a:gd name="T31" fmla="*/ 22 h 44"/>
                <a:gd name="T32" fmla="*/ 0 w 176"/>
                <a:gd name="T33" fmla="*/ 20 h 44"/>
                <a:gd name="T34" fmla="*/ 0 w 176"/>
                <a:gd name="T35" fmla="*/ 16 h 44"/>
                <a:gd name="T36" fmla="*/ 0 w 176"/>
                <a:gd name="T37" fmla="*/ 16 h 44"/>
                <a:gd name="T38" fmla="*/ 2 w 176"/>
                <a:gd name="T39" fmla="*/ 12 h 44"/>
                <a:gd name="T40" fmla="*/ 6 w 176"/>
                <a:gd name="T41" fmla="*/ 10 h 44"/>
                <a:gd name="T42" fmla="*/ 10 w 176"/>
                <a:gd name="T43" fmla="*/ 10 h 44"/>
                <a:gd name="T44" fmla="*/ 14 w 176"/>
                <a:gd name="T45" fmla="*/ 10 h 44"/>
                <a:gd name="T46" fmla="*/ 14 w 176"/>
                <a:gd name="T47" fmla="*/ 10 h 44"/>
                <a:gd name="T48" fmla="*/ 28 w 176"/>
                <a:gd name="T49" fmla="*/ 14 h 44"/>
                <a:gd name="T50" fmla="*/ 42 w 176"/>
                <a:gd name="T51" fmla="*/ 18 h 44"/>
                <a:gd name="T52" fmla="*/ 62 w 176"/>
                <a:gd name="T53" fmla="*/ 22 h 44"/>
                <a:gd name="T54" fmla="*/ 84 w 176"/>
                <a:gd name="T55" fmla="*/ 24 h 44"/>
                <a:gd name="T56" fmla="*/ 110 w 176"/>
                <a:gd name="T57" fmla="*/ 22 h 44"/>
                <a:gd name="T58" fmla="*/ 122 w 176"/>
                <a:gd name="T59" fmla="*/ 18 h 44"/>
                <a:gd name="T60" fmla="*/ 134 w 176"/>
                <a:gd name="T61" fmla="*/ 14 h 44"/>
                <a:gd name="T62" fmla="*/ 148 w 176"/>
                <a:gd name="T63" fmla="*/ 8 h 44"/>
                <a:gd name="T64" fmla="*/ 160 w 176"/>
                <a:gd name="T65" fmla="*/ 2 h 44"/>
                <a:gd name="T66" fmla="*/ 160 w 176"/>
                <a:gd name="T67" fmla="*/ 2 h 44"/>
                <a:gd name="T68" fmla="*/ 164 w 176"/>
                <a:gd name="T69" fmla="*/ 0 h 44"/>
                <a:gd name="T70" fmla="*/ 168 w 176"/>
                <a:gd name="T71" fmla="*/ 0 h 44"/>
                <a:gd name="T72" fmla="*/ 172 w 176"/>
                <a:gd name="T73" fmla="*/ 2 h 44"/>
                <a:gd name="T74" fmla="*/ 174 w 176"/>
                <a:gd name="T75" fmla="*/ 4 h 44"/>
                <a:gd name="T76" fmla="*/ 174 w 176"/>
                <a:gd name="T77" fmla="*/ 4 h 44"/>
                <a:gd name="T78" fmla="*/ 176 w 176"/>
                <a:gd name="T79" fmla="*/ 8 h 44"/>
                <a:gd name="T80" fmla="*/ 176 w 176"/>
                <a:gd name="T81" fmla="*/ 12 h 44"/>
                <a:gd name="T82" fmla="*/ 172 w 176"/>
                <a:gd name="T83" fmla="*/ 18 h 44"/>
                <a:gd name="T84" fmla="*/ 172 w 176"/>
                <a:gd name="T85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44">
                  <a:moveTo>
                    <a:pt x="172" y="18"/>
                  </a:moveTo>
                  <a:lnTo>
                    <a:pt x="172" y="18"/>
                  </a:lnTo>
                  <a:lnTo>
                    <a:pt x="170" y="18"/>
                  </a:lnTo>
                  <a:lnTo>
                    <a:pt x="170" y="18"/>
                  </a:lnTo>
                  <a:lnTo>
                    <a:pt x="156" y="26"/>
                  </a:lnTo>
                  <a:lnTo>
                    <a:pt x="142" y="32"/>
                  </a:lnTo>
                  <a:lnTo>
                    <a:pt x="128" y="38"/>
                  </a:lnTo>
                  <a:lnTo>
                    <a:pt x="114" y="40"/>
                  </a:lnTo>
                  <a:lnTo>
                    <a:pt x="86" y="44"/>
                  </a:lnTo>
                  <a:lnTo>
                    <a:pt x="60" y="42"/>
                  </a:lnTo>
                  <a:lnTo>
                    <a:pt x="40" y="38"/>
                  </a:lnTo>
                  <a:lnTo>
                    <a:pt x="22" y="3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28" y="14"/>
                  </a:lnTo>
                  <a:lnTo>
                    <a:pt x="42" y="18"/>
                  </a:lnTo>
                  <a:lnTo>
                    <a:pt x="62" y="22"/>
                  </a:lnTo>
                  <a:lnTo>
                    <a:pt x="84" y="24"/>
                  </a:lnTo>
                  <a:lnTo>
                    <a:pt x="110" y="22"/>
                  </a:lnTo>
                  <a:lnTo>
                    <a:pt x="122" y="18"/>
                  </a:lnTo>
                  <a:lnTo>
                    <a:pt x="134" y="14"/>
                  </a:lnTo>
                  <a:lnTo>
                    <a:pt x="148" y="8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2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6" y="8"/>
                  </a:lnTo>
                  <a:lnTo>
                    <a:pt x="176" y="12"/>
                  </a:lnTo>
                  <a:lnTo>
                    <a:pt x="172" y="18"/>
                  </a:lnTo>
                  <a:lnTo>
                    <a:pt x="17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1" name="Freeform 548"/>
            <p:cNvSpPr>
              <a:spLocks/>
            </p:cNvSpPr>
            <p:nvPr/>
          </p:nvSpPr>
          <p:spPr bwMode="auto">
            <a:xfrm>
              <a:off x="6027738" y="5864225"/>
              <a:ext cx="231775" cy="53975"/>
            </a:xfrm>
            <a:custGeom>
              <a:avLst/>
              <a:gdLst>
                <a:gd name="T0" fmla="*/ 144 w 146"/>
                <a:gd name="T1" fmla="*/ 20 h 34"/>
                <a:gd name="T2" fmla="*/ 144 w 146"/>
                <a:gd name="T3" fmla="*/ 20 h 34"/>
                <a:gd name="T4" fmla="*/ 142 w 146"/>
                <a:gd name="T5" fmla="*/ 22 h 34"/>
                <a:gd name="T6" fmla="*/ 142 w 146"/>
                <a:gd name="T7" fmla="*/ 22 h 34"/>
                <a:gd name="T8" fmla="*/ 130 w 146"/>
                <a:gd name="T9" fmla="*/ 26 h 34"/>
                <a:gd name="T10" fmla="*/ 120 w 146"/>
                <a:gd name="T11" fmla="*/ 30 h 34"/>
                <a:gd name="T12" fmla="*/ 98 w 146"/>
                <a:gd name="T13" fmla="*/ 34 h 34"/>
                <a:gd name="T14" fmla="*/ 74 w 146"/>
                <a:gd name="T15" fmla="*/ 34 h 34"/>
                <a:gd name="T16" fmla="*/ 54 w 146"/>
                <a:gd name="T17" fmla="*/ 32 h 34"/>
                <a:gd name="T18" fmla="*/ 36 w 146"/>
                <a:gd name="T19" fmla="*/ 28 h 34"/>
                <a:gd name="T20" fmla="*/ 20 w 146"/>
                <a:gd name="T21" fmla="*/ 24 h 34"/>
                <a:gd name="T22" fmla="*/ 6 w 146"/>
                <a:gd name="T23" fmla="*/ 18 h 34"/>
                <a:gd name="T24" fmla="*/ 6 w 146"/>
                <a:gd name="T25" fmla="*/ 18 h 34"/>
                <a:gd name="T26" fmla="*/ 2 w 146"/>
                <a:gd name="T27" fmla="*/ 16 h 34"/>
                <a:gd name="T28" fmla="*/ 0 w 146"/>
                <a:gd name="T29" fmla="*/ 14 h 34"/>
                <a:gd name="T30" fmla="*/ 0 w 146"/>
                <a:gd name="T31" fmla="*/ 10 h 34"/>
                <a:gd name="T32" fmla="*/ 0 w 146"/>
                <a:gd name="T33" fmla="*/ 6 h 34"/>
                <a:gd name="T34" fmla="*/ 0 w 146"/>
                <a:gd name="T35" fmla="*/ 6 h 34"/>
                <a:gd name="T36" fmla="*/ 2 w 146"/>
                <a:gd name="T37" fmla="*/ 2 h 34"/>
                <a:gd name="T38" fmla="*/ 6 w 146"/>
                <a:gd name="T39" fmla="*/ 0 h 34"/>
                <a:gd name="T40" fmla="*/ 10 w 146"/>
                <a:gd name="T41" fmla="*/ 0 h 34"/>
                <a:gd name="T42" fmla="*/ 14 w 146"/>
                <a:gd name="T43" fmla="*/ 0 h 34"/>
                <a:gd name="T44" fmla="*/ 14 w 146"/>
                <a:gd name="T45" fmla="*/ 0 h 34"/>
                <a:gd name="T46" fmla="*/ 26 w 146"/>
                <a:gd name="T47" fmla="*/ 4 h 34"/>
                <a:gd name="T48" fmla="*/ 38 w 146"/>
                <a:gd name="T49" fmla="*/ 8 h 34"/>
                <a:gd name="T50" fmla="*/ 56 w 146"/>
                <a:gd name="T51" fmla="*/ 12 h 34"/>
                <a:gd name="T52" fmla="*/ 74 w 146"/>
                <a:gd name="T53" fmla="*/ 14 h 34"/>
                <a:gd name="T54" fmla="*/ 94 w 146"/>
                <a:gd name="T55" fmla="*/ 14 h 34"/>
                <a:gd name="T56" fmla="*/ 112 w 146"/>
                <a:gd name="T57" fmla="*/ 12 h 34"/>
                <a:gd name="T58" fmla="*/ 122 w 146"/>
                <a:gd name="T59" fmla="*/ 8 h 34"/>
                <a:gd name="T60" fmla="*/ 132 w 146"/>
                <a:gd name="T61" fmla="*/ 4 h 34"/>
                <a:gd name="T62" fmla="*/ 132 w 146"/>
                <a:gd name="T63" fmla="*/ 4 h 34"/>
                <a:gd name="T64" fmla="*/ 136 w 146"/>
                <a:gd name="T65" fmla="*/ 2 h 34"/>
                <a:gd name="T66" fmla="*/ 138 w 146"/>
                <a:gd name="T67" fmla="*/ 4 h 34"/>
                <a:gd name="T68" fmla="*/ 142 w 146"/>
                <a:gd name="T69" fmla="*/ 4 h 34"/>
                <a:gd name="T70" fmla="*/ 144 w 146"/>
                <a:gd name="T71" fmla="*/ 8 h 34"/>
                <a:gd name="T72" fmla="*/ 144 w 146"/>
                <a:gd name="T73" fmla="*/ 8 h 34"/>
                <a:gd name="T74" fmla="*/ 146 w 146"/>
                <a:gd name="T75" fmla="*/ 14 h 34"/>
                <a:gd name="T76" fmla="*/ 144 w 146"/>
                <a:gd name="T77" fmla="*/ 20 h 34"/>
                <a:gd name="T78" fmla="*/ 144 w 146"/>
                <a:gd name="T7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6" h="34">
                  <a:moveTo>
                    <a:pt x="144" y="20"/>
                  </a:moveTo>
                  <a:lnTo>
                    <a:pt x="144" y="20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30" y="26"/>
                  </a:lnTo>
                  <a:lnTo>
                    <a:pt x="120" y="30"/>
                  </a:lnTo>
                  <a:lnTo>
                    <a:pt x="98" y="34"/>
                  </a:lnTo>
                  <a:lnTo>
                    <a:pt x="74" y="34"/>
                  </a:lnTo>
                  <a:lnTo>
                    <a:pt x="54" y="32"/>
                  </a:lnTo>
                  <a:lnTo>
                    <a:pt x="36" y="28"/>
                  </a:lnTo>
                  <a:lnTo>
                    <a:pt x="20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6" y="4"/>
                  </a:lnTo>
                  <a:lnTo>
                    <a:pt x="38" y="8"/>
                  </a:lnTo>
                  <a:lnTo>
                    <a:pt x="56" y="12"/>
                  </a:lnTo>
                  <a:lnTo>
                    <a:pt x="74" y="14"/>
                  </a:lnTo>
                  <a:lnTo>
                    <a:pt x="94" y="14"/>
                  </a:lnTo>
                  <a:lnTo>
                    <a:pt x="112" y="12"/>
                  </a:lnTo>
                  <a:lnTo>
                    <a:pt x="122" y="8"/>
                  </a:lnTo>
                  <a:lnTo>
                    <a:pt x="132" y="4"/>
                  </a:lnTo>
                  <a:lnTo>
                    <a:pt x="132" y="4"/>
                  </a:lnTo>
                  <a:lnTo>
                    <a:pt x="136" y="2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6" y="14"/>
                  </a:lnTo>
                  <a:lnTo>
                    <a:pt x="144" y="20"/>
                  </a:lnTo>
                  <a:lnTo>
                    <a:pt x="14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2" name="Freeform 549"/>
            <p:cNvSpPr>
              <a:spLocks/>
            </p:cNvSpPr>
            <p:nvPr/>
          </p:nvSpPr>
          <p:spPr bwMode="auto">
            <a:xfrm>
              <a:off x="6011863" y="5753100"/>
              <a:ext cx="149225" cy="50800"/>
            </a:xfrm>
            <a:custGeom>
              <a:avLst/>
              <a:gdLst>
                <a:gd name="T0" fmla="*/ 90 w 94"/>
                <a:gd name="T1" fmla="*/ 28 h 32"/>
                <a:gd name="T2" fmla="*/ 90 w 94"/>
                <a:gd name="T3" fmla="*/ 28 h 32"/>
                <a:gd name="T4" fmla="*/ 86 w 94"/>
                <a:gd name="T5" fmla="*/ 30 h 32"/>
                <a:gd name="T6" fmla="*/ 86 w 94"/>
                <a:gd name="T7" fmla="*/ 30 h 32"/>
                <a:gd name="T8" fmla="*/ 74 w 94"/>
                <a:gd name="T9" fmla="*/ 32 h 32"/>
                <a:gd name="T10" fmla="*/ 60 w 94"/>
                <a:gd name="T11" fmla="*/ 32 h 32"/>
                <a:gd name="T12" fmla="*/ 48 w 94"/>
                <a:gd name="T13" fmla="*/ 32 h 32"/>
                <a:gd name="T14" fmla="*/ 34 w 94"/>
                <a:gd name="T15" fmla="*/ 28 h 32"/>
                <a:gd name="T16" fmla="*/ 14 w 94"/>
                <a:gd name="T17" fmla="*/ 22 h 32"/>
                <a:gd name="T18" fmla="*/ 6 w 94"/>
                <a:gd name="T19" fmla="*/ 20 h 32"/>
                <a:gd name="T20" fmla="*/ 6 w 94"/>
                <a:gd name="T21" fmla="*/ 20 h 32"/>
                <a:gd name="T22" fmla="*/ 2 w 94"/>
                <a:gd name="T23" fmla="*/ 18 h 32"/>
                <a:gd name="T24" fmla="*/ 0 w 94"/>
                <a:gd name="T25" fmla="*/ 14 h 32"/>
                <a:gd name="T26" fmla="*/ 0 w 94"/>
                <a:gd name="T27" fmla="*/ 10 h 32"/>
                <a:gd name="T28" fmla="*/ 0 w 94"/>
                <a:gd name="T29" fmla="*/ 6 h 32"/>
                <a:gd name="T30" fmla="*/ 0 w 94"/>
                <a:gd name="T31" fmla="*/ 6 h 32"/>
                <a:gd name="T32" fmla="*/ 2 w 94"/>
                <a:gd name="T33" fmla="*/ 4 h 32"/>
                <a:gd name="T34" fmla="*/ 6 w 94"/>
                <a:gd name="T35" fmla="*/ 2 h 32"/>
                <a:gd name="T36" fmla="*/ 10 w 94"/>
                <a:gd name="T37" fmla="*/ 0 h 32"/>
                <a:gd name="T38" fmla="*/ 14 w 94"/>
                <a:gd name="T39" fmla="*/ 2 h 32"/>
                <a:gd name="T40" fmla="*/ 14 w 94"/>
                <a:gd name="T41" fmla="*/ 2 h 32"/>
                <a:gd name="T42" fmla="*/ 26 w 94"/>
                <a:gd name="T43" fmla="*/ 6 h 32"/>
                <a:gd name="T44" fmla="*/ 44 w 94"/>
                <a:gd name="T45" fmla="*/ 10 h 32"/>
                <a:gd name="T46" fmla="*/ 62 w 94"/>
                <a:gd name="T47" fmla="*/ 12 h 32"/>
                <a:gd name="T48" fmla="*/ 72 w 94"/>
                <a:gd name="T49" fmla="*/ 12 h 32"/>
                <a:gd name="T50" fmla="*/ 80 w 94"/>
                <a:gd name="T51" fmla="*/ 10 h 32"/>
                <a:gd name="T52" fmla="*/ 80 w 94"/>
                <a:gd name="T53" fmla="*/ 10 h 32"/>
                <a:gd name="T54" fmla="*/ 84 w 94"/>
                <a:gd name="T55" fmla="*/ 10 h 32"/>
                <a:gd name="T56" fmla="*/ 88 w 94"/>
                <a:gd name="T57" fmla="*/ 12 h 32"/>
                <a:gd name="T58" fmla="*/ 92 w 94"/>
                <a:gd name="T59" fmla="*/ 14 h 32"/>
                <a:gd name="T60" fmla="*/ 94 w 94"/>
                <a:gd name="T61" fmla="*/ 18 h 32"/>
                <a:gd name="T62" fmla="*/ 94 w 94"/>
                <a:gd name="T63" fmla="*/ 18 h 32"/>
                <a:gd name="T64" fmla="*/ 94 w 94"/>
                <a:gd name="T65" fmla="*/ 22 h 32"/>
                <a:gd name="T66" fmla="*/ 90 w 94"/>
                <a:gd name="T67" fmla="*/ 28 h 32"/>
                <a:gd name="T68" fmla="*/ 90 w 94"/>
                <a:gd name="T6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32">
                  <a:moveTo>
                    <a:pt x="90" y="28"/>
                  </a:moveTo>
                  <a:lnTo>
                    <a:pt x="90" y="28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74" y="32"/>
                  </a:lnTo>
                  <a:lnTo>
                    <a:pt x="60" y="32"/>
                  </a:lnTo>
                  <a:lnTo>
                    <a:pt x="48" y="32"/>
                  </a:lnTo>
                  <a:lnTo>
                    <a:pt x="34" y="28"/>
                  </a:lnTo>
                  <a:lnTo>
                    <a:pt x="1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26" y="6"/>
                  </a:lnTo>
                  <a:lnTo>
                    <a:pt x="44" y="10"/>
                  </a:lnTo>
                  <a:lnTo>
                    <a:pt x="62" y="12"/>
                  </a:lnTo>
                  <a:lnTo>
                    <a:pt x="72" y="12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4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2"/>
                  </a:lnTo>
                  <a:lnTo>
                    <a:pt x="90" y="28"/>
                  </a:lnTo>
                  <a:lnTo>
                    <a:pt x="90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3" name="Freeform 550"/>
            <p:cNvSpPr>
              <a:spLocks/>
            </p:cNvSpPr>
            <p:nvPr/>
          </p:nvSpPr>
          <p:spPr bwMode="auto">
            <a:xfrm>
              <a:off x="6018213" y="5657850"/>
              <a:ext cx="381000" cy="381000"/>
            </a:xfrm>
            <a:custGeom>
              <a:avLst/>
              <a:gdLst>
                <a:gd name="T0" fmla="*/ 238 w 240"/>
                <a:gd name="T1" fmla="*/ 238 h 240"/>
                <a:gd name="T2" fmla="*/ 238 w 240"/>
                <a:gd name="T3" fmla="*/ 238 h 240"/>
                <a:gd name="T4" fmla="*/ 238 w 240"/>
                <a:gd name="T5" fmla="*/ 238 h 240"/>
                <a:gd name="T6" fmla="*/ 234 w 240"/>
                <a:gd name="T7" fmla="*/ 240 h 240"/>
                <a:gd name="T8" fmla="*/ 230 w 240"/>
                <a:gd name="T9" fmla="*/ 240 h 240"/>
                <a:gd name="T10" fmla="*/ 226 w 240"/>
                <a:gd name="T11" fmla="*/ 240 h 240"/>
                <a:gd name="T12" fmla="*/ 224 w 240"/>
                <a:gd name="T13" fmla="*/ 238 h 240"/>
                <a:gd name="T14" fmla="*/ 2 w 240"/>
                <a:gd name="T15" fmla="*/ 16 h 240"/>
                <a:gd name="T16" fmla="*/ 2 w 240"/>
                <a:gd name="T17" fmla="*/ 16 h 240"/>
                <a:gd name="T18" fmla="*/ 0 w 240"/>
                <a:gd name="T19" fmla="*/ 14 h 240"/>
                <a:gd name="T20" fmla="*/ 0 w 240"/>
                <a:gd name="T21" fmla="*/ 10 h 240"/>
                <a:gd name="T22" fmla="*/ 0 w 240"/>
                <a:gd name="T23" fmla="*/ 6 h 240"/>
                <a:gd name="T24" fmla="*/ 2 w 240"/>
                <a:gd name="T25" fmla="*/ 2 h 240"/>
                <a:gd name="T26" fmla="*/ 2 w 240"/>
                <a:gd name="T27" fmla="*/ 2 h 240"/>
                <a:gd name="T28" fmla="*/ 2 w 240"/>
                <a:gd name="T29" fmla="*/ 2 h 240"/>
                <a:gd name="T30" fmla="*/ 6 w 240"/>
                <a:gd name="T31" fmla="*/ 0 h 240"/>
                <a:gd name="T32" fmla="*/ 10 w 240"/>
                <a:gd name="T33" fmla="*/ 0 h 240"/>
                <a:gd name="T34" fmla="*/ 12 w 240"/>
                <a:gd name="T35" fmla="*/ 0 h 240"/>
                <a:gd name="T36" fmla="*/ 16 w 240"/>
                <a:gd name="T37" fmla="*/ 2 h 240"/>
                <a:gd name="T38" fmla="*/ 238 w 240"/>
                <a:gd name="T39" fmla="*/ 224 h 240"/>
                <a:gd name="T40" fmla="*/ 238 w 240"/>
                <a:gd name="T41" fmla="*/ 224 h 240"/>
                <a:gd name="T42" fmla="*/ 240 w 240"/>
                <a:gd name="T43" fmla="*/ 228 h 240"/>
                <a:gd name="T44" fmla="*/ 240 w 240"/>
                <a:gd name="T45" fmla="*/ 230 h 240"/>
                <a:gd name="T46" fmla="*/ 240 w 240"/>
                <a:gd name="T47" fmla="*/ 234 h 240"/>
                <a:gd name="T48" fmla="*/ 238 w 240"/>
                <a:gd name="T49" fmla="*/ 238 h 240"/>
                <a:gd name="T50" fmla="*/ 238 w 240"/>
                <a:gd name="T51" fmla="*/ 23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0" h="240">
                  <a:moveTo>
                    <a:pt x="238" y="238"/>
                  </a:moveTo>
                  <a:lnTo>
                    <a:pt x="238" y="238"/>
                  </a:lnTo>
                  <a:lnTo>
                    <a:pt x="238" y="238"/>
                  </a:lnTo>
                  <a:lnTo>
                    <a:pt x="234" y="240"/>
                  </a:lnTo>
                  <a:lnTo>
                    <a:pt x="230" y="240"/>
                  </a:lnTo>
                  <a:lnTo>
                    <a:pt x="226" y="240"/>
                  </a:lnTo>
                  <a:lnTo>
                    <a:pt x="224" y="23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38" y="224"/>
                  </a:lnTo>
                  <a:lnTo>
                    <a:pt x="238" y="224"/>
                  </a:lnTo>
                  <a:lnTo>
                    <a:pt x="240" y="228"/>
                  </a:lnTo>
                  <a:lnTo>
                    <a:pt x="240" y="230"/>
                  </a:lnTo>
                  <a:lnTo>
                    <a:pt x="240" y="234"/>
                  </a:lnTo>
                  <a:lnTo>
                    <a:pt x="238" y="238"/>
                  </a:lnTo>
                  <a:lnTo>
                    <a:pt x="238" y="2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4" name="Freeform 551"/>
            <p:cNvSpPr>
              <a:spLocks/>
            </p:cNvSpPr>
            <p:nvPr/>
          </p:nvSpPr>
          <p:spPr bwMode="auto">
            <a:xfrm>
              <a:off x="6373813" y="6013450"/>
              <a:ext cx="117475" cy="117475"/>
            </a:xfrm>
            <a:custGeom>
              <a:avLst/>
              <a:gdLst>
                <a:gd name="T0" fmla="*/ 14 w 74"/>
                <a:gd name="T1" fmla="*/ 0 h 74"/>
                <a:gd name="T2" fmla="*/ 14 w 74"/>
                <a:gd name="T3" fmla="*/ 0 h 74"/>
                <a:gd name="T4" fmla="*/ 20 w 74"/>
                <a:gd name="T5" fmla="*/ 6 h 74"/>
                <a:gd name="T6" fmla="*/ 36 w 74"/>
                <a:gd name="T7" fmla="*/ 22 h 74"/>
                <a:gd name="T8" fmla="*/ 56 w 74"/>
                <a:gd name="T9" fmla="*/ 36 h 74"/>
                <a:gd name="T10" fmla="*/ 66 w 74"/>
                <a:gd name="T11" fmla="*/ 40 h 74"/>
                <a:gd name="T12" fmla="*/ 74 w 74"/>
                <a:gd name="T13" fmla="*/ 42 h 74"/>
                <a:gd name="T14" fmla="*/ 42 w 74"/>
                <a:gd name="T15" fmla="*/ 74 h 74"/>
                <a:gd name="T16" fmla="*/ 42 w 74"/>
                <a:gd name="T17" fmla="*/ 74 h 74"/>
                <a:gd name="T18" fmla="*/ 40 w 74"/>
                <a:gd name="T19" fmla="*/ 66 h 74"/>
                <a:gd name="T20" fmla="*/ 34 w 74"/>
                <a:gd name="T21" fmla="*/ 56 h 74"/>
                <a:gd name="T22" fmla="*/ 20 w 74"/>
                <a:gd name="T23" fmla="*/ 36 h 74"/>
                <a:gd name="T24" fmla="*/ 6 w 74"/>
                <a:gd name="T25" fmla="*/ 20 h 74"/>
                <a:gd name="T26" fmla="*/ 0 w 74"/>
                <a:gd name="T27" fmla="*/ 14 h 74"/>
                <a:gd name="T28" fmla="*/ 14 w 74"/>
                <a:gd name="T2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74">
                  <a:moveTo>
                    <a:pt x="14" y="0"/>
                  </a:moveTo>
                  <a:lnTo>
                    <a:pt x="14" y="0"/>
                  </a:lnTo>
                  <a:lnTo>
                    <a:pt x="20" y="6"/>
                  </a:lnTo>
                  <a:lnTo>
                    <a:pt x="36" y="22"/>
                  </a:lnTo>
                  <a:lnTo>
                    <a:pt x="56" y="36"/>
                  </a:lnTo>
                  <a:lnTo>
                    <a:pt x="66" y="40"/>
                  </a:lnTo>
                  <a:lnTo>
                    <a:pt x="74" y="42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0" y="66"/>
                  </a:lnTo>
                  <a:lnTo>
                    <a:pt x="34" y="56"/>
                  </a:lnTo>
                  <a:lnTo>
                    <a:pt x="20" y="36"/>
                  </a:lnTo>
                  <a:lnTo>
                    <a:pt x="6" y="2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65" name="グループ化 1764"/>
          <p:cNvGrpSpPr/>
          <p:nvPr/>
        </p:nvGrpSpPr>
        <p:grpSpPr>
          <a:xfrm>
            <a:off x="3912574" y="2546543"/>
            <a:ext cx="204501" cy="434926"/>
            <a:chOff x="3141663" y="2651125"/>
            <a:chExt cx="225425" cy="479425"/>
          </a:xfrm>
        </p:grpSpPr>
        <p:sp>
          <p:nvSpPr>
            <p:cNvPr id="1766" name="Freeform 552"/>
            <p:cNvSpPr>
              <a:spLocks/>
            </p:cNvSpPr>
            <p:nvPr/>
          </p:nvSpPr>
          <p:spPr bwMode="auto">
            <a:xfrm>
              <a:off x="3141663" y="2771775"/>
              <a:ext cx="215900" cy="358775"/>
            </a:xfrm>
            <a:custGeom>
              <a:avLst/>
              <a:gdLst>
                <a:gd name="T0" fmla="*/ 136 w 136"/>
                <a:gd name="T1" fmla="*/ 180 h 226"/>
                <a:gd name="T2" fmla="*/ 136 w 136"/>
                <a:gd name="T3" fmla="*/ 180 h 226"/>
                <a:gd name="T4" fmla="*/ 134 w 136"/>
                <a:gd name="T5" fmla="*/ 190 h 226"/>
                <a:gd name="T6" fmla="*/ 130 w 136"/>
                <a:gd name="T7" fmla="*/ 198 h 226"/>
                <a:gd name="T8" fmla="*/ 124 w 136"/>
                <a:gd name="T9" fmla="*/ 206 h 226"/>
                <a:gd name="T10" fmla="*/ 116 w 136"/>
                <a:gd name="T11" fmla="*/ 212 h 226"/>
                <a:gd name="T12" fmla="*/ 106 w 136"/>
                <a:gd name="T13" fmla="*/ 218 h 226"/>
                <a:gd name="T14" fmla="*/ 94 w 136"/>
                <a:gd name="T15" fmla="*/ 222 h 226"/>
                <a:gd name="T16" fmla="*/ 82 w 136"/>
                <a:gd name="T17" fmla="*/ 224 h 226"/>
                <a:gd name="T18" fmla="*/ 68 w 136"/>
                <a:gd name="T19" fmla="*/ 226 h 226"/>
                <a:gd name="T20" fmla="*/ 68 w 136"/>
                <a:gd name="T21" fmla="*/ 226 h 226"/>
                <a:gd name="T22" fmla="*/ 54 w 136"/>
                <a:gd name="T23" fmla="*/ 224 h 226"/>
                <a:gd name="T24" fmla="*/ 42 w 136"/>
                <a:gd name="T25" fmla="*/ 222 h 226"/>
                <a:gd name="T26" fmla="*/ 30 w 136"/>
                <a:gd name="T27" fmla="*/ 218 h 226"/>
                <a:gd name="T28" fmla="*/ 20 w 136"/>
                <a:gd name="T29" fmla="*/ 212 h 226"/>
                <a:gd name="T30" fmla="*/ 12 w 136"/>
                <a:gd name="T31" fmla="*/ 206 h 226"/>
                <a:gd name="T32" fmla="*/ 6 w 136"/>
                <a:gd name="T33" fmla="*/ 198 h 226"/>
                <a:gd name="T34" fmla="*/ 2 w 136"/>
                <a:gd name="T35" fmla="*/ 190 h 226"/>
                <a:gd name="T36" fmla="*/ 0 w 136"/>
                <a:gd name="T37" fmla="*/ 180 h 226"/>
                <a:gd name="T38" fmla="*/ 0 w 136"/>
                <a:gd name="T39" fmla="*/ 44 h 226"/>
                <a:gd name="T40" fmla="*/ 0 w 136"/>
                <a:gd name="T41" fmla="*/ 44 h 226"/>
                <a:gd name="T42" fmla="*/ 2 w 136"/>
                <a:gd name="T43" fmla="*/ 36 h 226"/>
                <a:gd name="T44" fmla="*/ 6 w 136"/>
                <a:gd name="T45" fmla="*/ 28 h 226"/>
                <a:gd name="T46" fmla="*/ 12 w 136"/>
                <a:gd name="T47" fmla="*/ 20 h 226"/>
                <a:gd name="T48" fmla="*/ 20 w 136"/>
                <a:gd name="T49" fmla="*/ 12 h 226"/>
                <a:gd name="T50" fmla="*/ 30 w 136"/>
                <a:gd name="T51" fmla="*/ 8 h 226"/>
                <a:gd name="T52" fmla="*/ 42 w 136"/>
                <a:gd name="T53" fmla="*/ 2 h 226"/>
                <a:gd name="T54" fmla="*/ 54 w 136"/>
                <a:gd name="T55" fmla="*/ 0 h 226"/>
                <a:gd name="T56" fmla="*/ 68 w 136"/>
                <a:gd name="T57" fmla="*/ 0 h 226"/>
                <a:gd name="T58" fmla="*/ 68 w 136"/>
                <a:gd name="T59" fmla="*/ 0 h 226"/>
                <a:gd name="T60" fmla="*/ 82 w 136"/>
                <a:gd name="T61" fmla="*/ 0 h 226"/>
                <a:gd name="T62" fmla="*/ 94 w 136"/>
                <a:gd name="T63" fmla="*/ 2 h 226"/>
                <a:gd name="T64" fmla="*/ 106 w 136"/>
                <a:gd name="T65" fmla="*/ 8 h 226"/>
                <a:gd name="T66" fmla="*/ 116 w 136"/>
                <a:gd name="T67" fmla="*/ 12 h 226"/>
                <a:gd name="T68" fmla="*/ 124 w 136"/>
                <a:gd name="T69" fmla="*/ 20 h 226"/>
                <a:gd name="T70" fmla="*/ 130 w 136"/>
                <a:gd name="T71" fmla="*/ 28 h 226"/>
                <a:gd name="T72" fmla="*/ 134 w 136"/>
                <a:gd name="T73" fmla="*/ 36 h 226"/>
                <a:gd name="T74" fmla="*/ 136 w 136"/>
                <a:gd name="T75" fmla="*/ 44 h 226"/>
                <a:gd name="T76" fmla="*/ 136 w 136"/>
                <a:gd name="T77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226">
                  <a:moveTo>
                    <a:pt x="136" y="180"/>
                  </a:moveTo>
                  <a:lnTo>
                    <a:pt x="136" y="180"/>
                  </a:lnTo>
                  <a:lnTo>
                    <a:pt x="134" y="190"/>
                  </a:lnTo>
                  <a:lnTo>
                    <a:pt x="130" y="198"/>
                  </a:lnTo>
                  <a:lnTo>
                    <a:pt x="124" y="206"/>
                  </a:lnTo>
                  <a:lnTo>
                    <a:pt x="116" y="212"/>
                  </a:lnTo>
                  <a:lnTo>
                    <a:pt x="106" y="218"/>
                  </a:lnTo>
                  <a:lnTo>
                    <a:pt x="94" y="222"/>
                  </a:lnTo>
                  <a:lnTo>
                    <a:pt x="82" y="224"/>
                  </a:lnTo>
                  <a:lnTo>
                    <a:pt x="68" y="226"/>
                  </a:lnTo>
                  <a:lnTo>
                    <a:pt x="68" y="226"/>
                  </a:lnTo>
                  <a:lnTo>
                    <a:pt x="54" y="224"/>
                  </a:lnTo>
                  <a:lnTo>
                    <a:pt x="42" y="222"/>
                  </a:lnTo>
                  <a:lnTo>
                    <a:pt x="30" y="218"/>
                  </a:lnTo>
                  <a:lnTo>
                    <a:pt x="20" y="212"/>
                  </a:lnTo>
                  <a:lnTo>
                    <a:pt x="12" y="206"/>
                  </a:lnTo>
                  <a:lnTo>
                    <a:pt x="6" y="198"/>
                  </a:lnTo>
                  <a:lnTo>
                    <a:pt x="2" y="190"/>
                  </a:lnTo>
                  <a:lnTo>
                    <a:pt x="0" y="18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6" y="28"/>
                  </a:lnTo>
                  <a:lnTo>
                    <a:pt x="12" y="20"/>
                  </a:lnTo>
                  <a:lnTo>
                    <a:pt x="20" y="12"/>
                  </a:lnTo>
                  <a:lnTo>
                    <a:pt x="30" y="8"/>
                  </a:lnTo>
                  <a:lnTo>
                    <a:pt x="42" y="2"/>
                  </a:lnTo>
                  <a:lnTo>
                    <a:pt x="54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2" y="0"/>
                  </a:lnTo>
                  <a:lnTo>
                    <a:pt x="94" y="2"/>
                  </a:lnTo>
                  <a:lnTo>
                    <a:pt x="106" y="8"/>
                  </a:lnTo>
                  <a:lnTo>
                    <a:pt x="116" y="12"/>
                  </a:lnTo>
                  <a:lnTo>
                    <a:pt x="124" y="20"/>
                  </a:lnTo>
                  <a:lnTo>
                    <a:pt x="130" y="28"/>
                  </a:lnTo>
                  <a:lnTo>
                    <a:pt x="134" y="36"/>
                  </a:lnTo>
                  <a:lnTo>
                    <a:pt x="136" y="44"/>
                  </a:lnTo>
                  <a:lnTo>
                    <a:pt x="136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7" name="Rectangle 553"/>
            <p:cNvSpPr>
              <a:spLocks noChangeArrowheads="1"/>
            </p:cNvSpPr>
            <p:nvPr/>
          </p:nvSpPr>
          <p:spPr bwMode="auto">
            <a:xfrm>
              <a:off x="3141663" y="2879725"/>
              <a:ext cx="215900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8" name="Freeform 554"/>
            <p:cNvSpPr>
              <a:spLocks/>
            </p:cNvSpPr>
            <p:nvPr/>
          </p:nvSpPr>
          <p:spPr bwMode="auto">
            <a:xfrm>
              <a:off x="3240088" y="2759075"/>
              <a:ext cx="19050" cy="142875"/>
            </a:xfrm>
            <a:custGeom>
              <a:avLst/>
              <a:gdLst>
                <a:gd name="T0" fmla="*/ 6 w 12"/>
                <a:gd name="T1" fmla="*/ 90 h 90"/>
                <a:gd name="T2" fmla="*/ 6 w 12"/>
                <a:gd name="T3" fmla="*/ 90 h 90"/>
                <a:gd name="T4" fmla="*/ 2 w 12"/>
                <a:gd name="T5" fmla="*/ 88 h 90"/>
                <a:gd name="T6" fmla="*/ 0 w 12"/>
                <a:gd name="T7" fmla="*/ 84 h 90"/>
                <a:gd name="T8" fmla="*/ 0 w 12"/>
                <a:gd name="T9" fmla="*/ 8 h 90"/>
                <a:gd name="T10" fmla="*/ 0 w 12"/>
                <a:gd name="T11" fmla="*/ 8 h 90"/>
                <a:gd name="T12" fmla="*/ 2 w 12"/>
                <a:gd name="T13" fmla="*/ 2 h 90"/>
                <a:gd name="T14" fmla="*/ 6 w 12"/>
                <a:gd name="T15" fmla="*/ 0 h 90"/>
                <a:gd name="T16" fmla="*/ 6 w 12"/>
                <a:gd name="T17" fmla="*/ 0 h 90"/>
                <a:gd name="T18" fmla="*/ 10 w 12"/>
                <a:gd name="T19" fmla="*/ 2 h 90"/>
                <a:gd name="T20" fmla="*/ 12 w 12"/>
                <a:gd name="T21" fmla="*/ 8 h 90"/>
                <a:gd name="T22" fmla="*/ 12 w 12"/>
                <a:gd name="T23" fmla="*/ 84 h 90"/>
                <a:gd name="T24" fmla="*/ 12 w 12"/>
                <a:gd name="T25" fmla="*/ 84 h 90"/>
                <a:gd name="T26" fmla="*/ 10 w 12"/>
                <a:gd name="T27" fmla="*/ 88 h 90"/>
                <a:gd name="T28" fmla="*/ 6 w 12"/>
                <a:gd name="T29" fmla="*/ 90 h 90"/>
                <a:gd name="T30" fmla="*/ 6 w 12"/>
                <a:gd name="T3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90">
                  <a:moveTo>
                    <a:pt x="6" y="90"/>
                  </a:moveTo>
                  <a:lnTo>
                    <a:pt x="6" y="90"/>
                  </a:lnTo>
                  <a:lnTo>
                    <a:pt x="2" y="88"/>
                  </a:lnTo>
                  <a:lnTo>
                    <a:pt x="0" y="8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2" y="8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0" y="88"/>
                  </a:lnTo>
                  <a:lnTo>
                    <a:pt x="6" y="90"/>
                  </a:lnTo>
                  <a:lnTo>
                    <a:pt x="6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69" name="Freeform 555"/>
            <p:cNvSpPr>
              <a:spLocks/>
            </p:cNvSpPr>
            <p:nvPr/>
          </p:nvSpPr>
          <p:spPr bwMode="auto">
            <a:xfrm>
              <a:off x="3233738" y="2651125"/>
              <a:ext cx="133350" cy="120650"/>
            </a:xfrm>
            <a:custGeom>
              <a:avLst/>
              <a:gdLst>
                <a:gd name="T0" fmla="*/ 74 w 84"/>
                <a:gd name="T1" fmla="*/ 20 h 76"/>
                <a:gd name="T2" fmla="*/ 74 w 84"/>
                <a:gd name="T3" fmla="*/ 20 h 76"/>
                <a:gd name="T4" fmla="*/ 78 w 84"/>
                <a:gd name="T5" fmla="*/ 20 h 76"/>
                <a:gd name="T6" fmla="*/ 80 w 84"/>
                <a:gd name="T7" fmla="*/ 18 h 76"/>
                <a:gd name="T8" fmla="*/ 82 w 84"/>
                <a:gd name="T9" fmla="*/ 14 h 76"/>
                <a:gd name="T10" fmla="*/ 84 w 84"/>
                <a:gd name="T11" fmla="*/ 10 h 76"/>
                <a:gd name="T12" fmla="*/ 84 w 84"/>
                <a:gd name="T13" fmla="*/ 10 h 76"/>
                <a:gd name="T14" fmla="*/ 82 w 84"/>
                <a:gd name="T15" fmla="*/ 6 h 76"/>
                <a:gd name="T16" fmla="*/ 80 w 84"/>
                <a:gd name="T17" fmla="*/ 2 h 76"/>
                <a:gd name="T18" fmla="*/ 78 w 84"/>
                <a:gd name="T19" fmla="*/ 0 h 76"/>
                <a:gd name="T20" fmla="*/ 74 w 84"/>
                <a:gd name="T21" fmla="*/ 0 h 76"/>
                <a:gd name="T22" fmla="*/ 74 w 84"/>
                <a:gd name="T23" fmla="*/ 0 h 76"/>
                <a:gd name="T24" fmla="*/ 56 w 84"/>
                <a:gd name="T25" fmla="*/ 0 h 76"/>
                <a:gd name="T26" fmla="*/ 40 w 84"/>
                <a:gd name="T27" fmla="*/ 4 h 76"/>
                <a:gd name="T28" fmla="*/ 28 w 84"/>
                <a:gd name="T29" fmla="*/ 10 h 76"/>
                <a:gd name="T30" fmla="*/ 18 w 84"/>
                <a:gd name="T31" fmla="*/ 18 h 76"/>
                <a:gd name="T32" fmla="*/ 10 w 84"/>
                <a:gd name="T33" fmla="*/ 28 h 76"/>
                <a:gd name="T34" fmla="*/ 4 w 84"/>
                <a:gd name="T35" fmla="*/ 40 h 76"/>
                <a:gd name="T36" fmla="*/ 2 w 84"/>
                <a:gd name="T37" fmla="*/ 56 h 76"/>
                <a:gd name="T38" fmla="*/ 0 w 84"/>
                <a:gd name="T39" fmla="*/ 76 h 76"/>
                <a:gd name="T40" fmla="*/ 0 w 84"/>
                <a:gd name="T41" fmla="*/ 76 h 76"/>
                <a:gd name="T42" fmla="*/ 0 w 84"/>
                <a:gd name="T43" fmla="*/ 76 h 76"/>
                <a:gd name="T44" fmla="*/ 0 w 84"/>
                <a:gd name="T45" fmla="*/ 76 h 76"/>
                <a:gd name="T46" fmla="*/ 10 w 84"/>
                <a:gd name="T47" fmla="*/ 76 h 76"/>
                <a:gd name="T48" fmla="*/ 10 w 84"/>
                <a:gd name="T49" fmla="*/ 76 h 76"/>
                <a:gd name="T50" fmla="*/ 20 w 84"/>
                <a:gd name="T51" fmla="*/ 76 h 76"/>
                <a:gd name="T52" fmla="*/ 20 w 84"/>
                <a:gd name="T53" fmla="*/ 76 h 76"/>
                <a:gd name="T54" fmla="*/ 20 w 84"/>
                <a:gd name="T55" fmla="*/ 76 h 76"/>
                <a:gd name="T56" fmla="*/ 20 w 84"/>
                <a:gd name="T57" fmla="*/ 76 h 76"/>
                <a:gd name="T58" fmla="*/ 20 w 84"/>
                <a:gd name="T59" fmla="*/ 60 h 76"/>
                <a:gd name="T60" fmla="*/ 22 w 84"/>
                <a:gd name="T61" fmla="*/ 48 h 76"/>
                <a:gd name="T62" fmla="*/ 26 w 84"/>
                <a:gd name="T63" fmla="*/ 38 h 76"/>
                <a:gd name="T64" fmla="*/ 32 w 84"/>
                <a:gd name="T65" fmla="*/ 32 h 76"/>
                <a:gd name="T66" fmla="*/ 38 w 84"/>
                <a:gd name="T67" fmla="*/ 26 h 76"/>
                <a:gd name="T68" fmla="*/ 48 w 84"/>
                <a:gd name="T69" fmla="*/ 22 h 76"/>
                <a:gd name="T70" fmla="*/ 60 w 84"/>
                <a:gd name="T71" fmla="*/ 20 h 76"/>
                <a:gd name="T72" fmla="*/ 74 w 84"/>
                <a:gd name="T73" fmla="*/ 20 h 76"/>
                <a:gd name="T74" fmla="*/ 74 w 84"/>
                <a:gd name="T75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76">
                  <a:moveTo>
                    <a:pt x="74" y="20"/>
                  </a:moveTo>
                  <a:lnTo>
                    <a:pt x="74" y="20"/>
                  </a:lnTo>
                  <a:lnTo>
                    <a:pt x="78" y="20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56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4" y="40"/>
                  </a:lnTo>
                  <a:lnTo>
                    <a:pt x="2" y="5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60"/>
                  </a:lnTo>
                  <a:lnTo>
                    <a:pt x="22" y="48"/>
                  </a:lnTo>
                  <a:lnTo>
                    <a:pt x="26" y="38"/>
                  </a:lnTo>
                  <a:lnTo>
                    <a:pt x="32" y="32"/>
                  </a:lnTo>
                  <a:lnTo>
                    <a:pt x="38" y="26"/>
                  </a:lnTo>
                  <a:lnTo>
                    <a:pt x="48" y="22"/>
                  </a:lnTo>
                  <a:lnTo>
                    <a:pt x="60" y="20"/>
                  </a:lnTo>
                  <a:lnTo>
                    <a:pt x="74" y="20"/>
                  </a:lnTo>
                  <a:lnTo>
                    <a:pt x="7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770" name="Freeform 556"/>
          <p:cNvSpPr>
            <a:spLocks noEditPoints="1"/>
          </p:cNvSpPr>
          <p:nvPr/>
        </p:nvSpPr>
        <p:spPr bwMode="auto">
          <a:xfrm>
            <a:off x="7372418" y="3918625"/>
            <a:ext cx="434926" cy="434926"/>
          </a:xfrm>
          <a:custGeom>
            <a:avLst/>
            <a:gdLst>
              <a:gd name="T0" fmla="*/ 178 w 302"/>
              <a:gd name="T1" fmla="*/ 138 h 302"/>
              <a:gd name="T2" fmla="*/ 178 w 302"/>
              <a:gd name="T3" fmla="*/ 138 h 302"/>
              <a:gd name="T4" fmla="*/ 188 w 302"/>
              <a:gd name="T5" fmla="*/ 110 h 302"/>
              <a:gd name="T6" fmla="*/ 188 w 302"/>
              <a:gd name="T7" fmla="*/ 82 h 302"/>
              <a:gd name="T8" fmla="*/ 178 w 302"/>
              <a:gd name="T9" fmla="*/ 54 h 302"/>
              <a:gd name="T10" fmla="*/ 162 w 302"/>
              <a:gd name="T11" fmla="*/ 28 h 302"/>
              <a:gd name="T12" fmla="*/ 146 w 302"/>
              <a:gd name="T13" fmla="*/ 16 h 302"/>
              <a:gd name="T14" fmla="*/ 112 w 302"/>
              <a:gd name="T15" fmla="*/ 2 h 302"/>
              <a:gd name="T16" fmla="*/ 76 w 302"/>
              <a:gd name="T17" fmla="*/ 2 h 302"/>
              <a:gd name="T18" fmla="*/ 42 w 302"/>
              <a:gd name="T19" fmla="*/ 16 h 302"/>
              <a:gd name="T20" fmla="*/ 28 w 302"/>
              <a:gd name="T21" fmla="*/ 28 h 302"/>
              <a:gd name="T22" fmla="*/ 8 w 302"/>
              <a:gd name="T23" fmla="*/ 60 h 302"/>
              <a:gd name="T24" fmla="*/ 0 w 302"/>
              <a:gd name="T25" fmla="*/ 96 h 302"/>
              <a:gd name="T26" fmla="*/ 6 w 302"/>
              <a:gd name="T27" fmla="*/ 130 h 302"/>
              <a:gd name="T28" fmla="*/ 28 w 302"/>
              <a:gd name="T29" fmla="*/ 162 h 302"/>
              <a:gd name="T30" fmla="*/ 40 w 302"/>
              <a:gd name="T31" fmla="*/ 172 h 302"/>
              <a:gd name="T32" fmla="*/ 66 w 302"/>
              <a:gd name="T33" fmla="*/ 186 h 302"/>
              <a:gd name="T34" fmla="*/ 96 w 302"/>
              <a:gd name="T35" fmla="*/ 190 h 302"/>
              <a:gd name="T36" fmla="*/ 124 w 302"/>
              <a:gd name="T37" fmla="*/ 184 h 302"/>
              <a:gd name="T38" fmla="*/ 138 w 302"/>
              <a:gd name="T39" fmla="*/ 178 h 302"/>
              <a:gd name="T40" fmla="*/ 172 w 302"/>
              <a:gd name="T41" fmla="*/ 186 h 302"/>
              <a:gd name="T42" fmla="*/ 174 w 302"/>
              <a:gd name="T43" fmla="*/ 216 h 302"/>
              <a:gd name="T44" fmla="*/ 206 w 302"/>
              <a:gd name="T45" fmla="*/ 220 h 302"/>
              <a:gd name="T46" fmla="*/ 210 w 302"/>
              <a:gd name="T47" fmla="*/ 250 h 302"/>
              <a:gd name="T48" fmla="*/ 242 w 302"/>
              <a:gd name="T49" fmla="*/ 256 h 302"/>
              <a:gd name="T50" fmla="*/ 244 w 302"/>
              <a:gd name="T51" fmla="*/ 286 h 302"/>
              <a:gd name="T52" fmla="*/ 288 w 302"/>
              <a:gd name="T53" fmla="*/ 302 h 302"/>
              <a:gd name="T54" fmla="*/ 302 w 302"/>
              <a:gd name="T55" fmla="*/ 288 h 302"/>
              <a:gd name="T56" fmla="*/ 62 w 302"/>
              <a:gd name="T57" fmla="*/ 128 h 302"/>
              <a:gd name="T58" fmla="*/ 56 w 302"/>
              <a:gd name="T59" fmla="*/ 122 h 302"/>
              <a:gd name="T60" fmla="*/ 48 w 302"/>
              <a:gd name="T61" fmla="*/ 104 h 302"/>
              <a:gd name="T62" fmla="*/ 48 w 302"/>
              <a:gd name="T63" fmla="*/ 86 h 302"/>
              <a:gd name="T64" fmla="*/ 56 w 302"/>
              <a:gd name="T65" fmla="*/ 70 h 302"/>
              <a:gd name="T66" fmla="*/ 62 w 302"/>
              <a:gd name="T67" fmla="*/ 62 h 302"/>
              <a:gd name="T68" fmla="*/ 76 w 302"/>
              <a:gd name="T69" fmla="*/ 52 h 302"/>
              <a:gd name="T70" fmla="*/ 94 w 302"/>
              <a:gd name="T71" fmla="*/ 48 h 302"/>
              <a:gd name="T72" fmla="*/ 112 w 302"/>
              <a:gd name="T73" fmla="*/ 52 h 302"/>
              <a:gd name="T74" fmla="*/ 128 w 302"/>
              <a:gd name="T75" fmla="*/ 62 h 302"/>
              <a:gd name="T76" fmla="*/ 134 w 302"/>
              <a:gd name="T77" fmla="*/ 70 h 302"/>
              <a:gd name="T78" fmla="*/ 140 w 302"/>
              <a:gd name="T79" fmla="*/ 86 h 302"/>
              <a:gd name="T80" fmla="*/ 140 w 302"/>
              <a:gd name="T81" fmla="*/ 104 h 302"/>
              <a:gd name="T82" fmla="*/ 134 w 302"/>
              <a:gd name="T83" fmla="*/ 122 h 302"/>
              <a:gd name="T84" fmla="*/ 128 w 302"/>
              <a:gd name="T85" fmla="*/ 128 h 302"/>
              <a:gd name="T86" fmla="*/ 112 w 302"/>
              <a:gd name="T87" fmla="*/ 138 h 302"/>
              <a:gd name="T88" fmla="*/ 94 w 302"/>
              <a:gd name="T89" fmla="*/ 142 h 302"/>
              <a:gd name="T90" fmla="*/ 76 w 302"/>
              <a:gd name="T91" fmla="*/ 138 h 302"/>
              <a:gd name="T92" fmla="*/ 62 w 302"/>
              <a:gd name="T93" fmla="*/ 12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02" h="302">
                <a:moveTo>
                  <a:pt x="292" y="252"/>
                </a:moveTo>
                <a:lnTo>
                  <a:pt x="178" y="138"/>
                </a:lnTo>
                <a:lnTo>
                  <a:pt x="178" y="138"/>
                </a:lnTo>
                <a:lnTo>
                  <a:pt x="178" y="138"/>
                </a:lnTo>
                <a:lnTo>
                  <a:pt x="184" y="126"/>
                </a:lnTo>
                <a:lnTo>
                  <a:pt x="188" y="110"/>
                </a:lnTo>
                <a:lnTo>
                  <a:pt x="188" y="96"/>
                </a:lnTo>
                <a:lnTo>
                  <a:pt x="188" y="82"/>
                </a:lnTo>
                <a:lnTo>
                  <a:pt x="184" y="68"/>
                </a:lnTo>
                <a:lnTo>
                  <a:pt x="178" y="54"/>
                </a:lnTo>
                <a:lnTo>
                  <a:pt x="172" y="40"/>
                </a:lnTo>
                <a:lnTo>
                  <a:pt x="162" y="28"/>
                </a:lnTo>
                <a:lnTo>
                  <a:pt x="162" y="28"/>
                </a:lnTo>
                <a:lnTo>
                  <a:pt x="146" y="16"/>
                </a:lnTo>
                <a:lnTo>
                  <a:pt x="130" y="8"/>
                </a:lnTo>
                <a:lnTo>
                  <a:pt x="112" y="2"/>
                </a:lnTo>
                <a:lnTo>
                  <a:pt x="94" y="0"/>
                </a:lnTo>
                <a:lnTo>
                  <a:pt x="76" y="2"/>
                </a:lnTo>
                <a:lnTo>
                  <a:pt x="58" y="8"/>
                </a:lnTo>
                <a:lnTo>
                  <a:pt x="42" y="16"/>
                </a:lnTo>
                <a:lnTo>
                  <a:pt x="28" y="28"/>
                </a:lnTo>
                <a:lnTo>
                  <a:pt x="28" y="28"/>
                </a:lnTo>
                <a:lnTo>
                  <a:pt x="16" y="44"/>
                </a:lnTo>
                <a:lnTo>
                  <a:pt x="8" y="60"/>
                </a:lnTo>
                <a:lnTo>
                  <a:pt x="2" y="78"/>
                </a:lnTo>
                <a:lnTo>
                  <a:pt x="0" y="96"/>
                </a:lnTo>
                <a:lnTo>
                  <a:pt x="2" y="114"/>
                </a:lnTo>
                <a:lnTo>
                  <a:pt x="6" y="130"/>
                </a:lnTo>
                <a:lnTo>
                  <a:pt x="16" y="146"/>
                </a:lnTo>
                <a:lnTo>
                  <a:pt x="28" y="162"/>
                </a:lnTo>
                <a:lnTo>
                  <a:pt x="28" y="162"/>
                </a:lnTo>
                <a:lnTo>
                  <a:pt x="40" y="172"/>
                </a:lnTo>
                <a:lnTo>
                  <a:pt x="52" y="180"/>
                </a:lnTo>
                <a:lnTo>
                  <a:pt x="66" y="186"/>
                </a:lnTo>
                <a:lnTo>
                  <a:pt x="80" y="188"/>
                </a:lnTo>
                <a:lnTo>
                  <a:pt x="96" y="190"/>
                </a:lnTo>
                <a:lnTo>
                  <a:pt x="110" y="188"/>
                </a:lnTo>
                <a:lnTo>
                  <a:pt x="124" y="184"/>
                </a:lnTo>
                <a:lnTo>
                  <a:pt x="138" y="178"/>
                </a:lnTo>
                <a:lnTo>
                  <a:pt x="138" y="178"/>
                </a:lnTo>
                <a:lnTo>
                  <a:pt x="148" y="188"/>
                </a:lnTo>
                <a:lnTo>
                  <a:pt x="172" y="186"/>
                </a:lnTo>
                <a:lnTo>
                  <a:pt x="188" y="202"/>
                </a:lnTo>
                <a:lnTo>
                  <a:pt x="174" y="216"/>
                </a:lnTo>
                <a:lnTo>
                  <a:pt x="192" y="234"/>
                </a:lnTo>
                <a:lnTo>
                  <a:pt x="206" y="220"/>
                </a:lnTo>
                <a:lnTo>
                  <a:pt x="222" y="236"/>
                </a:lnTo>
                <a:lnTo>
                  <a:pt x="210" y="250"/>
                </a:lnTo>
                <a:lnTo>
                  <a:pt x="228" y="268"/>
                </a:lnTo>
                <a:lnTo>
                  <a:pt x="242" y="256"/>
                </a:lnTo>
                <a:lnTo>
                  <a:pt x="258" y="272"/>
                </a:lnTo>
                <a:lnTo>
                  <a:pt x="244" y="286"/>
                </a:lnTo>
                <a:lnTo>
                  <a:pt x="252" y="292"/>
                </a:lnTo>
                <a:lnTo>
                  <a:pt x="288" y="302"/>
                </a:lnTo>
                <a:lnTo>
                  <a:pt x="294" y="296"/>
                </a:lnTo>
                <a:lnTo>
                  <a:pt x="302" y="288"/>
                </a:lnTo>
                <a:lnTo>
                  <a:pt x="292" y="252"/>
                </a:lnTo>
                <a:close/>
                <a:moveTo>
                  <a:pt x="62" y="128"/>
                </a:moveTo>
                <a:lnTo>
                  <a:pt x="62" y="128"/>
                </a:lnTo>
                <a:lnTo>
                  <a:pt x="56" y="122"/>
                </a:lnTo>
                <a:lnTo>
                  <a:pt x="50" y="112"/>
                </a:lnTo>
                <a:lnTo>
                  <a:pt x="48" y="104"/>
                </a:lnTo>
                <a:lnTo>
                  <a:pt x="48" y="96"/>
                </a:lnTo>
                <a:lnTo>
                  <a:pt x="48" y="86"/>
                </a:lnTo>
                <a:lnTo>
                  <a:pt x="50" y="78"/>
                </a:lnTo>
                <a:lnTo>
                  <a:pt x="56" y="70"/>
                </a:lnTo>
                <a:lnTo>
                  <a:pt x="62" y="62"/>
                </a:lnTo>
                <a:lnTo>
                  <a:pt x="62" y="62"/>
                </a:lnTo>
                <a:lnTo>
                  <a:pt x="68" y="56"/>
                </a:lnTo>
                <a:lnTo>
                  <a:pt x="76" y="52"/>
                </a:lnTo>
                <a:lnTo>
                  <a:pt x="86" y="48"/>
                </a:lnTo>
                <a:lnTo>
                  <a:pt x="94" y="48"/>
                </a:lnTo>
                <a:lnTo>
                  <a:pt x="104" y="48"/>
                </a:lnTo>
                <a:lnTo>
                  <a:pt x="112" y="52"/>
                </a:lnTo>
                <a:lnTo>
                  <a:pt x="120" y="56"/>
                </a:lnTo>
                <a:lnTo>
                  <a:pt x="128" y="62"/>
                </a:lnTo>
                <a:lnTo>
                  <a:pt x="128" y="62"/>
                </a:lnTo>
                <a:lnTo>
                  <a:pt x="134" y="70"/>
                </a:lnTo>
                <a:lnTo>
                  <a:pt x="138" y="78"/>
                </a:lnTo>
                <a:lnTo>
                  <a:pt x="140" y="86"/>
                </a:lnTo>
                <a:lnTo>
                  <a:pt x="142" y="96"/>
                </a:lnTo>
                <a:lnTo>
                  <a:pt x="140" y="104"/>
                </a:lnTo>
                <a:lnTo>
                  <a:pt x="138" y="112"/>
                </a:lnTo>
                <a:lnTo>
                  <a:pt x="134" y="122"/>
                </a:lnTo>
                <a:lnTo>
                  <a:pt x="128" y="128"/>
                </a:lnTo>
                <a:lnTo>
                  <a:pt x="128" y="128"/>
                </a:lnTo>
                <a:lnTo>
                  <a:pt x="120" y="134"/>
                </a:lnTo>
                <a:lnTo>
                  <a:pt x="112" y="138"/>
                </a:lnTo>
                <a:lnTo>
                  <a:pt x="104" y="142"/>
                </a:lnTo>
                <a:lnTo>
                  <a:pt x="94" y="142"/>
                </a:lnTo>
                <a:lnTo>
                  <a:pt x="86" y="142"/>
                </a:lnTo>
                <a:lnTo>
                  <a:pt x="76" y="138"/>
                </a:lnTo>
                <a:lnTo>
                  <a:pt x="68" y="134"/>
                </a:lnTo>
                <a:lnTo>
                  <a:pt x="62" y="128"/>
                </a:lnTo>
                <a:lnTo>
                  <a:pt x="62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771" name="グループ化 1770"/>
          <p:cNvGrpSpPr/>
          <p:nvPr/>
        </p:nvGrpSpPr>
        <p:grpSpPr>
          <a:xfrm>
            <a:off x="6412250" y="3232767"/>
            <a:ext cx="201621" cy="434926"/>
            <a:chOff x="2538413" y="3848100"/>
            <a:chExt cx="222250" cy="479425"/>
          </a:xfrm>
        </p:grpSpPr>
        <p:sp>
          <p:nvSpPr>
            <p:cNvPr id="1772" name="Freeform 557"/>
            <p:cNvSpPr>
              <a:spLocks/>
            </p:cNvSpPr>
            <p:nvPr/>
          </p:nvSpPr>
          <p:spPr bwMode="auto">
            <a:xfrm>
              <a:off x="2538413" y="3848100"/>
              <a:ext cx="222250" cy="384175"/>
            </a:xfrm>
            <a:custGeom>
              <a:avLst/>
              <a:gdLst>
                <a:gd name="T0" fmla="*/ 76 w 140"/>
                <a:gd name="T1" fmla="*/ 0 h 242"/>
                <a:gd name="T2" fmla="*/ 76 w 140"/>
                <a:gd name="T3" fmla="*/ 134 h 242"/>
                <a:gd name="T4" fmla="*/ 76 w 140"/>
                <a:gd name="T5" fmla="*/ 134 h 242"/>
                <a:gd name="T6" fmla="*/ 82 w 140"/>
                <a:gd name="T7" fmla="*/ 136 h 242"/>
                <a:gd name="T8" fmla="*/ 86 w 140"/>
                <a:gd name="T9" fmla="*/ 140 h 242"/>
                <a:gd name="T10" fmla="*/ 88 w 140"/>
                <a:gd name="T11" fmla="*/ 146 h 242"/>
                <a:gd name="T12" fmla="*/ 90 w 140"/>
                <a:gd name="T13" fmla="*/ 152 h 242"/>
                <a:gd name="T14" fmla="*/ 90 w 140"/>
                <a:gd name="T15" fmla="*/ 152 h 242"/>
                <a:gd name="T16" fmla="*/ 88 w 140"/>
                <a:gd name="T17" fmla="*/ 158 h 242"/>
                <a:gd name="T18" fmla="*/ 84 w 140"/>
                <a:gd name="T19" fmla="*/ 164 h 242"/>
                <a:gd name="T20" fmla="*/ 78 w 140"/>
                <a:gd name="T21" fmla="*/ 168 h 242"/>
                <a:gd name="T22" fmla="*/ 70 w 140"/>
                <a:gd name="T23" fmla="*/ 170 h 242"/>
                <a:gd name="T24" fmla="*/ 70 w 140"/>
                <a:gd name="T25" fmla="*/ 170 h 242"/>
                <a:gd name="T26" fmla="*/ 64 w 140"/>
                <a:gd name="T27" fmla="*/ 168 h 242"/>
                <a:gd name="T28" fmla="*/ 58 w 140"/>
                <a:gd name="T29" fmla="*/ 164 h 242"/>
                <a:gd name="T30" fmla="*/ 54 w 140"/>
                <a:gd name="T31" fmla="*/ 158 h 242"/>
                <a:gd name="T32" fmla="*/ 52 w 140"/>
                <a:gd name="T33" fmla="*/ 152 h 242"/>
                <a:gd name="T34" fmla="*/ 52 w 140"/>
                <a:gd name="T35" fmla="*/ 152 h 242"/>
                <a:gd name="T36" fmla="*/ 54 w 140"/>
                <a:gd name="T37" fmla="*/ 146 h 242"/>
                <a:gd name="T38" fmla="*/ 56 w 140"/>
                <a:gd name="T39" fmla="*/ 140 h 242"/>
                <a:gd name="T40" fmla="*/ 60 w 140"/>
                <a:gd name="T41" fmla="*/ 136 h 242"/>
                <a:gd name="T42" fmla="*/ 66 w 140"/>
                <a:gd name="T43" fmla="*/ 134 h 242"/>
                <a:gd name="T44" fmla="*/ 66 w 140"/>
                <a:gd name="T45" fmla="*/ 0 h 242"/>
                <a:gd name="T46" fmla="*/ 0 w 140"/>
                <a:gd name="T47" fmla="*/ 128 h 242"/>
                <a:gd name="T48" fmla="*/ 36 w 140"/>
                <a:gd name="T49" fmla="*/ 242 h 242"/>
                <a:gd name="T50" fmla="*/ 70 w 140"/>
                <a:gd name="T51" fmla="*/ 242 h 242"/>
                <a:gd name="T52" fmla="*/ 106 w 140"/>
                <a:gd name="T53" fmla="*/ 242 h 242"/>
                <a:gd name="T54" fmla="*/ 140 w 140"/>
                <a:gd name="T55" fmla="*/ 128 h 242"/>
                <a:gd name="T56" fmla="*/ 76 w 140"/>
                <a:gd name="T5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242">
                  <a:moveTo>
                    <a:pt x="76" y="0"/>
                  </a:moveTo>
                  <a:lnTo>
                    <a:pt x="76" y="134"/>
                  </a:lnTo>
                  <a:lnTo>
                    <a:pt x="76" y="134"/>
                  </a:lnTo>
                  <a:lnTo>
                    <a:pt x="82" y="136"/>
                  </a:lnTo>
                  <a:lnTo>
                    <a:pt x="86" y="140"/>
                  </a:lnTo>
                  <a:lnTo>
                    <a:pt x="88" y="146"/>
                  </a:lnTo>
                  <a:lnTo>
                    <a:pt x="90" y="152"/>
                  </a:lnTo>
                  <a:lnTo>
                    <a:pt x="90" y="152"/>
                  </a:lnTo>
                  <a:lnTo>
                    <a:pt x="88" y="158"/>
                  </a:lnTo>
                  <a:lnTo>
                    <a:pt x="84" y="164"/>
                  </a:lnTo>
                  <a:lnTo>
                    <a:pt x="78" y="168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64" y="168"/>
                  </a:lnTo>
                  <a:lnTo>
                    <a:pt x="58" y="164"/>
                  </a:lnTo>
                  <a:lnTo>
                    <a:pt x="54" y="15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4" y="146"/>
                  </a:lnTo>
                  <a:lnTo>
                    <a:pt x="56" y="140"/>
                  </a:lnTo>
                  <a:lnTo>
                    <a:pt x="60" y="136"/>
                  </a:lnTo>
                  <a:lnTo>
                    <a:pt x="66" y="134"/>
                  </a:lnTo>
                  <a:lnTo>
                    <a:pt x="66" y="0"/>
                  </a:lnTo>
                  <a:lnTo>
                    <a:pt x="0" y="128"/>
                  </a:lnTo>
                  <a:lnTo>
                    <a:pt x="36" y="242"/>
                  </a:lnTo>
                  <a:lnTo>
                    <a:pt x="70" y="242"/>
                  </a:lnTo>
                  <a:lnTo>
                    <a:pt x="106" y="242"/>
                  </a:lnTo>
                  <a:lnTo>
                    <a:pt x="140" y="128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73" name="Rectangle 558"/>
            <p:cNvSpPr>
              <a:spLocks noChangeArrowheads="1"/>
            </p:cNvSpPr>
            <p:nvPr/>
          </p:nvSpPr>
          <p:spPr bwMode="auto">
            <a:xfrm>
              <a:off x="2595563" y="4251325"/>
              <a:ext cx="111125" cy="76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74" name="グループ化 1773"/>
          <p:cNvGrpSpPr/>
          <p:nvPr/>
        </p:nvGrpSpPr>
        <p:grpSpPr>
          <a:xfrm>
            <a:off x="7054984" y="2558876"/>
            <a:ext cx="403242" cy="434926"/>
            <a:chOff x="6621463" y="2651125"/>
            <a:chExt cx="444500" cy="479425"/>
          </a:xfrm>
        </p:grpSpPr>
        <p:sp>
          <p:nvSpPr>
            <p:cNvPr id="1775" name="Freeform 559"/>
            <p:cNvSpPr>
              <a:spLocks/>
            </p:cNvSpPr>
            <p:nvPr/>
          </p:nvSpPr>
          <p:spPr bwMode="auto">
            <a:xfrm>
              <a:off x="6621463" y="2651125"/>
              <a:ext cx="444500" cy="479425"/>
            </a:xfrm>
            <a:custGeom>
              <a:avLst/>
              <a:gdLst>
                <a:gd name="T0" fmla="*/ 140 w 280"/>
                <a:gd name="T1" fmla="*/ 302 h 302"/>
                <a:gd name="T2" fmla="*/ 140 w 280"/>
                <a:gd name="T3" fmla="*/ 302 h 302"/>
                <a:gd name="T4" fmla="*/ 162 w 280"/>
                <a:gd name="T5" fmla="*/ 300 h 302"/>
                <a:gd name="T6" fmla="*/ 180 w 280"/>
                <a:gd name="T7" fmla="*/ 296 h 302"/>
                <a:gd name="T8" fmla="*/ 198 w 280"/>
                <a:gd name="T9" fmla="*/ 288 h 302"/>
                <a:gd name="T10" fmla="*/ 212 w 280"/>
                <a:gd name="T11" fmla="*/ 280 h 302"/>
                <a:gd name="T12" fmla="*/ 226 w 280"/>
                <a:gd name="T13" fmla="*/ 268 h 302"/>
                <a:gd name="T14" fmla="*/ 238 w 280"/>
                <a:gd name="T15" fmla="*/ 256 h 302"/>
                <a:gd name="T16" fmla="*/ 248 w 280"/>
                <a:gd name="T17" fmla="*/ 242 h 302"/>
                <a:gd name="T18" fmla="*/ 256 w 280"/>
                <a:gd name="T19" fmla="*/ 226 h 302"/>
                <a:gd name="T20" fmla="*/ 262 w 280"/>
                <a:gd name="T21" fmla="*/ 212 h 302"/>
                <a:gd name="T22" fmla="*/ 268 w 280"/>
                <a:gd name="T23" fmla="*/ 196 h 302"/>
                <a:gd name="T24" fmla="*/ 276 w 280"/>
                <a:gd name="T25" fmla="*/ 166 h 302"/>
                <a:gd name="T26" fmla="*/ 278 w 280"/>
                <a:gd name="T27" fmla="*/ 140 h 302"/>
                <a:gd name="T28" fmla="*/ 280 w 280"/>
                <a:gd name="T29" fmla="*/ 120 h 302"/>
                <a:gd name="T30" fmla="*/ 280 w 280"/>
                <a:gd name="T31" fmla="*/ 120 h 302"/>
                <a:gd name="T32" fmla="*/ 280 w 280"/>
                <a:gd name="T33" fmla="*/ 18 h 302"/>
                <a:gd name="T34" fmla="*/ 280 w 280"/>
                <a:gd name="T35" fmla="*/ 18 h 302"/>
                <a:gd name="T36" fmla="*/ 268 w 280"/>
                <a:gd name="T37" fmla="*/ 18 h 302"/>
                <a:gd name="T38" fmla="*/ 238 w 280"/>
                <a:gd name="T39" fmla="*/ 16 h 302"/>
                <a:gd name="T40" fmla="*/ 194 w 280"/>
                <a:gd name="T41" fmla="*/ 10 h 302"/>
                <a:gd name="T42" fmla="*/ 140 w 280"/>
                <a:gd name="T43" fmla="*/ 0 h 302"/>
                <a:gd name="T44" fmla="*/ 140 w 280"/>
                <a:gd name="T45" fmla="*/ 0 h 302"/>
                <a:gd name="T46" fmla="*/ 88 w 280"/>
                <a:gd name="T47" fmla="*/ 10 h 302"/>
                <a:gd name="T48" fmla="*/ 42 w 280"/>
                <a:gd name="T49" fmla="*/ 16 h 302"/>
                <a:gd name="T50" fmla="*/ 12 w 280"/>
                <a:gd name="T51" fmla="*/ 18 h 302"/>
                <a:gd name="T52" fmla="*/ 0 w 280"/>
                <a:gd name="T53" fmla="*/ 18 h 302"/>
                <a:gd name="T54" fmla="*/ 0 w 280"/>
                <a:gd name="T55" fmla="*/ 18 h 302"/>
                <a:gd name="T56" fmla="*/ 0 w 280"/>
                <a:gd name="T57" fmla="*/ 120 h 302"/>
                <a:gd name="T58" fmla="*/ 0 w 280"/>
                <a:gd name="T59" fmla="*/ 120 h 302"/>
                <a:gd name="T60" fmla="*/ 2 w 280"/>
                <a:gd name="T61" fmla="*/ 140 h 302"/>
                <a:gd name="T62" fmla="*/ 6 w 280"/>
                <a:gd name="T63" fmla="*/ 166 h 302"/>
                <a:gd name="T64" fmla="*/ 12 w 280"/>
                <a:gd name="T65" fmla="*/ 196 h 302"/>
                <a:gd name="T66" fmla="*/ 18 w 280"/>
                <a:gd name="T67" fmla="*/ 212 h 302"/>
                <a:gd name="T68" fmla="*/ 26 w 280"/>
                <a:gd name="T69" fmla="*/ 226 h 302"/>
                <a:gd name="T70" fmla="*/ 34 w 280"/>
                <a:gd name="T71" fmla="*/ 242 h 302"/>
                <a:gd name="T72" fmla="*/ 42 w 280"/>
                <a:gd name="T73" fmla="*/ 256 h 302"/>
                <a:gd name="T74" fmla="*/ 54 w 280"/>
                <a:gd name="T75" fmla="*/ 268 h 302"/>
                <a:gd name="T76" fmla="*/ 68 w 280"/>
                <a:gd name="T77" fmla="*/ 280 h 302"/>
                <a:gd name="T78" fmla="*/ 82 w 280"/>
                <a:gd name="T79" fmla="*/ 288 h 302"/>
                <a:gd name="T80" fmla="*/ 100 w 280"/>
                <a:gd name="T81" fmla="*/ 296 h 302"/>
                <a:gd name="T82" fmla="*/ 118 w 280"/>
                <a:gd name="T83" fmla="*/ 300 h 302"/>
                <a:gd name="T84" fmla="*/ 140 w 280"/>
                <a:gd name="T85" fmla="*/ 302 h 302"/>
                <a:gd name="T86" fmla="*/ 140 w 280"/>
                <a:gd name="T8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302">
                  <a:moveTo>
                    <a:pt x="140" y="302"/>
                  </a:moveTo>
                  <a:lnTo>
                    <a:pt x="140" y="302"/>
                  </a:lnTo>
                  <a:lnTo>
                    <a:pt x="162" y="300"/>
                  </a:lnTo>
                  <a:lnTo>
                    <a:pt x="180" y="296"/>
                  </a:lnTo>
                  <a:lnTo>
                    <a:pt x="198" y="288"/>
                  </a:lnTo>
                  <a:lnTo>
                    <a:pt x="212" y="280"/>
                  </a:lnTo>
                  <a:lnTo>
                    <a:pt x="226" y="268"/>
                  </a:lnTo>
                  <a:lnTo>
                    <a:pt x="238" y="256"/>
                  </a:lnTo>
                  <a:lnTo>
                    <a:pt x="248" y="242"/>
                  </a:lnTo>
                  <a:lnTo>
                    <a:pt x="256" y="226"/>
                  </a:lnTo>
                  <a:lnTo>
                    <a:pt x="262" y="212"/>
                  </a:lnTo>
                  <a:lnTo>
                    <a:pt x="268" y="196"/>
                  </a:lnTo>
                  <a:lnTo>
                    <a:pt x="276" y="166"/>
                  </a:lnTo>
                  <a:lnTo>
                    <a:pt x="278" y="140"/>
                  </a:lnTo>
                  <a:lnTo>
                    <a:pt x="280" y="120"/>
                  </a:lnTo>
                  <a:lnTo>
                    <a:pt x="280" y="120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68" y="18"/>
                  </a:lnTo>
                  <a:lnTo>
                    <a:pt x="238" y="16"/>
                  </a:lnTo>
                  <a:lnTo>
                    <a:pt x="194" y="1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88" y="10"/>
                  </a:lnTo>
                  <a:lnTo>
                    <a:pt x="42" y="16"/>
                  </a:lnTo>
                  <a:lnTo>
                    <a:pt x="12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2" y="140"/>
                  </a:lnTo>
                  <a:lnTo>
                    <a:pt x="6" y="166"/>
                  </a:lnTo>
                  <a:lnTo>
                    <a:pt x="12" y="196"/>
                  </a:lnTo>
                  <a:lnTo>
                    <a:pt x="18" y="212"/>
                  </a:lnTo>
                  <a:lnTo>
                    <a:pt x="26" y="226"/>
                  </a:lnTo>
                  <a:lnTo>
                    <a:pt x="34" y="242"/>
                  </a:lnTo>
                  <a:lnTo>
                    <a:pt x="42" y="256"/>
                  </a:lnTo>
                  <a:lnTo>
                    <a:pt x="54" y="268"/>
                  </a:lnTo>
                  <a:lnTo>
                    <a:pt x="68" y="280"/>
                  </a:lnTo>
                  <a:lnTo>
                    <a:pt x="82" y="288"/>
                  </a:lnTo>
                  <a:lnTo>
                    <a:pt x="100" y="296"/>
                  </a:lnTo>
                  <a:lnTo>
                    <a:pt x="118" y="300"/>
                  </a:lnTo>
                  <a:lnTo>
                    <a:pt x="140" y="302"/>
                  </a:lnTo>
                  <a:lnTo>
                    <a:pt x="140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76" name="Freeform 560"/>
            <p:cNvSpPr>
              <a:spLocks/>
            </p:cNvSpPr>
            <p:nvPr/>
          </p:nvSpPr>
          <p:spPr bwMode="auto">
            <a:xfrm>
              <a:off x="6843713" y="2682875"/>
              <a:ext cx="190500" cy="206375"/>
            </a:xfrm>
            <a:custGeom>
              <a:avLst/>
              <a:gdLst>
                <a:gd name="T0" fmla="*/ 0 w 120"/>
                <a:gd name="T1" fmla="*/ 0 h 130"/>
                <a:gd name="T2" fmla="*/ 0 w 120"/>
                <a:gd name="T3" fmla="*/ 130 h 130"/>
                <a:gd name="T4" fmla="*/ 118 w 120"/>
                <a:gd name="T5" fmla="*/ 130 h 130"/>
                <a:gd name="T6" fmla="*/ 118 w 120"/>
                <a:gd name="T7" fmla="*/ 130 h 130"/>
                <a:gd name="T8" fmla="*/ 120 w 120"/>
                <a:gd name="T9" fmla="*/ 110 h 130"/>
                <a:gd name="T10" fmla="*/ 120 w 120"/>
                <a:gd name="T11" fmla="*/ 100 h 130"/>
                <a:gd name="T12" fmla="*/ 120 w 120"/>
                <a:gd name="T13" fmla="*/ 16 h 130"/>
                <a:gd name="T14" fmla="*/ 120 w 120"/>
                <a:gd name="T15" fmla="*/ 16 h 130"/>
                <a:gd name="T16" fmla="*/ 70 w 120"/>
                <a:gd name="T17" fmla="*/ 12 h 130"/>
                <a:gd name="T18" fmla="*/ 36 w 120"/>
                <a:gd name="T19" fmla="*/ 6 h 130"/>
                <a:gd name="T20" fmla="*/ 0 w 120"/>
                <a:gd name="T21" fmla="*/ 0 h 130"/>
                <a:gd name="T22" fmla="*/ 0 w 120"/>
                <a:gd name="T2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130">
                  <a:moveTo>
                    <a:pt x="0" y="0"/>
                  </a:moveTo>
                  <a:lnTo>
                    <a:pt x="0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20" y="110"/>
                  </a:lnTo>
                  <a:lnTo>
                    <a:pt x="120" y="100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70" y="12"/>
                  </a:lnTo>
                  <a:lnTo>
                    <a:pt x="3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77" name="Freeform 561"/>
            <p:cNvSpPr>
              <a:spLocks/>
            </p:cNvSpPr>
            <p:nvPr/>
          </p:nvSpPr>
          <p:spPr bwMode="auto">
            <a:xfrm>
              <a:off x="6862763" y="2705100"/>
              <a:ext cx="155575" cy="168275"/>
            </a:xfrm>
            <a:custGeom>
              <a:avLst/>
              <a:gdLst>
                <a:gd name="T0" fmla="*/ 0 w 98"/>
                <a:gd name="T1" fmla="*/ 106 h 106"/>
                <a:gd name="T2" fmla="*/ 0 w 98"/>
                <a:gd name="T3" fmla="*/ 0 h 106"/>
                <a:gd name="T4" fmla="*/ 0 w 98"/>
                <a:gd name="T5" fmla="*/ 0 h 106"/>
                <a:gd name="T6" fmla="*/ 54 w 98"/>
                <a:gd name="T7" fmla="*/ 8 h 106"/>
                <a:gd name="T8" fmla="*/ 98 w 98"/>
                <a:gd name="T9" fmla="*/ 12 h 106"/>
                <a:gd name="T10" fmla="*/ 98 w 98"/>
                <a:gd name="T11" fmla="*/ 86 h 106"/>
                <a:gd name="T12" fmla="*/ 98 w 98"/>
                <a:gd name="T13" fmla="*/ 86 h 106"/>
                <a:gd name="T14" fmla="*/ 96 w 98"/>
                <a:gd name="T15" fmla="*/ 106 h 106"/>
                <a:gd name="T16" fmla="*/ 0 w 98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06">
                  <a:moveTo>
                    <a:pt x="0" y="1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4" y="8"/>
                  </a:lnTo>
                  <a:lnTo>
                    <a:pt x="98" y="12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6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78" name="Freeform 562"/>
            <p:cNvSpPr>
              <a:spLocks/>
            </p:cNvSpPr>
            <p:nvPr/>
          </p:nvSpPr>
          <p:spPr bwMode="auto">
            <a:xfrm>
              <a:off x="6843713" y="2889250"/>
              <a:ext cx="187325" cy="209550"/>
            </a:xfrm>
            <a:custGeom>
              <a:avLst/>
              <a:gdLst>
                <a:gd name="T0" fmla="*/ 0 w 118"/>
                <a:gd name="T1" fmla="*/ 132 h 132"/>
                <a:gd name="T2" fmla="*/ 0 w 118"/>
                <a:gd name="T3" fmla="*/ 132 h 132"/>
                <a:gd name="T4" fmla="*/ 16 w 118"/>
                <a:gd name="T5" fmla="*/ 132 h 132"/>
                <a:gd name="T6" fmla="*/ 30 w 118"/>
                <a:gd name="T7" fmla="*/ 130 h 132"/>
                <a:gd name="T8" fmla="*/ 42 w 118"/>
                <a:gd name="T9" fmla="*/ 124 h 132"/>
                <a:gd name="T10" fmla="*/ 54 w 118"/>
                <a:gd name="T11" fmla="*/ 118 h 132"/>
                <a:gd name="T12" fmla="*/ 64 w 118"/>
                <a:gd name="T13" fmla="*/ 112 h 132"/>
                <a:gd name="T14" fmla="*/ 74 w 118"/>
                <a:gd name="T15" fmla="*/ 104 h 132"/>
                <a:gd name="T16" fmla="*/ 82 w 118"/>
                <a:gd name="T17" fmla="*/ 94 h 132"/>
                <a:gd name="T18" fmla="*/ 90 w 118"/>
                <a:gd name="T19" fmla="*/ 84 h 132"/>
                <a:gd name="T20" fmla="*/ 100 w 118"/>
                <a:gd name="T21" fmla="*/ 64 h 132"/>
                <a:gd name="T22" fmla="*/ 110 w 118"/>
                <a:gd name="T23" fmla="*/ 42 h 132"/>
                <a:gd name="T24" fmla="*/ 114 w 118"/>
                <a:gd name="T25" fmla="*/ 20 h 132"/>
                <a:gd name="T26" fmla="*/ 118 w 118"/>
                <a:gd name="T27" fmla="*/ 0 h 132"/>
                <a:gd name="T28" fmla="*/ 0 w 118"/>
                <a:gd name="T29" fmla="*/ 0 h 132"/>
                <a:gd name="T30" fmla="*/ 0 w 118"/>
                <a:gd name="T3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32">
                  <a:moveTo>
                    <a:pt x="0" y="132"/>
                  </a:moveTo>
                  <a:lnTo>
                    <a:pt x="0" y="132"/>
                  </a:lnTo>
                  <a:lnTo>
                    <a:pt x="16" y="132"/>
                  </a:lnTo>
                  <a:lnTo>
                    <a:pt x="30" y="130"/>
                  </a:lnTo>
                  <a:lnTo>
                    <a:pt x="42" y="124"/>
                  </a:lnTo>
                  <a:lnTo>
                    <a:pt x="54" y="118"/>
                  </a:lnTo>
                  <a:lnTo>
                    <a:pt x="64" y="112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0" y="84"/>
                  </a:lnTo>
                  <a:lnTo>
                    <a:pt x="100" y="64"/>
                  </a:lnTo>
                  <a:lnTo>
                    <a:pt x="110" y="42"/>
                  </a:lnTo>
                  <a:lnTo>
                    <a:pt x="114" y="20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79" name="Freeform 563"/>
            <p:cNvSpPr>
              <a:spLocks/>
            </p:cNvSpPr>
            <p:nvPr/>
          </p:nvSpPr>
          <p:spPr bwMode="auto">
            <a:xfrm>
              <a:off x="6862763" y="2908300"/>
              <a:ext cx="146050" cy="174625"/>
            </a:xfrm>
            <a:custGeom>
              <a:avLst/>
              <a:gdLst>
                <a:gd name="T0" fmla="*/ 0 w 92"/>
                <a:gd name="T1" fmla="*/ 0 h 110"/>
                <a:gd name="T2" fmla="*/ 92 w 92"/>
                <a:gd name="T3" fmla="*/ 0 h 110"/>
                <a:gd name="T4" fmla="*/ 92 w 92"/>
                <a:gd name="T5" fmla="*/ 0 h 110"/>
                <a:gd name="T6" fmla="*/ 88 w 92"/>
                <a:gd name="T7" fmla="*/ 18 h 110"/>
                <a:gd name="T8" fmla="*/ 84 w 92"/>
                <a:gd name="T9" fmla="*/ 34 h 110"/>
                <a:gd name="T10" fmla="*/ 76 w 92"/>
                <a:gd name="T11" fmla="*/ 52 h 110"/>
                <a:gd name="T12" fmla="*/ 66 w 92"/>
                <a:gd name="T13" fmla="*/ 68 h 110"/>
                <a:gd name="T14" fmla="*/ 54 w 92"/>
                <a:gd name="T15" fmla="*/ 84 h 110"/>
                <a:gd name="T16" fmla="*/ 40 w 92"/>
                <a:gd name="T17" fmla="*/ 96 h 110"/>
                <a:gd name="T18" fmla="*/ 30 w 92"/>
                <a:gd name="T19" fmla="*/ 100 h 110"/>
                <a:gd name="T20" fmla="*/ 22 w 92"/>
                <a:gd name="T21" fmla="*/ 104 h 110"/>
                <a:gd name="T22" fmla="*/ 10 w 92"/>
                <a:gd name="T23" fmla="*/ 108 h 110"/>
                <a:gd name="T24" fmla="*/ 0 w 92"/>
                <a:gd name="T25" fmla="*/ 110 h 110"/>
                <a:gd name="T26" fmla="*/ 0 w 92"/>
                <a:gd name="T2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10">
                  <a:moveTo>
                    <a:pt x="0" y="0"/>
                  </a:moveTo>
                  <a:lnTo>
                    <a:pt x="92" y="0"/>
                  </a:lnTo>
                  <a:lnTo>
                    <a:pt x="92" y="0"/>
                  </a:lnTo>
                  <a:lnTo>
                    <a:pt x="88" y="18"/>
                  </a:lnTo>
                  <a:lnTo>
                    <a:pt x="84" y="34"/>
                  </a:lnTo>
                  <a:lnTo>
                    <a:pt x="76" y="52"/>
                  </a:lnTo>
                  <a:lnTo>
                    <a:pt x="66" y="68"/>
                  </a:lnTo>
                  <a:lnTo>
                    <a:pt x="54" y="84"/>
                  </a:lnTo>
                  <a:lnTo>
                    <a:pt x="40" y="96"/>
                  </a:lnTo>
                  <a:lnTo>
                    <a:pt x="30" y="100"/>
                  </a:lnTo>
                  <a:lnTo>
                    <a:pt x="22" y="104"/>
                  </a:lnTo>
                  <a:lnTo>
                    <a:pt x="10" y="108"/>
                  </a:lnTo>
                  <a:lnTo>
                    <a:pt x="0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0" name="Freeform 564"/>
            <p:cNvSpPr>
              <a:spLocks/>
            </p:cNvSpPr>
            <p:nvPr/>
          </p:nvSpPr>
          <p:spPr bwMode="auto">
            <a:xfrm>
              <a:off x="6653213" y="2682875"/>
              <a:ext cx="190500" cy="206375"/>
            </a:xfrm>
            <a:custGeom>
              <a:avLst/>
              <a:gdLst>
                <a:gd name="T0" fmla="*/ 0 w 120"/>
                <a:gd name="T1" fmla="*/ 100 h 130"/>
                <a:gd name="T2" fmla="*/ 0 w 120"/>
                <a:gd name="T3" fmla="*/ 100 h 130"/>
                <a:gd name="T4" fmla="*/ 0 w 120"/>
                <a:gd name="T5" fmla="*/ 110 h 130"/>
                <a:gd name="T6" fmla="*/ 2 w 120"/>
                <a:gd name="T7" fmla="*/ 130 h 130"/>
                <a:gd name="T8" fmla="*/ 120 w 120"/>
                <a:gd name="T9" fmla="*/ 130 h 130"/>
                <a:gd name="T10" fmla="*/ 120 w 120"/>
                <a:gd name="T11" fmla="*/ 0 h 130"/>
                <a:gd name="T12" fmla="*/ 120 w 120"/>
                <a:gd name="T13" fmla="*/ 0 h 130"/>
                <a:gd name="T14" fmla="*/ 84 w 120"/>
                <a:gd name="T15" fmla="*/ 6 h 130"/>
                <a:gd name="T16" fmla="*/ 50 w 120"/>
                <a:gd name="T17" fmla="*/ 12 h 130"/>
                <a:gd name="T18" fmla="*/ 0 w 120"/>
                <a:gd name="T19" fmla="*/ 16 h 130"/>
                <a:gd name="T20" fmla="*/ 0 w 120"/>
                <a:gd name="T21" fmla="*/ 10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30">
                  <a:moveTo>
                    <a:pt x="0" y="10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2" y="130"/>
                  </a:lnTo>
                  <a:lnTo>
                    <a:pt x="120" y="13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84" y="6"/>
                  </a:lnTo>
                  <a:lnTo>
                    <a:pt x="50" y="12"/>
                  </a:lnTo>
                  <a:lnTo>
                    <a:pt x="0" y="16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1" name="Freeform 565"/>
            <p:cNvSpPr>
              <a:spLocks/>
            </p:cNvSpPr>
            <p:nvPr/>
          </p:nvSpPr>
          <p:spPr bwMode="auto">
            <a:xfrm>
              <a:off x="6669088" y="2705100"/>
              <a:ext cx="155575" cy="168275"/>
            </a:xfrm>
            <a:custGeom>
              <a:avLst/>
              <a:gdLst>
                <a:gd name="T0" fmla="*/ 2 w 98"/>
                <a:gd name="T1" fmla="*/ 106 h 106"/>
                <a:gd name="T2" fmla="*/ 2 w 98"/>
                <a:gd name="T3" fmla="*/ 106 h 106"/>
                <a:gd name="T4" fmla="*/ 0 w 98"/>
                <a:gd name="T5" fmla="*/ 86 h 106"/>
                <a:gd name="T6" fmla="*/ 0 w 98"/>
                <a:gd name="T7" fmla="*/ 12 h 106"/>
                <a:gd name="T8" fmla="*/ 0 w 98"/>
                <a:gd name="T9" fmla="*/ 12 h 106"/>
                <a:gd name="T10" fmla="*/ 44 w 98"/>
                <a:gd name="T11" fmla="*/ 8 h 106"/>
                <a:gd name="T12" fmla="*/ 98 w 98"/>
                <a:gd name="T13" fmla="*/ 0 h 106"/>
                <a:gd name="T14" fmla="*/ 98 w 98"/>
                <a:gd name="T15" fmla="*/ 106 h 106"/>
                <a:gd name="T16" fmla="*/ 2 w 98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06">
                  <a:moveTo>
                    <a:pt x="2" y="106"/>
                  </a:moveTo>
                  <a:lnTo>
                    <a:pt x="2" y="106"/>
                  </a:lnTo>
                  <a:lnTo>
                    <a:pt x="0" y="8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4" y="8"/>
                  </a:lnTo>
                  <a:lnTo>
                    <a:pt x="98" y="0"/>
                  </a:lnTo>
                  <a:lnTo>
                    <a:pt x="98" y="106"/>
                  </a:lnTo>
                  <a:lnTo>
                    <a:pt x="2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2" name="Freeform 566"/>
            <p:cNvSpPr>
              <a:spLocks/>
            </p:cNvSpPr>
            <p:nvPr/>
          </p:nvSpPr>
          <p:spPr bwMode="auto">
            <a:xfrm>
              <a:off x="6656388" y="2889250"/>
              <a:ext cx="187325" cy="209550"/>
            </a:xfrm>
            <a:custGeom>
              <a:avLst/>
              <a:gdLst>
                <a:gd name="T0" fmla="*/ 0 w 118"/>
                <a:gd name="T1" fmla="*/ 0 h 132"/>
                <a:gd name="T2" fmla="*/ 0 w 118"/>
                <a:gd name="T3" fmla="*/ 0 h 132"/>
                <a:gd name="T4" fmla="*/ 4 w 118"/>
                <a:gd name="T5" fmla="*/ 20 h 132"/>
                <a:gd name="T6" fmla="*/ 10 w 118"/>
                <a:gd name="T7" fmla="*/ 42 h 132"/>
                <a:gd name="T8" fmla="*/ 18 w 118"/>
                <a:gd name="T9" fmla="*/ 64 h 132"/>
                <a:gd name="T10" fmla="*/ 30 w 118"/>
                <a:gd name="T11" fmla="*/ 84 h 132"/>
                <a:gd name="T12" fmla="*/ 36 w 118"/>
                <a:gd name="T13" fmla="*/ 94 h 132"/>
                <a:gd name="T14" fmla="*/ 44 w 118"/>
                <a:gd name="T15" fmla="*/ 104 h 132"/>
                <a:gd name="T16" fmla="*/ 54 w 118"/>
                <a:gd name="T17" fmla="*/ 112 h 132"/>
                <a:gd name="T18" fmla="*/ 64 w 118"/>
                <a:gd name="T19" fmla="*/ 118 h 132"/>
                <a:gd name="T20" fmla="*/ 76 w 118"/>
                <a:gd name="T21" fmla="*/ 124 h 132"/>
                <a:gd name="T22" fmla="*/ 88 w 118"/>
                <a:gd name="T23" fmla="*/ 130 h 132"/>
                <a:gd name="T24" fmla="*/ 102 w 118"/>
                <a:gd name="T25" fmla="*/ 132 h 132"/>
                <a:gd name="T26" fmla="*/ 118 w 118"/>
                <a:gd name="T27" fmla="*/ 132 h 132"/>
                <a:gd name="T28" fmla="*/ 118 w 118"/>
                <a:gd name="T29" fmla="*/ 0 h 132"/>
                <a:gd name="T30" fmla="*/ 0 w 118"/>
                <a:gd name="T3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32">
                  <a:moveTo>
                    <a:pt x="0" y="0"/>
                  </a:moveTo>
                  <a:lnTo>
                    <a:pt x="0" y="0"/>
                  </a:lnTo>
                  <a:lnTo>
                    <a:pt x="4" y="20"/>
                  </a:lnTo>
                  <a:lnTo>
                    <a:pt x="10" y="42"/>
                  </a:lnTo>
                  <a:lnTo>
                    <a:pt x="18" y="64"/>
                  </a:lnTo>
                  <a:lnTo>
                    <a:pt x="30" y="84"/>
                  </a:lnTo>
                  <a:lnTo>
                    <a:pt x="36" y="94"/>
                  </a:lnTo>
                  <a:lnTo>
                    <a:pt x="44" y="104"/>
                  </a:lnTo>
                  <a:lnTo>
                    <a:pt x="54" y="112"/>
                  </a:lnTo>
                  <a:lnTo>
                    <a:pt x="64" y="118"/>
                  </a:lnTo>
                  <a:lnTo>
                    <a:pt x="76" y="124"/>
                  </a:lnTo>
                  <a:lnTo>
                    <a:pt x="88" y="130"/>
                  </a:lnTo>
                  <a:lnTo>
                    <a:pt x="102" y="132"/>
                  </a:lnTo>
                  <a:lnTo>
                    <a:pt x="118" y="132"/>
                  </a:ln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3" name="Freeform 567"/>
            <p:cNvSpPr>
              <a:spLocks/>
            </p:cNvSpPr>
            <p:nvPr/>
          </p:nvSpPr>
          <p:spPr bwMode="auto">
            <a:xfrm>
              <a:off x="6678613" y="2908300"/>
              <a:ext cx="146050" cy="174625"/>
            </a:xfrm>
            <a:custGeom>
              <a:avLst/>
              <a:gdLst>
                <a:gd name="T0" fmla="*/ 92 w 92"/>
                <a:gd name="T1" fmla="*/ 110 h 110"/>
                <a:gd name="T2" fmla="*/ 92 w 92"/>
                <a:gd name="T3" fmla="*/ 110 h 110"/>
                <a:gd name="T4" fmla="*/ 82 w 92"/>
                <a:gd name="T5" fmla="*/ 108 h 110"/>
                <a:gd name="T6" fmla="*/ 72 w 92"/>
                <a:gd name="T7" fmla="*/ 104 h 110"/>
                <a:gd name="T8" fmla="*/ 62 w 92"/>
                <a:gd name="T9" fmla="*/ 100 h 110"/>
                <a:gd name="T10" fmla="*/ 54 w 92"/>
                <a:gd name="T11" fmla="*/ 96 h 110"/>
                <a:gd name="T12" fmla="*/ 38 w 92"/>
                <a:gd name="T13" fmla="*/ 84 h 110"/>
                <a:gd name="T14" fmla="*/ 26 w 92"/>
                <a:gd name="T15" fmla="*/ 68 h 110"/>
                <a:gd name="T16" fmla="*/ 16 w 92"/>
                <a:gd name="T17" fmla="*/ 52 h 110"/>
                <a:gd name="T18" fmla="*/ 8 w 92"/>
                <a:gd name="T19" fmla="*/ 34 h 110"/>
                <a:gd name="T20" fmla="*/ 4 w 92"/>
                <a:gd name="T21" fmla="*/ 18 h 110"/>
                <a:gd name="T22" fmla="*/ 0 w 92"/>
                <a:gd name="T23" fmla="*/ 0 h 110"/>
                <a:gd name="T24" fmla="*/ 92 w 92"/>
                <a:gd name="T25" fmla="*/ 0 h 110"/>
                <a:gd name="T26" fmla="*/ 92 w 92"/>
                <a:gd name="T2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10">
                  <a:moveTo>
                    <a:pt x="92" y="110"/>
                  </a:moveTo>
                  <a:lnTo>
                    <a:pt x="92" y="110"/>
                  </a:lnTo>
                  <a:lnTo>
                    <a:pt x="82" y="108"/>
                  </a:lnTo>
                  <a:lnTo>
                    <a:pt x="72" y="104"/>
                  </a:lnTo>
                  <a:lnTo>
                    <a:pt x="62" y="100"/>
                  </a:lnTo>
                  <a:lnTo>
                    <a:pt x="54" y="96"/>
                  </a:lnTo>
                  <a:lnTo>
                    <a:pt x="38" y="84"/>
                  </a:lnTo>
                  <a:lnTo>
                    <a:pt x="26" y="68"/>
                  </a:lnTo>
                  <a:lnTo>
                    <a:pt x="16" y="52"/>
                  </a:lnTo>
                  <a:lnTo>
                    <a:pt x="8" y="34"/>
                  </a:lnTo>
                  <a:lnTo>
                    <a:pt x="4" y="18"/>
                  </a:lnTo>
                  <a:lnTo>
                    <a:pt x="0" y="0"/>
                  </a:lnTo>
                  <a:lnTo>
                    <a:pt x="92" y="0"/>
                  </a:lnTo>
                  <a:lnTo>
                    <a:pt x="92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784" name="グループ化 1783"/>
          <p:cNvGrpSpPr/>
          <p:nvPr/>
        </p:nvGrpSpPr>
        <p:grpSpPr>
          <a:xfrm>
            <a:off x="4880356" y="1235105"/>
            <a:ext cx="434926" cy="434926"/>
            <a:chOff x="5405438" y="854075"/>
            <a:chExt cx="479425" cy="479425"/>
          </a:xfrm>
        </p:grpSpPr>
        <p:sp>
          <p:nvSpPr>
            <p:cNvPr id="1785" name="Freeform 568"/>
            <p:cNvSpPr>
              <a:spLocks/>
            </p:cNvSpPr>
            <p:nvPr/>
          </p:nvSpPr>
          <p:spPr bwMode="auto">
            <a:xfrm>
              <a:off x="5405438" y="854075"/>
              <a:ext cx="479425" cy="479425"/>
            </a:xfrm>
            <a:custGeom>
              <a:avLst/>
              <a:gdLst>
                <a:gd name="T0" fmla="*/ 152 w 302"/>
                <a:gd name="T1" fmla="*/ 302 h 302"/>
                <a:gd name="T2" fmla="*/ 152 w 302"/>
                <a:gd name="T3" fmla="*/ 302 h 302"/>
                <a:gd name="T4" fmla="*/ 158 w 302"/>
                <a:gd name="T5" fmla="*/ 294 h 302"/>
                <a:gd name="T6" fmla="*/ 168 w 302"/>
                <a:gd name="T7" fmla="*/ 284 h 302"/>
                <a:gd name="T8" fmla="*/ 184 w 302"/>
                <a:gd name="T9" fmla="*/ 274 h 302"/>
                <a:gd name="T10" fmla="*/ 204 w 302"/>
                <a:gd name="T11" fmla="*/ 264 h 302"/>
                <a:gd name="T12" fmla="*/ 230 w 302"/>
                <a:gd name="T13" fmla="*/ 256 h 302"/>
                <a:gd name="T14" fmla="*/ 262 w 302"/>
                <a:gd name="T15" fmla="*/ 250 h 302"/>
                <a:gd name="T16" fmla="*/ 282 w 302"/>
                <a:gd name="T17" fmla="*/ 248 h 302"/>
                <a:gd name="T18" fmla="*/ 302 w 302"/>
                <a:gd name="T19" fmla="*/ 248 h 302"/>
                <a:gd name="T20" fmla="*/ 302 w 302"/>
                <a:gd name="T21" fmla="*/ 0 h 302"/>
                <a:gd name="T22" fmla="*/ 302 w 302"/>
                <a:gd name="T23" fmla="*/ 0 h 302"/>
                <a:gd name="T24" fmla="*/ 282 w 302"/>
                <a:gd name="T25" fmla="*/ 0 h 302"/>
                <a:gd name="T26" fmla="*/ 262 w 302"/>
                <a:gd name="T27" fmla="*/ 2 h 302"/>
                <a:gd name="T28" fmla="*/ 230 w 302"/>
                <a:gd name="T29" fmla="*/ 8 h 302"/>
                <a:gd name="T30" fmla="*/ 204 w 302"/>
                <a:gd name="T31" fmla="*/ 18 h 302"/>
                <a:gd name="T32" fmla="*/ 184 w 302"/>
                <a:gd name="T33" fmla="*/ 28 h 302"/>
                <a:gd name="T34" fmla="*/ 168 w 302"/>
                <a:gd name="T35" fmla="*/ 38 h 302"/>
                <a:gd name="T36" fmla="*/ 158 w 302"/>
                <a:gd name="T37" fmla="*/ 46 h 302"/>
                <a:gd name="T38" fmla="*/ 152 w 302"/>
                <a:gd name="T39" fmla="*/ 54 h 302"/>
                <a:gd name="T40" fmla="*/ 152 w 302"/>
                <a:gd name="T41" fmla="*/ 54 h 302"/>
                <a:gd name="T42" fmla="*/ 144 w 302"/>
                <a:gd name="T43" fmla="*/ 46 h 302"/>
                <a:gd name="T44" fmla="*/ 134 w 302"/>
                <a:gd name="T45" fmla="*/ 38 h 302"/>
                <a:gd name="T46" fmla="*/ 120 w 302"/>
                <a:gd name="T47" fmla="*/ 28 h 302"/>
                <a:gd name="T48" fmla="*/ 100 w 302"/>
                <a:gd name="T49" fmla="*/ 18 h 302"/>
                <a:gd name="T50" fmla="*/ 74 w 302"/>
                <a:gd name="T51" fmla="*/ 8 h 302"/>
                <a:gd name="T52" fmla="*/ 40 w 302"/>
                <a:gd name="T53" fmla="*/ 2 h 302"/>
                <a:gd name="T54" fmla="*/ 22 w 302"/>
                <a:gd name="T55" fmla="*/ 0 h 302"/>
                <a:gd name="T56" fmla="*/ 0 w 302"/>
                <a:gd name="T57" fmla="*/ 0 h 302"/>
                <a:gd name="T58" fmla="*/ 0 w 302"/>
                <a:gd name="T59" fmla="*/ 248 h 302"/>
                <a:gd name="T60" fmla="*/ 0 w 302"/>
                <a:gd name="T61" fmla="*/ 248 h 302"/>
                <a:gd name="T62" fmla="*/ 22 w 302"/>
                <a:gd name="T63" fmla="*/ 248 h 302"/>
                <a:gd name="T64" fmla="*/ 40 w 302"/>
                <a:gd name="T65" fmla="*/ 250 h 302"/>
                <a:gd name="T66" fmla="*/ 74 w 302"/>
                <a:gd name="T67" fmla="*/ 256 h 302"/>
                <a:gd name="T68" fmla="*/ 100 w 302"/>
                <a:gd name="T69" fmla="*/ 264 h 302"/>
                <a:gd name="T70" fmla="*/ 120 w 302"/>
                <a:gd name="T71" fmla="*/ 274 h 302"/>
                <a:gd name="T72" fmla="*/ 134 w 302"/>
                <a:gd name="T73" fmla="*/ 284 h 302"/>
                <a:gd name="T74" fmla="*/ 144 w 302"/>
                <a:gd name="T75" fmla="*/ 294 h 302"/>
                <a:gd name="T76" fmla="*/ 152 w 302"/>
                <a:gd name="T77" fmla="*/ 302 h 302"/>
                <a:gd name="T78" fmla="*/ 152 w 302"/>
                <a:gd name="T7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2" h="302">
                  <a:moveTo>
                    <a:pt x="152" y="302"/>
                  </a:moveTo>
                  <a:lnTo>
                    <a:pt x="152" y="302"/>
                  </a:lnTo>
                  <a:lnTo>
                    <a:pt x="158" y="294"/>
                  </a:lnTo>
                  <a:lnTo>
                    <a:pt x="168" y="284"/>
                  </a:lnTo>
                  <a:lnTo>
                    <a:pt x="184" y="274"/>
                  </a:lnTo>
                  <a:lnTo>
                    <a:pt x="204" y="264"/>
                  </a:lnTo>
                  <a:lnTo>
                    <a:pt x="230" y="256"/>
                  </a:lnTo>
                  <a:lnTo>
                    <a:pt x="262" y="250"/>
                  </a:lnTo>
                  <a:lnTo>
                    <a:pt x="282" y="248"/>
                  </a:lnTo>
                  <a:lnTo>
                    <a:pt x="302" y="248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282" y="0"/>
                  </a:lnTo>
                  <a:lnTo>
                    <a:pt x="262" y="2"/>
                  </a:lnTo>
                  <a:lnTo>
                    <a:pt x="230" y="8"/>
                  </a:lnTo>
                  <a:lnTo>
                    <a:pt x="204" y="18"/>
                  </a:lnTo>
                  <a:lnTo>
                    <a:pt x="184" y="28"/>
                  </a:lnTo>
                  <a:lnTo>
                    <a:pt x="168" y="38"/>
                  </a:lnTo>
                  <a:lnTo>
                    <a:pt x="158" y="46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44" y="46"/>
                  </a:lnTo>
                  <a:lnTo>
                    <a:pt x="134" y="38"/>
                  </a:lnTo>
                  <a:lnTo>
                    <a:pt x="120" y="28"/>
                  </a:lnTo>
                  <a:lnTo>
                    <a:pt x="100" y="18"/>
                  </a:lnTo>
                  <a:lnTo>
                    <a:pt x="74" y="8"/>
                  </a:lnTo>
                  <a:lnTo>
                    <a:pt x="40" y="2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22" y="248"/>
                  </a:lnTo>
                  <a:lnTo>
                    <a:pt x="40" y="250"/>
                  </a:lnTo>
                  <a:lnTo>
                    <a:pt x="74" y="256"/>
                  </a:lnTo>
                  <a:lnTo>
                    <a:pt x="100" y="264"/>
                  </a:lnTo>
                  <a:lnTo>
                    <a:pt x="120" y="274"/>
                  </a:lnTo>
                  <a:lnTo>
                    <a:pt x="134" y="284"/>
                  </a:lnTo>
                  <a:lnTo>
                    <a:pt x="144" y="294"/>
                  </a:lnTo>
                  <a:lnTo>
                    <a:pt x="152" y="302"/>
                  </a:lnTo>
                  <a:lnTo>
                    <a:pt x="152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6" name="Freeform 569"/>
            <p:cNvSpPr>
              <a:spLocks/>
            </p:cNvSpPr>
            <p:nvPr/>
          </p:nvSpPr>
          <p:spPr bwMode="auto">
            <a:xfrm>
              <a:off x="5437188" y="885825"/>
              <a:ext cx="419100" cy="403225"/>
            </a:xfrm>
            <a:custGeom>
              <a:avLst/>
              <a:gdLst>
                <a:gd name="T0" fmla="*/ 132 w 264"/>
                <a:gd name="T1" fmla="*/ 254 h 254"/>
                <a:gd name="T2" fmla="*/ 132 w 264"/>
                <a:gd name="T3" fmla="*/ 254 h 254"/>
                <a:gd name="T4" fmla="*/ 112 w 264"/>
                <a:gd name="T5" fmla="*/ 240 h 254"/>
                <a:gd name="T6" fmla="*/ 100 w 264"/>
                <a:gd name="T7" fmla="*/ 234 h 254"/>
                <a:gd name="T8" fmla="*/ 86 w 264"/>
                <a:gd name="T9" fmla="*/ 226 h 254"/>
                <a:gd name="T10" fmla="*/ 68 w 264"/>
                <a:gd name="T11" fmla="*/ 220 h 254"/>
                <a:gd name="T12" fmla="*/ 48 w 264"/>
                <a:gd name="T13" fmla="*/ 216 h 254"/>
                <a:gd name="T14" fmla="*/ 26 w 264"/>
                <a:gd name="T15" fmla="*/ 212 h 254"/>
                <a:gd name="T16" fmla="*/ 0 w 264"/>
                <a:gd name="T17" fmla="*/ 210 h 254"/>
                <a:gd name="T18" fmla="*/ 0 w 264"/>
                <a:gd name="T19" fmla="*/ 0 h 254"/>
                <a:gd name="T20" fmla="*/ 0 w 264"/>
                <a:gd name="T21" fmla="*/ 0 h 254"/>
                <a:gd name="T22" fmla="*/ 30 w 264"/>
                <a:gd name="T23" fmla="*/ 2 h 254"/>
                <a:gd name="T24" fmla="*/ 54 w 264"/>
                <a:gd name="T25" fmla="*/ 8 h 254"/>
                <a:gd name="T26" fmla="*/ 74 w 264"/>
                <a:gd name="T27" fmla="*/ 16 h 254"/>
                <a:gd name="T28" fmla="*/ 90 w 264"/>
                <a:gd name="T29" fmla="*/ 24 h 254"/>
                <a:gd name="T30" fmla="*/ 102 w 264"/>
                <a:gd name="T31" fmla="*/ 30 h 254"/>
                <a:gd name="T32" fmla="*/ 110 w 264"/>
                <a:gd name="T33" fmla="*/ 38 h 254"/>
                <a:gd name="T34" fmla="*/ 116 w 264"/>
                <a:gd name="T35" fmla="*/ 44 h 254"/>
                <a:gd name="T36" fmla="*/ 132 w 264"/>
                <a:gd name="T37" fmla="*/ 68 h 254"/>
                <a:gd name="T38" fmla="*/ 148 w 264"/>
                <a:gd name="T39" fmla="*/ 44 h 254"/>
                <a:gd name="T40" fmla="*/ 148 w 264"/>
                <a:gd name="T41" fmla="*/ 44 h 254"/>
                <a:gd name="T42" fmla="*/ 154 w 264"/>
                <a:gd name="T43" fmla="*/ 38 h 254"/>
                <a:gd name="T44" fmla="*/ 162 w 264"/>
                <a:gd name="T45" fmla="*/ 30 h 254"/>
                <a:gd name="T46" fmla="*/ 174 w 264"/>
                <a:gd name="T47" fmla="*/ 24 h 254"/>
                <a:gd name="T48" fmla="*/ 188 w 264"/>
                <a:gd name="T49" fmla="*/ 16 h 254"/>
                <a:gd name="T50" fmla="*/ 208 w 264"/>
                <a:gd name="T51" fmla="*/ 8 h 254"/>
                <a:gd name="T52" fmla="*/ 234 w 264"/>
                <a:gd name="T53" fmla="*/ 2 h 254"/>
                <a:gd name="T54" fmla="*/ 264 w 264"/>
                <a:gd name="T55" fmla="*/ 0 h 254"/>
                <a:gd name="T56" fmla="*/ 264 w 264"/>
                <a:gd name="T57" fmla="*/ 210 h 254"/>
                <a:gd name="T58" fmla="*/ 264 w 264"/>
                <a:gd name="T59" fmla="*/ 210 h 254"/>
                <a:gd name="T60" fmla="*/ 238 w 264"/>
                <a:gd name="T61" fmla="*/ 212 h 254"/>
                <a:gd name="T62" fmla="*/ 216 w 264"/>
                <a:gd name="T63" fmla="*/ 216 h 254"/>
                <a:gd name="T64" fmla="*/ 196 w 264"/>
                <a:gd name="T65" fmla="*/ 220 h 254"/>
                <a:gd name="T66" fmla="*/ 178 w 264"/>
                <a:gd name="T67" fmla="*/ 226 h 254"/>
                <a:gd name="T68" fmla="*/ 164 w 264"/>
                <a:gd name="T69" fmla="*/ 234 h 254"/>
                <a:gd name="T70" fmla="*/ 150 w 264"/>
                <a:gd name="T71" fmla="*/ 240 h 254"/>
                <a:gd name="T72" fmla="*/ 132 w 264"/>
                <a:gd name="T73" fmla="*/ 254 h 254"/>
                <a:gd name="T74" fmla="*/ 132 w 264"/>
                <a:gd name="T7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" h="254">
                  <a:moveTo>
                    <a:pt x="132" y="254"/>
                  </a:moveTo>
                  <a:lnTo>
                    <a:pt x="132" y="254"/>
                  </a:lnTo>
                  <a:lnTo>
                    <a:pt x="112" y="240"/>
                  </a:lnTo>
                  <a:lnTo>
                    <a:pt x="100" y="234"/>
                  </a:lnTo>
                  <a:lnTo>
                    <a:pt x="86" y="226"/>
                  </a:lnTo>
                  <a:lnTo>
                    <a:pt x="68" y="220"/>
                  </a:lnTo>
                  <a:lnTo>
                    <a:pt x="48" y="216"/>
                  </a:lnTo>
                  <a:lnTo>
                    <a:pt x="26" y="212"/>
                  </a:lnTo>
                  <a:lnTo>
                    <a:pt x="0" y="2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0" y="2"/>
                  </a:lnTo>
                  <a:lnTo>
                    <a:pt x="54" y="8"/>
                  </a:lnTo>
                  <a:lnTo>
                    <a:pt x="74" y="16"/>
                  </a:lnTo>
                  <a:lnTo>
                    <a:pt x="90" y="24"/>
                  </a:lnTo>
                  <a:lnTo>
                    <a:pt x="102" y="30"/>
                  </a:lnTo>
                  <a:lnTo>
                    <a:pt x="110" y="38"/>
                  </a:lnTo>
                  <a:lnTo>
                    <a:pt x="116" y="44"/>
                  </a:lnTo>
                  <a:lnTo>
                    <a:pt x="132" y="68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54" y="38"/>
                  </a:lnTo>
                  <a:lnTo>
                    <a:pt x="162" y="30"/>
                  </a:lnTo>
                  <a:lnTo>
                    <a:pt x="174" y="24"/>
                  </a:lnTo>
                  <a:lnTo>
                    <a:pt x="188" y="16"/>
                  </a:lnTo>
                  <a:lnTo>
                    <a:pt x="208" y="8"/>
                  </a:lnTo>
                  <a:lnTo>
                    <a:pt x="234" y="2"/>
                  </a:lnTo>
                  <a:lnTo>
                    <a:pt x="264" y="0"/>
                  </a:lnTo>
                  <a:lnTo>
                    <a:pt x="264" y="210"/>
                  </a:lnTo>
                  <a:lnTo>
                    <a:pt x="264" y="210"/>
                  </a:lnTo>
                  <a:lnTo>
                    <a:pt x="238" y="212"/>
                  </a:lnTo>
                  <a:lnTo>
                    <a:pt x="216" y="216"/>
                  </a:lnTo>
                  <a:lnTo>
                    <a:pt x="196" y="220"/>
                  </a:lnTo>
                  <a:lnTo>
                    <a:pt x="178" y="226"/>
                  </a:lnTo>
                  <a:lnTo>
                    <a:pt x="164" y="234"/>
                  </a:lnTo>
                  <a:lnTo>
                    <a:pt x="150" y="240"/>
                  </a:lnTo>
                  <a:lnTo>
                    <a:pt x="132" y="254"/>
                  </a:lnTo>
                  <a:lnTo>
                    <a:pt x="132" y="254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7" name="Freeform 570"/>
            <p:cNvSpPr>
              <a:spLocks/>
            </p:cNvSpPr>
            <p:nvPr/>
          </p:nvSpPr>
          <p:spPr bwMode="auto">
            <a:xfrm>
              <a:off x="5500688" y="1190625"/>
              <a:ext cx="133350" cy="66675"/>
            </a:xfrm>
            <a:custGeom>
              <a:avLst/>
              <a:gdLst>
                <a:gd name="T0" fmla="*/ 80 w 84"/>
                <a:gd name="T1" fmla="*/ 42 h 42"/>
                <a:gd name="T2" fmla="*/ 80 w 84"/>
                <a:gd name="T3" fmla="*/ 42 h 42"/>
                <a:gd name="T4" fmla="*/ 78 w 84"/>
                <a:gd name="T5" fmla="*/ 42 h 42"/>
                <a:gd name="T6" fmla="*/ 78 w 84"/>
                <a:gd name="T7" fmla="*/ 42 h 42"/>
                <a:gd name="T8" fmla="*/ 66 w 84"/>
                <a:gd name="T9" fmla="*/ 32 h 42"/>
                <a:gd name="T10" fmla="*/ 50 w 84"/>
                <a:gd name="T11" fmla="*/ 24 h 42"/>
                <a:gd name="T12" fmla="*/ 28 w 84"/>
                <a:gd name="T13" fmla="*/ 14 h 42"/>
                <a:gd name="T14" fmla="*/ 2 w 84"/>
                <a:gd name="T15" fmla="*/ 6 h 42"/>
                <a:gd name="T16" fmla="*/ 2 w 84"/>
                <a:gd name="T17" fmla="*/ 6 h 42"/>
                <a:gd name="T18" fmla="*/ 0 w 84"/>
                <a:gd name="T19" fmla="*/ 6 h 42"/>
                <a:gd name="T20" fmla="*/ 0 w 84"/>
                <a:gd name="T21" fmla="*/ 2 h 42"/>
                <a:gd name="T22" fmla="*/ 0 w 84"/>
                <a:gd name="T23" fmla="*/ 2 h 42"/>
                <a:gd name="T24" fmla="*/ 0 w 84"/>
                <a:gd name="T25" fmla="*/ 0 h 42"/>
                <a:gd name="T26" fmla="*/ 4 w 84"/>
                <a:gd name="T27" fmla="*/ 0 h 42"/>
                <a:gd name="T28" fmla="*/ 4 w 84"/>
                <a:gd name="T29" fmla="*/ 0 h 42"/>
                <a:gd name="T30" fmla="*/ 32 w 84"/>
                <a:gd name="T31" fmla="*/ 8 h 42"/>
                <a:gd name="T32" fmla="*/ 54 w 84"/>
                <a:gd name="T33" fmla="*/ 18 h 42"/>
                <a:gd name="T34" fmla="*/ 70 w 84"/>
                <a:gd name="T35" fmla="*/ 28 h 42"/>
                <a:gd name="T36" fmla="*/ 82 w 84"/>
                <a:gd name="T37" fmla="*/ 38 h 42"/>
                <a:gd name="T38" fmla="*/ 82 w 84"/>
                <a:gd name="T39" fmla="*/ 38 h 42"/>
                <a:gd name="T40" fmla="*/ 84 w 84"/>
                <a:gd name="T41" fmla="*/ 40 h 42"/>
                <a:gd name="T42" fmla="*/ 82 w 84"/>
                <a:gd name="T43" fmla="*/ 42 h 42"/>
                <a:gd name="T44" fmla="*/ 82 w 84"/>
                <a:gd name="T45" fmla="*/ 42 h 42"/>
                <a:gd name="T46" fmla="*/ 80 w 84"/>
                <a:gd name="T47" fmla="*/ 42 h 42"/>
                <a:gd name="T48" fmla="*/ 80 w 84"/>
                <a:gd name="T4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2">
                  <a:moveTo>
                    <a:pt x="80" y="42"/>
                  </a:moveTo>
                  <a:lnTo>
                    <a:pt x="80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66" y="32"/>
                  </a:lnTo>
                  <a:lnTo>
                    <a:pt x="50" y="24"/>
                  </a:lnTo>
                  <a:lnTo>
                    <a:pt x="28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2" y="8"/>
                  </a:lnTo>
                  <a:lnTo>
                    <a:pt x="54" y="18"/>
                  </a:lnTo>
                  <a:lnTo>
                    <a:pt x="70" y="28"/>
                  </a:lnTo>
                  <a:lnTo>
                    <a:pt x="82" y="38"/>
                  </a:lnTo>
                  <a:lnTo>
                    <a:pt x="82" y="38"/>
                  </a:lnTo>
                  <a:lnTo>
                    <a:pt x="84" y="40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80" y="4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8" name="Freeform 571"/>
            <p:cNvSpPr>
              <a:spLocks/>
            </p:cNvSpPr>
            <p:nvPr/>
          </p:nvSpPr>
          <p:spPr bwMode="auto">
            <a:xfrm>
              <a:off x="5500688" y="1174750"/>
              <a:ext cx="133350" cy="66675"/>
            </a:xfrm>
            <a:custGeom>
              <a:avLst/>
              <a:gdLst>
                <a:gd name="T0" fmla="*/ 80 w 84"/>
                <a:gd name="T1" fmla="*/ 42 h 42"/>
                <a:gd name="T2" fmla="*/ 80 w 84"/>
                <a:gd name="T3" fmla="*/ 42 h 42"/>
                <a:gd name="T4" fmla="*/ 78 w 84"/>
                <a:gd name="T5" fmla="*/ 40 h 42"/>
                <a:gd name="T6" fmla="*/ 78 w 84"/>
                <a:gd name="T7" fmla="*/ 40 h 42"/>
                <a:gd name="T8" fmla="*/ 66 w 84"/>
                <a:gd name="T9" fmla="*/ 32 h 42"/>
                <a:gd name="T10" fmla="*/ 50 w 84"/>
                <a:gd name="T11" fmla="*/ 22 h 42"/>
                <a:gd name="T12" fmla="*/ 28 w 84"/>
                <a:gd name="T13" fmla="*/ 12 h 42"/>
                <a:gd name="T14" fmla="*/ 2 w 84"/>
                <a:gd name="T15" fmla="*/ 6 h 42"/>
                <a:gd name="T16" fmla="*/ 2 w 84"/>
                <a:gd name="T17" fmla="*/ 6 h 42"/>
                <a:gd name="T18" fmla="*/ 0 w 84"/>
                <a:gd name="T19" fmla="*/ 4 h 42"/>
                <a:gd name="T20" fmla="*/ 0 w 84"/>
                <a:gd name="T21" fmla="*/ 2 h 42"/>
                <a:gd name="T22" fmla="*/ 0 w 84"/>
                <a:gd name="T23" fmla="*/ 2 h 42"/>
                <a:gd name="T24" fmla="*/ 0 w 84"/>
                <a:gd name="T25" fmla="*/ 0 h 42"/>
                <a:gd name="T26" fmla="*/ 4 w 84"/>
                <a:gd name="T27" fmla="*/ 0 h 42"/>
                <a:gd name="T28" fmla="*/ 4 w 84"/>
                <a:gd name="T29" fmla="*/ 0 h 42"/>
                <a:gd name="T30" fmla="*/ 32 w 84"/>
                <a:gd name="T31" fmla="*/ 6 h 42"/>
                <a:gd name="T32" fmla="*/ 54 w 84"/>
                <a:gd name="T33" fmla="*/ 16 h 42"/>
                <a:gd name="T34" fmla="*/ 70 w 84"/>
                <a:gd name="T35" fmla="*/ 26 h 42"/>
                <a:gd name="T36" fmla="*/ 82 w 84"/>
                <a:gd name="T37" fmla="*/ 36 h 42"/>
                <a:gd name="T38" fmla="*/ 82 w 84"/>
                <a:gd name="T39" fmla="*/ 36 h 42"/>
                <a:gd name="T40" fmla="*/ 84 w 84"/>
                <a:gd name="T41" fmla="*/ 38 h 42"/>
                <a:gd name="T42" fmla="*/ 82 w 84"/>
                <a:gd name="T43" fmla="*/ 40 h 42"/>
                <a:gd name="T44" fmla="*/ 82 w 84"/>
                <a:gd name="T45" fmla="*/ 40 h 42"/>
                <a:gd name="T46" fmla="*/ 80 w 84"/>
                <a:gd name="T47" fmla="*/ 42 h 42"/>
                <a:gd name="T48" fmla="*/ 80 w 84"/>
                <a:gd name="T4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2">
                  <a:moveTo>
                    <a:pt x="80" y="42"/>
                  </a:moveTo>
                  <a:lnTo>
                    <a:pt x="80" y="42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66" y="32"/>
                  </a:lnTo>
                  <a:lnTo>
                    <a:pt x="50" y="22"/>
                  </a:lnTo>
                  <a:lnTo>
                    <a:pt x="28" y="1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2" y="6"/>
                  </a:lnTo>
                  <a:lnTo>
                    <a:pt x="54" y="16"/>
                  </a:lnTo>
                  <a:lnTo>
                    <a:pt x="70" y="2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4" y="38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0" y="42"/>
                  </a:lnTo>
                  <a:lnTo>
                    <a:pt x="80" y="4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89" name="Freeform 572"/>
            <p:cNvSpPr>
              <a:spLocks/>
            </p:cNvSpPr>
            <p:nvPr/>
          </p:nvSpPr>
          <p:spPr bwMode="auto">
            <a:xfrm>
              <a:off x="5500688" y="1155700"/>
              <a:ext cx="133350" cy="66675"/>
            </a:xfrm>
            <a:custGeom>
              <a:avLst/>
              <a:gdLst>
                <a:gd name="T0" fmla="*/ 80 w 84"/>
                <a:gd name="T1" fmla="*/ 42 h 42"/>
                <a:gd name="T2" fmla="*/ 80 w 84"/>
                <a:gd name="T3" fmla="*/ 42 h 42"/>
                <a:gd name="T4" fmla="*/ 78 w 84"/>
                <a:gd name="T5" fmla="*/ 42 h 42"/>
                <a:gd name="T6" fmla="*/ 78 w 84"/>
                <a:gd name="T7" fmla="*/ 42 h 42"/>
                <a:gd name="T8" fmla="*/ 66 w 84"/>
                <a:gd name="T9" fmla="*/ 32 h 42"/>
                <a:gd name="T10" fmla="*/ 50 w 84"/>
                <a:gd name="T11" fmla="*/ 22 h 42"/>
                <a:gd name="T12" fmla="*/ 28 w 84"/>
                <a:gd name="T13" fmla="*/ 14 h 42"/>
                <a:gd name="T14" fmla="*/ 2 w 84"/>
                <a:gd name="T15" fmla="*/ 6 h 42"/>
                <a:gd name="T16" fmla="*/ 2 w 84"/>
                <a:gd name="T17" fmla="*/ 6 h 42"/>
                <a:gd name="T18" fmla="*/ 0 w 84"/>
                <a:gd name="T19" fmla="*/ 4 h 42"/>
                <a:gd name="T20" fmla="*/ 0 w 84"/>
                <a:gd name="T21" fmla="*/ 2 h 42"/>
                <a:gd name="T22" fmla="*/ 0 w 84"/>
                <a:gd name="T23" fmla="*/ 2 h 42"/>
                <a:gd name="T24" fmla="*/ 0 w 84"/>
                <a:gd name="T25" fmla="*/ 0 h 42"/>
                <a:gd name="T26" fmla="*/ 4 w 84"/>
                <a:gd name="T27" fmla="*/ 0 h 42"/>
                <a:gd name="T28" fmla="*/ 4 w 84"/>
                <a:gd name="T29" fmla="*/ 0 h 42"/>
                <a:gd name="T30" fmla="*/ 32 w 84"/>
                <a:gd name="T31" fmla="*/ 8 h 42"/>
                <a:gd name="T32" fmla="*/ 54 w 84"/>
                <a:gd name="T33" fmla="*/ 16 h 42"/>
                <a:gd name="T34" fmla="*/ 70 w 84"/>
                <a:gd name="T35" fmla="*/ 26 h 42"/>
                <a:gd name="T36" fmla="*/ 82 w 84"/>
                <a:gd name="T37" fmla="*/ 36 h 42"/>
                <a:gd name="T38" fmla="*/ 82 w 84"/>
                <a:gd name="T39" fmla="*/ 36 h 42"/>
                <a:gd name="T40" fmla="*/ 84 w 84"/>
                <a:gd name="T41" fmla="*/ 38 h 42"/>
                <a:gd name="T42" fmla="*/ 82 w 84"/>
                <a:gd name="T43" fmla="*/ 42 h 42"/>
                <a:gd name="T44" fmla="*/ 82 w 84"/>
                <a:gd name="T45" fmla="*/ 42 h 42"/>
                <a:gd name="T46" fmla="*/ 80 w 84"/>
                <a:gd name="T47" fmla="*/ 42 h 42"/>
                <a:gd name="T48" fmla="*/ 80 w 84"/>
                <a:gd name="T4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2">
                  <a:moveTo>
                    <a:pt x="80" y="42"/>
                  </a:moveTo>
                  <a:lnTo>
                    <a:pt x="80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66" y="32"/>
                  </a:lnTo>
                  <a:lnTo>
                    <a:pt x="50" y="22"/>
                  </a:lnTo>
                  <a:lnTo>
                    <a:pt x="28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2" y="8"/>
                  </a:lnTo>
                  <a:lnTo>
                    <a:pt x="54" y="16"/>
                  </a:lnTo>
                  <a:lnTo>
                    <a:pt x="70" y="2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4" y="38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80" y="4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0" name="Freeform 573"/>
            <p:cNvSpPr>
              <a:spLocks/>
            </p:cNvSpPr>
            <p:nvPr/>
          </p:nvSpPr>
          <p:spPr bwMode="auto">
            <a:xfrm>
              <a:off x="5500688" y="1136650"/>
              <a:ext cx="133350" cy="69850"/>
            </a:xfrm>
            <a:custGeom>
              <a:avLst/>
              <a:gdLst>
                <a:gd name="T0" fmla="*/ 80 w 84"/>
                <a:gd name="T1" fmla="*/ 44 h 44"/>
                <a:gd name="T2" fmla="*/ 80 w 84"/>
                <a:gd name="T3" fmla="*/ 44 h 44"/>
                <a:gd name="T4" fmla="*/ 78 w 84"/>
                <a:gd name="T5" fmla="*/ 42 h 44"/>
                <a:gd name="T6" fmla="*/ 78 w 84"/>
                <a:gd name="T7" fmla="*/ 42 h 44"/>
                <a:gd name="T8" fmla="*/ 66 w 84"/>
                <a:gd name="T9" fmla="*/ 34 h 44"/>
                <a:gd name="T10" fmla="*/ 50 w 84"/>
                <a:gd name="T11" fmla="*/ 24 h 44"/>
                <a:gd name="T12" fmla="*/ 28 w 84"/>
                <a:gd name="T13" fmla="*/ 14 h 44"/>
                <a:gd name="T14" fmla="*/ 2 w 84"/>
                <a:gd name="T15" fmla="*/ 6 h 44"/>
                <a:gd name="T16" fmla="*/ 2 w 84"/>
                <a:gd name="T17" fmla="*/ 6 h 44"/>
                <a:gd name="T18" fmla="*/ 0 w 84"/>
                <a:gd name="T19" fmla="*/ 6 h 44"/>
                <a:gd name="T20" fmla="*/ 0 w 84"/>
                <a:gd name="T21" fmla="*/ 2 h 44"/>
                <a:gd name="T22" fmla="*/ 0 w 84"/>
                <a:gd name="T23" fmla="*/ 2 h 44"/>
                <a:gd name="T24" fmla="*/ 0 w 84"/>
                <a:gd name="T25" fmla="*/ 0 h 44"/>
                <a:gd name="T26" fmla="*/ 4 w 84"/>
                <a:gd name="T27" fmla="*/ 0 h 44"/>
                <a:gd name="T28" fmla="*/ 4 w 84"/>
                <a:gd name="T29" fmla="*/ 0 h 44"/>
                <a:gd name="T30" fmla="*/ 32 w 84"/>
                <a:gd name="T31" fmla="*/ 8 h 44"/>
                <a:gd name="T32" fmla="*/ 54 w 84"/>
                <a:gd name="T33" fmla="*/ 18 h 44"/>
                <a:gd name="T34" fmla="*/ 70 w 84"/>
                <a:gd name="T35" fmla="*/ 28 h 44"/>
                <a:gd name="T36" fmla="*/ 82 w 84"/>
                <a:gd name="T37" fmla="*/ 38 h 44"/>
                <a:gd name="T38" fmla="*/ 82 w 84"/>
                <a:gd name="T39" fmla="*/ 38 h 44"/>
                <a:gd name="T40" fmla="*/ 84 w 84"/>
                <a:gd name="T41" fmla="*/ 40 h 44"/>
                <a:gd name="T42" fmla="*/ 82 w 84"/>
                <a:gd name="T43" fmla="*/ 42 h 44"/>
                <a:gd name="T44" fmla="*/ 82 w 84"/>
                <a:gd name="T45" fmla="*/ 42 h 44"/>
                <a:gd name="T46" fmla="*/ 80 w 84"/>
                <a:gd name="T47" fmla="*/ 44 h 44"/>
                <a:gd name="T48" fmla="*/ 80 w 84"/>
                <a:gd name="T4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4">
                  <a:moveTo>
                    <a:pt x="80" y="44"/>
                  </a:moveTo>
                  <a:lnTo>
                    <a:pt x="80" y="4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66" y="34"/>
                  </a:lnTo>
                  <a:lnTo>
                    <a:pt x="50" y="24"/>
                  </a:lnTo>
                  <a:lnTo>
                    <a:pt x="28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2" y="8"/>
                  </a:lnTo>
                  <a:lnTo>
                    <a:pt x="54" y="18"/>
                  </a:lnTo>
                  <a:lnTo>
                    <a:pt x="70" y="28"/>
                  </a:lnTo>
                  <a:lnTo>
                    <a:pt x="82" y="38"/>
                  </a:lnTo>
                  <a:lnTo>
                    <a:pt x="82" y="38"/>
                  </a:lnTo>
                  <a:lnTo>
                    <a:pt x="84" y="40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4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1" name="Freeform 574"/>
            <p:cNvSpPr>
              <a:spLocks/>
            </p:cNvSpPr>
            <p:nvPr/>
          </p:nvSpPr>
          <p:spPr bwMode="auto">
            <a:xfrm>
              <a:off x="5453063" y="911225"/>
              <a:ext cx="88900" cy="28575"/>
            </a:xfrm>
            <a:custGeom>
              <a:avLst/>
              <a:gdLst>
                <a:gd name="T0" fmla="*/ 52 w 56"/>
                <a:gd name="T1" fmla="*/ 18 h 18"/>
                <a:gd name="T2" fmla="*/ 52 w 56"/>
                <a:gd name="T3" fmla="*/ 18 h 18"/>
                <a:gd name="T4" fmla="*/ 52 w 56"/>
                <a:gd name="T5" fmla="*/ 18 h 18"/>
                <a:gd name="T6" fmla="*/ 52 w 56"/>
                <a:gd name="T7" fmla="*/ 18 h 18"/>
                <a:gd name="T8" fmla="*/ 28 w 56"/>
                <a:gd name="T9" fmla="*/ 12 h 18"/>
                <a:gd name="T10" fmla="*/ 4 w 56"/>
                <a:gd name="T11" fmla="*/ 8 h 18"/>
                <a:gd name="T12" fmla="*/ 4 w 56"/>
                <a:gd name="T13" fmla="*/ 8 h 18"/>
                <a:gd name="T14" fmla="*/ 0 w 56"/>
                <a:gd name="T15" fmla="*/ 6 h 18"/>
                <a:gd name="T16" fmla="*/ 0 w 56"/>
                <a:gd name="T17" fmla="*/ 4 h 18"/>
                <a:gd name="T18" fmla="*/ 0 w 56"/>
                <a:gd name="T19" fmla="*/ 4 h 18"/>
                <a:gd name="T20" fmla="*/ 2 w 56"/>
                <a:gd name="T21" fmla="*/ 2 h 18"/>
                <a:gd name="T22" fmla="*/ 4 w 56"/>
                <a:gd name="T23" fmla="*/ 0 h 18"/>
                <a:gd name="T24" fmla="*/ 4 w 56"/>
                <a:gd name="T25" fmla="*/ 0 h 18"/>
                <a:gd name="T26" fmla="*/ 30 w 56"/>
                <a:gd name="T27" fmla="*/ 4 h 18"/>
                <a:gd name="T28" fmla="*/ 54 w 56"/>
                <a:gd name="T29" fmla="*/ 10 h 18"/>
                <a:gd name="T30" fmla="*/ 54 w 56"/>
                <a:gd name="T31" fmla="*/ 10 h 18"/>
                <a:gd name="T32" fmla="*/ 56 w 56"/>
                <a:gd name="T33" fmla="*/ 12 h 18"/>
                <a:gd name="T34" fmla="*/ 56 w 56"/>
                <a:gd name="T35" fmla="*/ 14 h 18"/>
                <a:gd name="T36" fmla="*/ 56 w 56"/>
                <a:gd name="T37" fmla="*/ 14 h 18"/>
                <a:gd name="T38" fmla="*/ 54 w 56"/>
                <a:gd name="T39" fmla="*/ 16 h 18"/>
                <a:gd name="T40" fmla="*/ 52 w 56"/>
                <a:gd name="T41" fmla="*/ 18 h 18"/>
                <a:gd name="T42" fmla="*/ 52 w 5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18">
                  <a:moveTo>
                    <a:pt x="52" y="18"/>
                  </a:move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28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0" y="4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18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2" name="Freeform 575"/>
            <p:cNvSpPr>
              <a:spLocks/>
            </p:cNvSpPr>
            <p:nvPr/>
          </p:nvSpPr>
          <p:spPr bwMode="auto">
            <a:xfrm>
              <a:off x="5453063" y="930275"/>
              <a:ext cx="88900" cy="25400"/>
            </a:xfrm>
            <a:custGeom>
              <a:avLst/>
              <a:gdLst>
                <a:gd name="T0" fmla="*/ 52 w 56"/>
                <a:gd name="T1" fmla="*/ 16 h 16"/>
                <a:gd name="T2" fmla="*/ 52 w 56"/>
                <a:gd name="T3" fmla="*/ 16 h 16"/>
                <a:gd name="T4" fmla="*/ 52 w 56"/>
                <a:gd name="T5" fmla="*/ 16 h 16"/>
                <a:gd name="T6" fmla="*/ 52 w 56"/>
                <a:gd name="T7" fmla="*/ 16 h 16"/>
                <a:gd name="T8" fmla="*/ 28 w 56"/>
                <a:gd name="T9" fmla="*/ 10 h 16"/>
                <a:gd name="T10" fmla="*/ 4 w 56"/>
                <a:gd name="T11" fmla="*/ 6 h 16"/>
                <a:gd name="T12" fmla="*/ 4 w 56"/>
                <a:gd name="T13" fmla="*/ 6 h 16"/>
                <a:gd name="T14" fmla="*/ 0 w 56"/>
                <a:gd name="T15" fmla="*/ 6 h 16"/>
                <a:gd name="T16" fmla="*/ 0 w 56"/>
                <a:gd name="T17" fmla="*/ 4 h 16"/>
                <a:gd name="T18" fmla="*/ 0 w 56"/>
                <a:gd name="T19" fmla="*/ 4 h 16"/>
                <a:gd name="T20" fmla="*/ 2 w 56"/>
                <a:gd name="T21" fmla="*/ 0 h 16"/>
                <a:gd name="T22" fmla="*/ 4 w 56"/>
                <a:gd name="T23" fmla="*/ 0 h 16"/>
                <a:gd name="T24" fmla="*/ 4 w 56"/>
                <a:gd name="T25" fmla="*/ 0 h 16"/>
                <a:gd name="T26" fmla="*/ 30 w 56"/>
                <a:gd name="T27" fmla="*/ 4 h 16"/>
                <a:gd name="T28" fmla="*/ 54 w 56"/>
                <a:gd name="T29" fmla="*/ 10 h 16"/>
                <a:gd name="T30" fmla="*/ 54 w 56"/>
                <a:gd name="T31" fmla="*/ 10 h 16"/>
                <a:gd name="T32" fmla="*/ 56 w 56"/>
                <a:gd name="T33" fmla="*/ 12 h 16"/>
                <a:gd name="T34" fmla="*/ 56 w 56"/>
                <a:gd name="T35" fmla="*/ 14 h 16"/>
                <a:gd name="T36" fmla="*/ 56 w 56"/>
                <a:gd name="T37" fmla="*/ 14 h 16"/>
                <a:gd name="T38" fmla="*/ 54 w 56"/>
                <a:gd name="T39" fmla="*/ 16 h 16"/>
                <a:gd name="T40" fmla="*/ 52 w 56"/>
                <a:gd name="T41" fmla="*/ 16 h 16"/>
                <a:gd name="T42" fmla="*/ 52 w 5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16">
                  <a:moveTo>
                    <a:pt x="52" y="16"/>
                  </a:move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28" y="1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0" y="4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2" y="16"/>
                  </a:lnTo>
                  <a:lnTo>
                    <a:pt x="52" y="16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3" name="Freeform 576"/>
            <p:cNvSpPr>
              <a:spLocks/>
            </p:cNvSpPr>
            <p:nvPr/>
          </p:nvSpPr>
          <p:spPr bwMode="auto">
            <a:xfrm>
              <a:off x="5453063" y="949325"/>
              <a:ext cx="88900" cy="25400"/>
            </a:xfrm>
            <a:custGeom>
              <a:avLst/>
              <a:gdLst>
                <a:gd name="T0" fmla="*/ 52 w 56"/>
                <a:gd name="T1" fmla="*/ 16 h 16"/>
                <a:gd name="T2" fmla="*/ 52 w 56"/>
                <a:gd name="T3" fmla="*/ 16 h 16"/>
                <a:gd name="T4" fmla="*/ 52 w 56"/>
                <a:gd name="T5" fmla="*/ 16 h 16"/>
                <a:gd name="T6" fmla="*/ 52 w 56"/>
                <a:gd name="T7" fmla="*/ 16 h 16"/>
                <a:gd name="T8" fmla="*/ 28 w 56"/>
                <a:gd name="T9" fmla="*/ 10 h 16"/>
                <a:gd name="T10" fmla="*/ 4 w 56"/>
                <a:gd name="T11" fmla="*/ 6 h 16"/>
                <a:gd name="T12" fmla="*/ 4 w 56"/>
                <a:gd name="T13" fmla="*/ 6 h 16"/>
                <a:gd name="T14" fmla="*/ 0 w 56"/>
                <a:gd name="T15" fmla="*/ 6 h 16"/>
                <a:gd name="T16" fmla="*/ 0 w 56"/>
                <a:gd name="T17" fmla="*/ 2 h 16"/>
                <a:gd name="T18" fmla="*/ 0 w 56"/>
                <a:gd name="T19" fmla="*/ 2 h 16"/>
                <a:gd name="T20" fmla="*/ 2 w 56"/>
                <a:gd name="T21" fmla="*/ 0 h 16"/>
                <a:gd name="T22" fmla="*/ 4 w 56"/>
                <a:gd name="T23" fmla="*/ 0 h 16"/>
                <a:gd name="T24" fmla="*/ 4 w 56"/>
                <a:gd name="T25" fmla="*/ 0 h 16"/>
                <a:gd name="T26" fmla="*/ 30 w 56"/>
                <a:gd name="T27" fmla="*/ 4 h 16"/>
                <a:gd name="T28" fmla="*/ 54 w 56"/>
                <a:gd name="T29" fmla="*/ 10 h 16"/>
                <a:gd name="T30" fmla="*/ 54 w 56"/>
                <a:gd name="T31" fmla="*/ 10 h 16"/>
                <a:gd name="T32" fmla="*/ 56 w 56"/>
                <a:gd name="T33" fmla="*/ 12 h 16"/>
                <a:gd name="T34" fmla="*/ 56 w 56"/>
                <a:gd name="T35" fmla="*/ 14 h 16"/>
                <a:gd name="T36" fmla="*/ 56 w 56"/>
                <a:gd name="T37" fmla="*/ 14 h 16"/>
                <a:gd name="T38" fmla="*/ 54 w 56"/>
                <a:gd name="T39" fmla="*/ 16 h 16"/>
                <a:gd name="T40" fmla="*/ 52 w 56"/>
                <a:gd name="T41" fmla="*/ 16 h 16"/>
                <a:gd name="T42" fmla="*/ 52 w 5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16">
                  <a:moveTo>
                    <a:pt x="52" y="16"/>
                  </a:move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28" y="1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0" y="4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2" y="16"/>
                  </a:lnTo>
                  <a:lnTo>
                    <a:pt x="52" y="16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4" name="Freeform 577"/>
            <p:cNvSpPr>
              <a:spLocks/>
            </p:cNvSpPr>
            <p:nvPr/>
          </p:nvSpPr>
          <p:spPr bwMode="auto">
            <a:xfrm>
              <a:off x="5453063" y="965200"/>
              <a:ext cx="88900" cy="28575"/>
            </a:xfrm>
            <a:custGeom>
              <a:avLst/>
              <a:gdLst>
                <a:gd name="T0" fmla="*/ 52 w 56"/>
                <a:gd name="T1" fmla="*/ 18 h 18"/>
                <a:gd name="T2" fmla="*/ 52 w 56"/>
                <a:gd name="T3" fmla="*/ 18 h 18"/>
                <a:gd name="T4" fmla="*/ 52 w 56"/>
                <a:gd name="T5" fmla="*/ 18 h 18"/>
                <a:gd name="T6" fmla="*/ 52 w 56"/>
                <a:gd name="T7" fmla="*/ 18 h 18"/>
                <a:gd name="T8" fmla="*/ 28 w 56"/>
                <a:gd name="T9" fmla="*/ 12 h 18"/>
                <a:gd name="T10" fmla="*/ 4 w 56"/>
                <a:gd name="T11" fmla="*/ 8 h 18"/>
                <a:gd name="T12" fmla="*/ 4 w 56"/>
                <a:gd name="T13" fmla="*/ 8 h 18"/>
                <a:gd name="T14" fmla="*/ 0 w 56"/>
                <a:gd name="T15" fmla="*/ 6 h 18"/>
                <a:gd name="T16" fmla="*/ 0 w 56"/>
                <a:gd name="T17" fmla="*/ 4 h 18"/>
                <a:gd name="T18" fmla="*/ 0 w 56"/>
                <a:gd name="T19" fmla="*/ 4 h 18"/>
                <a:gd name="T20" fmla="*/ 2 w 56"/>
                <a:gd name="T21" fmla="*/ 2 h 18"/>
                <a:gd name="T22" fmla="*/ 4 w 56"/>
                <a:gd name="T23" fmla="*/ 0 h 18"/>
                <a:gd name="T24" fmla="*/ 4 w 56"/>
                <a:gd name="T25" fmla="*/ 0 h 18"/>
                <a:gd name="T26" fmla="*/ 30 w 56"/>
                <a:gd name="T27" fmla="*/ 4 h 18"/>
                <a:gd name="T28" fmla="*/ 54 w 56"/>
                <a:gd name="T29" fmla="*/ 10 h 18"/>
                <a:gd name="T30" fmla="*/ 54 w 56"/>
                <a:gd name="T31" fmla="*/ 10 h 18"/>
                <a:gd name="T32" fmla="*/ 56 w 56"/>
                <a:gd name="T33" fmla="*/ 12 h 18"/>
                <a:gd name="T34" fmla="*/ 56 w 56"/>
                <a:gd name="T35" fmla="*/ 14 h 18"/>
                <a:gd name="T36" fmla="*/ 56 w 56"/>
                <a:gd name="T37" fmla="*/ 14 h 18"/>
                <a:gd name="T38" fmla="*/ 54 w 56"/>
                <a:gd name="T39" fmla="*/ 16 h 18"/>
                <a:gd name="T40" fmla="*/ 52 w 56"/>
                <a:gd name="T41" fmla="*/ 18 h 18"/>
                <a:gd name="T42" fmla="*/ 52 w 5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18">
                  <a:moveTo>
                    <a:pt x="52" y="18"/>
                  </a:move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28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0" y="4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18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5" name="Freeform 578"/>
            <p:cNvSpPr>
              <a:spLocks/>
            </p:cNvSpPr>
            <p:nvPr/>
          </p:nvSpPr>
          <p:spPr bwMode="auto">
            <a:xfrm>
              <a:off x="5453063" y="996950"/>
              <a:ext cx="174625" cy="165100"/>
            </a:xfrm>
            <a:custGeom>
              <a:avLst/>
              <a:gdLst>
                <a:gd name="T0" fmla="*/ 0 w 110"/>
                <a:gd name="T1" fmla="*/ 0 h 104"/>
                <a:gd name="T2" fmla="*/ 0 w 110"/>
                <a:gd name="T3" fmla="*/ 70 h 104"/>
                <a:gd name="T4" fmla="*/ 0 w 110"/>
                <a:gd name="T5" fmla="*/ 70 h 104"/>
                <a:gd name="T6" fmla="*/ 20 w 110"/>
                <a:gd name="T7" fmla="*/ 72 h 104"/>
                <a:gd name="T8" fmla="*/ 38 w 110"/>
                <a:gd name="T9" fmla="*/ 74 h 104"/>
                <a:gd name="T10" fmla="*/ 68 w 110"/>
                <a:gd name="T11" fmla="*/ 84 h 104"/>
                <a:gd name="T12" fmla="*/ 92 w 110"/>
                <a:gd name="T13" fmla="*/ 94 h 104"/>
                <a:gd name="T14" fmla="*/ 110 w 110"/>
                <a:gd name="T15" fmla="*/ 104 h 104"/>
                <a:gd name="T16" fmla="*/ 110 w 110"/>
                <a:gd name="T17" fmla="*/ 36 h 104"/>
                <a:gd name="T18" fmla="*/ 110 w 110"/>
                <a:gd name="T19" fmla="*/ 36 h 104"/>
                <a:gd name="T20" fmla="*/ 92 w 110"/>
                <a:gd name="T21" fmla="*/ 24 h 104"/>
                <a:gd name="T22" fmla="*/ 68 w 110"/>
                <a:gd name="T23" fmla="*/ 14 h 104"/>
                <a:gd name="T24" fmla="*/ 38 w 110"/>
                <a:gd name="T25" fmla="*/ 6 h 104"/>
                <a:gd name="T26" fmla="*/ 20 w 110"/>
                <a:gd name="T27" fmla="*/ 2 h 104"/>
                <a:gd name="T28" fmla="*/ 0 w 110"/>
                <a:gd name="T29" fmla="*/ 0 h 104"/>
                <a:gd name="T30" fmla="*/ 0 w 110"/>
                <a:gd name="T3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0" h="104">
                  <a:moveTo>
                    <a:pt x="0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0" y="72"/>
                  </a:lnTo>
                  <a:lnTo>
                    <a:pt x="38" y="74"/>
                  </a:lnTo>
                  <a:lnTo>
                    <a:pt x="68" y="84"/>
                  </a:lnTo>
                  <a:lnTo>
                    <a:pt x="92" y="94"/>
                  </a:lnTo>
                  <a:lnTo>
                    <a:pt x="110" y="104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92" y="24"/>
                  </a:lnTo>
                  <a:lnTo>
                    <a:pt x="68" y="14"/>
                  </a:lnTo>
                  <a:lnTo>
                    <a:pt x="38" y="6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6" name="Freeform 579"/>
            <p:cNvSpPr>
              <a:spLocks/>
            </p:cNvSpPr>
            <p:nvPr/>
          </p:nvSpPr>
          <p:spPr bwMode="auto">
            <a:xfrm>
              <a:off x="5757863" y="917575"/>
              <a:ext cx="76200" cy="69850"/>
            </a:xfrm>
            <a:custGeom>
              <a:avLst/>
              <a:gdLst>
                <a:gd name="T0" fmla="*/ 48 w 48"/>
                <a:gd name="T1" fmla="*/ 0 h 44"/>
                <a:gd name="T2" fmla="*/ 48 w 48"/>
                <a:gd name="T3" fmla="*/ 0 h 44"/>
                <a:gd name="T4" fmla="*/ 22 w 48"/>
                <a:gd name="T5" fmla="*/ 4 h 44"/>
                <a:gd name="T6" fmla="*/ 0 w 48"/>
                <a:gd name="T7" fmla="*/ 10 h 44"/>
                <a:gd name="T8" fmla="*/ 0 w 48"/>
                <a:gd name="T9" fmla="*/ 44 h 44"/>
                <a:gd name="T10" fmla="*/ 0 w 48"/>
                <a:gd name="T11" fmla="*/ 44 h 44"/>
                <a:gd name="T12" fmla="*/ 22 w 48"/>
                <a:gd name="T13" fmla="*/ 38 h 44"/>
                <a:gd name="T14" fmla="*/ 48 w 48"/>
                <a:gd name="T15" fmla="*/ 34 h 44"/>
                <a:gd name="T16" fmla="*/ 48 w 48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4">
                  <a:moveTo>
                    <a:pt x="48" y="0"/>
                  </a:moveTo>
                  <a:lnTo>
                    <a:pt x="48" y="0"/>
                  </a:lnTo>
                  <a:lnTo>
                    <a:pt x="22" y="4"/>
                  </a:lnTo>
                  <a:lnTo>
                    <a:pt x="0" y="1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2" y="38"/>
                  </a:lnTo>
                  <a:lnTo>
                    <a:pt x="48" y="3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7" name="Freeform 580"/>
            <p:cNvSpPr>
              <a:spLocks/>
            </p:cNvSpPr>
            <p:nvPr/>
          </p:nvSpPr>
          <p:spPr bwMode="auto">
            <a:xfrm>
              <a:off x="5719763" y="993775"/>
              <a:ext cx="123825" cy="34925"/>
            </a:xfrm>
            <a:custGeom>
              <a:avLst/>
              <a:gdLst>
                <a:gd name="T0" fmla="*/ 2 w 78"/>
                <a:gd name="T1" fmla="*/ 22 h 22"/>
                <a:gd name="T2" fmla="*/ 2 w 78"/>
                <a:gd name="T3" fmla="*/ 22 h 22"/>
                <a:gd name="T4" fmla="*/ 0 w 78"/>
                <a:gd name="T5" fmla="*/ 20 h 22"/>
                <a:gd name="T6" fmla="*/ 0 w 78"/>
                <a:gd name="T7" fmla="*/ 20 h 22"/>
                <a:gd name="T8" fmla="*/ 0 w 78"/>
                <a:gd name="T9" fmla="*/ 18 h 22"/>
                <a:gd name="T10" fmla="*/ 2 w 78"/>
                <a:gd name="T11" fmla="*/ 16 h 22"/>
                <a:gd name="T12" fmla="*/ 2 w 78"/>
                <a:gd name="T13" fmla="*/ 16 h 22"/>
                <a:gd name="T14" fmla="*/ 18 w 78"/>
                <a:gd name="T15" fmla="*/ 10 h 22"/>
                <a:gd name="T16" fmla="*/ 36 w 78"/>
                <a:gd name="T17" fmla="*/ 6 h 22"/>
                <a:gd name="T18" fmla="*/ 54 w 78"/>
                <a:gd name="T19" fmla="*/ 2 h 22"/>
                <a:gd name="T20" fmla="*/ 74 w 78"/>
                <a:gd name="T21" fmla="*/ 0 h 22"/>
                <a:gd name="T22" fmla="*/ 74 w 78"/>
                <a:gd name="T23" fmla="*/ 0 h 22"/>
                <a:gd name="T24" fmla="*/ 78 w 78"/>
                <a:gd name="T25" fmla="*/ 0 h 22"/>
                <a:gd name="T26" fmla="*/ 78 w 78"/>
                <a:gd name="T27" fmla="*/ 2 h 22"/>
                <a:gd name="T28" fmla="*/ 78 w 78"/>
                <a:gd name="T29" fmla="*/ 2 h 22"/>
                <a:gd name="T30" fmla="*/ 78 w 78"/>
                <a:gd name="T31" fmla="*/ 4 h 22"/>
                <a:gd name="T32" fmla="*/ 76 w 78"/>
                <a:gd name="T33" fmla="*/ 6 h 22"/>
                <a:gd name="T34" fmla="*/ 76 w 78"/>
                <a:gd name="T35" fmla="*/ 6 h 22"/>
                <a:gd name="T36" fmla="*/ 56 w 78"/>
                <a:gd name="T37" fmla="*/ 8 h 22"/>
                <a:gd name="T38" fmla="*/ 38 w 78"/>
                <a:gd name="T39" fmla="*/ 12 h 22"/>
                <a:gd name="T40" fmla="*/ 20 w 78"/>
                <a:gd name="T41" fmla="*/ 16 h 22"/>
                <a:gd name="T42" fmla="*/ 4 w 78"/>
                <a:gd name="T43" fmla="*/ 22 h 22"/>
                <a:gd name="T44" fmla="*/ 4 w 78"/>
                <a:gd name="T45" fmla="*/ 22 h 22"/>
                <a:gd name="T46" fmla="*/ 2 w 78"/>
                <a:gd name="T47" fmla="*/ 22 h 22"/>
                <a:gd name="T48" fmla="*/ 2 w 78"/>
                <a:gd name="T4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2">
                  <a:moveTo>
                    <a:pt x="2" y="22"/>
                  </a:move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0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56" y="8"/>
                  </a:lnTo>
                  <a:lnTo>
                    <a:pt x="38" y="12"/>
                  </a:lnTo>
                  <a:lnTo>
                    <a:pt x="20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8" name="Freeform 581"/>
            <p:cNvSpPr>
              <a:spLocks/>
            </p:cNvSpPr>
            <p:nvPr/>
          </p:nvSpPr>
          <p:spPr bwMode="auto">
            <a:xfrm>
              <a:off x="5719763" y="1009650"/>
              <a:ext cx="123825" cy="38100"/>
            </a:xfrm>
            <a:custGeom>
              <a:avLst/>
              <a:gdLst>
                <a:gd name="T0" fmla="*/ 2 w 78"/>
                <a:gd name="T1" fmla="*/ 24 h 24"/>
                <a:gd name="T2" fmla="*/ 2 w 78"/>
                <a:gd name="T3" fmla="*/ 24 h 24"/>
                <a:gd name="T4" fmla="*/ 0 w 78"/>
                <a:gd name="T5" fmla="*/ 22 h 24"/>
                <a:gd name="T6" fmla="*/ 0 w 78"/>
                <a:gd name="T7" fmla="*/ 22 h 24"/>
                <a:gd name="T8" fmla="*/ 0 w 78"/>
                <a:gd name="T9" fmla="*/ 18 h 24"/>
                <a:gd name="T10" fmla="*/ 2 w 78"/>
                <a:gd name="T11" fmla="*/ 16 h 24"/>
                <a:gd name="T12" fmla="*/ 2 w 78"/>
                <a:gd name="T13" fmla="*/ 16 h 24"/>
                <a:gd name="T14" fmla="*/ 18 w 78"/>
                <a:gd name="T15" fmla="*/ 12 h 24"/>
                <a:gd name="T16" fmla="*/ 36 w 78"/>
                <a:gd name="T17" fmla="*/ 6 h 24"/>
                <a:gd name="T18" fmla="*/ 54 w 78"/>
                <a:gd name="T19" fmla="*/ 2 h 24"/>
                <a:gd name="T20" fmla="*/ 74 w 78"/>
                <a:gd name="T21" fmla="*/ 0 h 24"/>
                <a:gd name="T22" fmla="*/ 74 w 78"/>
                <a:gd name="T23" fmla="*/ 0 h 24"/>
                <a:gd name="T24" fmla="*/ 78 w 78"/>
                <a:gd name="T25" fmla="*/ 2 h 24"/>
                <a:gd name="T26" fmla="*/ 78 w 78"/>
                <a:gd name="T27" fmla="*/ 4 h 24"/>
                <a:gd name="T28" fmla="*/ 78 w 78"/>
                <a:gd name="T29" fmla="*/ 4 h 24"/>
                <a:gd name="T30" fmla="*/ 78 w 78"/>
                <a:gd name="T31" fmla="*/ 6 h 24"/>
                <a:gd name="T32" fmla="*/ 76 w 78"/>
                <a:gd name="T33" fmla="*/ 8 h 24"/>
                <a:gd name="T34" fmla="*/ 76 w 78"/>
                <a:gd name="T35" fmla="*/ 8 h 24"/>
                <a:gd name="T36" fmla="*/ 56 w 78"/>
                <a:gd name="T37" fmla="*/ 10 h 24"/>
                <a:gd name="T38" fmla="*/ 38 w 78"/>
                <a:gd name="T39" fmla="*/ 12 h 24"/>
                <a:gd name="T40" fmla="*/ 20 w 78"/>
                <a:gd name="T41" fmla="*/ 18 h 24"/>
                <a:gd name="T42" fmla="*/ 4 w 78"/>
                <a:gd name="T43" fmla="*/ 22 h 24"/>
                <a:gd name="T44" fmla="*/ 4 w 78"/>
                <a:gd name="T45" fmla="*/ 22 h 24"/>
                <a:gd name="T46" fmla="*/ 2 w 78"/>
                <a:gd name="T47" fmla="*/ 24 h 24"/>
                <a:gd name="T48" fmla="*/ 2 w 78"/>
                <a:gd name="T4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4">
                  <a:moveTo>
                    <a:pt x="2" y="24"/>
                  </a:moveTo>
                  <a:lnTo>
                    <a:pt x="2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2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6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56" y="10"/>
                  </a:lnTo>
                  <a:lnTo>
                    <a:pt x="38" y="12"/>
                  </a:lnTo>
                  <a:lnTo>
                    <a:pt x="2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799" name="Freeform 582"/>
            <p:cNvSpPr>
              <a:spLocks/>
            </p:cNvSpPr>
            <p:nvPr/>
          </p:nvSpPr>
          <p:spPr bwMode="auto">
            <a:xfrm>
              <a:off x="5719763" y="1028700"/>
              <a:ext cx="123825" cy="34925"/>
            </a:xfrm>
            <a:custGeom>
              <a:avLst/>
              <a:gdLst>
                <a:gd name="T0" fmla="*/ 2 w 78"/>
                <a:gd name="T1" fmla="*/ 22 h 22"/>
                <a:gd name="T2" fmla="*/ 2 w 78"/>
                <a:gd name="T3" fmla="*/ 22 h 22"/>
                <a:gd name="T4" fmla="*/ 0 w 78"/>
                <a:gd name="T5" fmla="*/ 20 h 22"/>
                <a:gd name="T6" fmla="*/ 0 w 78"/>
                <a:gd name="T7" fmla="*/ 20 h 22"/>
                <a:gd name="T8" fmla="*/ 0 w 78"/>
                <a:gd name="T9" fmla="*/ 18 h 22"/>
                <a:gd name="T10" fmla="*/ 2 w 78"/>
                <a:gd name="T11" fmla="*/ 16 h 22"/>
                <a:gd name="T12" fmla="*/ 2 w 78"/>
                <a:gd name="T13" fmla="*/ 16 h 22"/>
                <a:gd name="T14" fmla="*/ 18 w 78"/>
                <a:gd name="T15" fmla="*/ 10 h 22"/>
                <a:gd name="T16" fmla="*/ 36 w 78"/>
                <a:gd name="T17" fmla="*/ 6 h 22"/>
                <a:gd name="T18" fmla="*/ 54 w 78"/>
                <a:gd name="T19" fmla="*/ 2 h 22"/>
                <a:gd name="T20" fmla="*/ 74 w 78"/>
                <a:gd name="T21" fmla="*/ 0 h 22"/>
                <a:gd name="T22" fmla="*/ 74 w 78"/>
                <a:gd name="T23" fmla="*/ 0 h 22"/>
                <a:gd name="T24" fmla="*/ 78 w 78"/>
                <a:gd name="T25" fmla="*/ 0 h 22"/>
                <a:gd name="T26" fmla="*/ 78 w 78"/>
                <a:gd name="T27" fmla="*/ 2 h 22"/>
                <a:gd name="T28" fmla="*/ 78 w 78"/>
                <a:gd name="T29" fmla="*/ 2 h 22"/>
                <a:gd name="T30" fmla="*/ 78 w 78"/>
                <a:gd name="T31" fmla="*/ 6 h 22"/>
                <a:gd name="T32" fmla="*/ 76 w 78"/>
                <a:gd name="T33" fmla="*/ 6 h 22"/>
                <a:gd name="T34" fmla="*/ 76 w 78"/>
                <a:gd name="T35" fmla="*/ 6 h 22"/>
                <a:gd name="T36" fmla="*/ 56 w 78"/>
                <a:gd name="T37" fmla="*/ 8 h 22"/>
                <a:gd name="T38" fmla="*/ 38 w 78"/>
                <a:gd name="T39" fmla="*/ 12 h 22"/>
                <a:gd name="T40" fmla="*/ 20 w 78"/>
                <a:gd name="T41" fmla="*/ 16 h 22"/>
                <a:gd name="T42" fmla="*/ 4 w 78"/>
                <a:gd name="T43" fmla="*/ 22 h 22"/>
                <a:gd name="T44" fmla="*/ 4 w 78"/>
                <a:gd name="T45" fmla="*/ 22 h 22"/>
                <a:gd name="T46" fmla="*/ 2 w 78"/>
                <a:gd name="T47" fmla="*/ 22 h 22"/>
                <a:gd name="T48" fmla="*/ 2 w 78"/>
                <a:gd name="T4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2">
                  <a:moveTo>
                    <a:pt x="2" y="22"/>
                  </a:move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0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56" y="8"/>
                  </a:lnTo>
                  <a:lnTo>
                    <a:pt x="38" y="12"/>
                  </a:lnTo>
                  <a:lnTo>
                    <a:pt x="20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0" name="Freeform 583"/>
            <p:cNvSpPr>
              <a:spLocks/>
            </p:cNvSpPr>
            <p:nvPr/>
          </p:nvSpPr>
          <p:spPr bwMode="auto">
            <a:xfrm>
              <a:off x="5719763" y="1047750"/>
              <a:ext cx="123825" cy="34925"/>
            </a:xfrm>
            <a:custGeom>
              <a:avLst/>
              <a:gdLst>
                <a:gd name="T0" fmla="*/ 2 w 78"/>
                <a:gd name="T1" fmla="*/ 22 h 22"/>
                <a:gd name="T2" fmla="*/ 2 w 78"/>
                <a:gd name="T3" fmla="*/ 22 h 22"/>
                <a:gd name="T4" fmla="*/ 0 w 78"/>
                <a:gd name="T5" fmla="*/ 20 h 22"/>
                <a:gd name="T6" fmla="*/ 0 w 78"/>
                <a:gd name="T7" fmla="*/ 20 h 22"/>
                <a:gd name="T8" fmla="*/ 0 w 78"/>
                <a:gd name="T9" fmla="*/ 18 h 22"/>
                <a:gd name="T10" fmla="*/ 2 w 78"/>
                <a:gd name="T11" fmla="*/ 16 h 22"/>
                <a:gd name="T12" fmla="*/ 2 w 78"/>
                <a:gd name="T13" fmla="*/ 16 h 22"/>
                <a:gd name="T14" fmla="*/ 18 w 78"/>
                <a:gd name="T15" fmla="*/ 10 h 22"/>
                <a:gd name="T16" fmla="*/ 36 w 78"/>
                <a:gd name="T17" fmla="*/ 6 h 22"/>
                <a:gd name="T18" fmla="*/ 54 w 78"/>
                <a:gd name="T19" fmla="*/ 2 h 22"/>
                <a:gd name="T20" fmla="*/ 74 w 78"/>
                <a:gd name="T21" fmla="*/ 0 h 22"/>
                <a:gd name="T22" fmla="*/ 74 w 78"/>
                <a:gd name="T23" fmla="*/ 0 h 22"/>
                <a:gd name="T24" fmla="*/ 78 w 78"/>
                <a:gd name="T25" fmla="*/ 0 h 22"/>
                <a:gd name="T26" fmla="*/ 78 w 78"/>
                <a:gd name="T27" fmla="*/ 2 h 22"/>
                <a:gd name="T28" fmla="*/ 78 w 78"/>
                <a:gd name="T29" fmla="*/ 2 h 22"/>
                <a:gd name="T30" fmla="*/ 78 w 78"/>
                <a:gd name="T31" fmla="*/ 4 h 22"/>
                <a:gd name="T32" fmla="*/ 76 w 78"/>
                <a:gd name="T33" fmla="*/ 6 h 22"/>
                <a:gd name="T34" fmla="*/ 76 w 78"/>
                <a:gd name="T35" fmla="*/ 6 h 22"/>
                <a:gd name="T36" fmla="*/ 56 w 78"/>
                <a:gd name="T37" fmla="*/ 8 h 22"/>
                <a:gd name="T38" fmla="*/ 38 w 78"/>
                <a:gd name="T39" fmla="*/ 12 h 22"/>
                <a:gd name="T40" fmla="*/ 20 w 78"/>
                <a:gd name="T41" fmla="*/ 16 h 22"/>
                <a:gd name="T42" fmla="*/ 4 w 78"/>
                <a:gd name="T43" fmla="*/ 22 h 22"/>
                <a:gd name="T44" fmla="*/ 4 w 78"/>
                <a:gd name="T45" fmla="*/ 22 h 22"/>
                <a:gd name="T46" fmla="*/ 2 w 78"/>
                <a:gd name="T47" fmla="*/ 22 h 22"/>
                <a:gd name="T48" fmla="*/ 2 w 78"/>
                <a:gd name="T4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2">
                  <a:moveTo>
                    <a:pt x="2" y="22"/>
                  </a:move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0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56" y="8"/>
                  </a:lnTo>
                  <a:lnTo>
                    <a:pt x="38" y="12"/>
                  </a:lnTo>
                  <a:lnTo>
                    <a:pt x="20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1" name="Freeform 584"/>
            <p:cNvSpPr>
              <a:spLocks/>
            </p:cNvSpPr>
            <p:nvPr/>
          </p:nvSpPr>
          <p:spPr bwMode="auto">
            <a:xfrm>
              <a:off x="5719763" y="1063625"/>
              <a:ext cx="123825" cy="38100"/>
            </a:xfrm>
            <a:custGeom>
              <a:avLst/>
              <a:gdLst>
                <a:gd name="T0" fmla="*/ 2 w 78"/>
                <a:gd name="T1" fmla="*/ 24 h 24"/>
                <a:gd name="T2" fmla="*/ 2 w 78"/>
                <a:gd name="T3" fmla="*/ 24 h 24"/>
                <a:gd name="T4" fmla="*/ 0 w 78"/>
                <a:gd name="T5" fmla="*/ 22 h 24"/>
                <a:gd name="T6" fmla="*/ 0 w 78"/>
                <a:gd name="T7" fmla="*/ 22 h 24"/>
                <a:gd name="T8" fmla="*/ 0 w 78"/>
                <a:gd name="T9" fmla="*/ 18 h 24"/>
                <a:gd name="T10" fmla="*/ 2 w 78"/>
                <a:gd name="T11" fmla="*/ 16 h 24"/>
                <a:gd name="T12" fmla="*/ 2 w 78"/>
                <a:gd name="T13" fmla="*/ 16 h 24"/>
                <a:gd name="T14" fmla="*/ 18 w 78"/>
                <a:gd name="T15" fmla="*/ 12 h 24"/>
                <a:gd name="T16" fmla="*/ 36 w 78"/>
                <a:gd name="T17" fmla="*/ 6 h 24"/>
                <a:gd name="T18" fmla="*/ 54 w 78"/>
                <a:gd name="T19" fmla="*/ 2 h 24"/>
                <a:gd name="T20" fmla="*/ 74 w 78"/>
                <a:gd name="T21" fmla="*/ 0 h 24"/>
                <a:gd name="T22" fmla="*/ 74 w 78"/>
                <a:gd name="T23" fmla="*/ 0 h 24"/>
                <a:gd name="T24" fmla="*/ 78 w 78"/>
                <a:gd name="T25" fmla="*/ 2 h 24"/>
                <a:gd name="T26" fmla="*/ 78 w 78"/>
                <a:gd name="T27" fmla="*/ 4 h 24"/>
                <a:gd name="T28" fmla="*/ 78 w 78"/>
                <a:gd name="T29" fmla="*/ 4 h 24"/>
                <a:gd name="T30" fmla="*/ 78 w 78"/>
                <a:gd name="T31" fmla="*/ 6 h 24"/>
                <a:gd name="T32" fmla="*/ 76 w 78"/>
                <a:gd name="T33" fmla="*/ 8 h 24"/>
                <a:gd name="T34" fmla="*/ 76 w 78"/>
                <a:gd name="T35" fmla="*/ 8 h 24"/>
                <a:gd name="T36" fmla="*/ 56 w 78"/>
                <a:gd name="T37" fmla="*/ 10 h 24"/>
                <a:gd name="T38" fmla="*/ 38 w 78"/>
                <a:gd name="T39" fmla="*/ 12 h 24"/>
                <a:gd name="T40" fmla="*/ 20 w 78"/>
                <a:gd name="T41" fmla="*/ 18 h 24"/>
                <a:gd name="T42" fmla="*/ 4 w 78"/>
                <a:gd name="T43" fmla="*/ 24 h 24"/>
                <a:gd name="T44" fmla="*/ 4 w 78"/>
                <a:gd name="T45" fmla="*/ 24 h 24"/>
                <a:gd name="T46" fmla="*/ 2 w 78"/>
                <a:gd name="T47" fmla="*/ 24 h 24"/>
                <a:gd name="T48" fmla="*/ 2 w 78"/>
                <a:gd name="T4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4">
                  <a:moveTo>
                    <a:pt x="2" y="24"/>
                  </a:moveTo>
                  <a:lnTo>
                    <a:pt x="2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2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6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56" y="10"/>
                  </a:lnTo>
                  <a:lnTo>
                    <a:pt x="38" y="12"/>
                  </a:lnTo>
                  <a:lnTo>
                    <a:pt x="20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2" name="Freeform 585"/>
            <p:cNvSpPr>
              <a:spLocks/>
            </p:cNvSpPr>
            <p:nvPr/>
          </p:nvSpPr>
          <p:spPr bwMode="auto">
            <a:xfrm>
              <a:off x="5719763" y="1082675"/>
              <a:ext cx="123825" cy="34925"/>
            </a:xfrm>
            <a:custGeom>
              <a:avLst/>
              <a:gdLst>
                <a:gd name="T0" fmla="*/ 2 w 78"/>
                <a:gd name="T1" fmla="*/ 22 h 22"/>
                <a:gd name="T2" fmla="*/ 2 w 78"/>
                <a:gd name="T3" fmla="*/ 22 h 22"/>
                <a:gd name="T4" fmla="*/ 0 w 78"/>
                <a:gd name="T5" fmla="*/ 20 h 22"/>
                <a:gd name="T6" fmla="*/ 0 w 78"/>
                <a:gd name="T7" fmla="*/ 20 h 22"/>
                <a:gd name="T8" fmla="*/ 0 w 78"/>
                <a:gd name="T9" fmla="*/ 18 h 22"/>
                <a:gd name="T10" fmla="*/ 2 w 78"/>
                <a:gd name="T11" fmla="*/ 16 h 22"/>
                <a:gd name="T12" fmla="*/ 2 w 78"/>
                <a:gd name="T13" fmla="*/ 16 h 22"/>
                <a:gd name="T14" fmla="*/ 18 w 78"/>
                <a:gd name="T15" fmla="*/ 10 h 22"/>
                <a:gd name="T16" fmla="*/ 36 w 78"/>
                <a:gd name="T17" fmla="*/ 6 h 22"/>
                <a:gd name="T18" fmla="*/ 54 w 78"/>
                <a:gd name="T19" fmla="*/ 2 h 22"/>
                <a:gd name="T20" fmla="*/ 74 w 78"/>
                <a:gd name="T21" fmla="*/ 0 h 22"/>
                <a:gd name="T22" fmla="*/ 74 w 78"/>
                <a:gd name="T23" fmla="*/ 0 h 22"/>
                <a:gd name="T24" fmla="*/ 78 w 78"/>
                <a:gd name="T25" fmla="*/ 0 h 22"/>
                <a:gd name="T26" fmla="*/ 78 w 78"/>
                <a:gd name="T27" fmla="*/ 4 h 22"/>
                <a:gd name="T28" fmla="*/ 78 w 78"/>
                <a:gd name="T29" fmla="*/ 4 h 22"/>
                <a:gd name="T30" fmla="*/ 78 w 78"/>
                <a:gd name="T31" fmla="*/ 6 h 22"/>
                <a:gd name="T32" fmla="*/ 76 w 78"/>
                <a:gd name="T33" fmla="*/ 6 h 22"/>
                <a:gd name="T34" fmla="*/ 76 w 78"/>
                <a:gd name="T35" fmla="*/ 6 h 22"/>
                <a:gd name="T36" fmla="*/ 56 w 78"/>
                <a:gd name="T37" fmla="*/ 8 h 22"/>
                <a:gd name="T38" fmla="*/ 38 w 78"/>
                <a:gd name="T39" fmla="*/ 12 h 22"/>
                <a:gd name="T40" fmla="*/ 20 w 78"/>
                <a:gd name="T41" fmla="*/ 16 h 22"/>
                <a:gd name="T42" fmla="*/ 4 w 78"/>
                <a:gd name="T43" fmla="*/ 22 h 22"/>
                <a:gd name="T44" fmla="*/ 4 w 78"/>
                <a:gd name="T45" fmla="*/ 22 h 22"/>
                <a:gd name="T46" fmla="*/ 2 w 78"/>
                <a:gd name="T47" fmla="*/ 22 h 22"/>
                <a:gd name="T48" fmla="*/ 2 w 78"/>
                <a:gd name="T4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2">
                  <a:moveTo>
                    <a:pt x="2" y="22"/>
                  </a:move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0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56" y="8"/>
                  </a:lnTo>
                  <a:lnTo>
                    <a:pt x="38" y="12"/>
                  </a:lnTo>
                  <a:lnTo>
                    <a:pt x="20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3" name="Freeform 586"/>
            <p:cNvSpPr>
              <a:spLocks/>
            </p:cNvSpPr>
            <p:nvPr/>
          </p:nvSpPr>
          <p:spPr bwMode="auto">
            <a:xfrm>
              <a:off x="5719763" y="1101725"/>
              <a:ext cx="123825" cy="34925"/>
            </a:xfrm>
            <a:custGeom>
              <a:avLst/>
              <a:gdLst>
                <a:gd name="T0" fmla="*/ 2 w 78"/>
                <a:gd name="T1" fmla="*/ 22 h 22"/>
                <a:gd name="T2" fmla="*/ 2 w 78"/>
                <a:gd name="T3" fmla="*/ 22 h 22"/>
                <a:gd name="T4" fmla="*/ 0 w 78"/>
                <a:gd name="T5" fmla="*/ 20 h 22"/>
                <a:gd name="T6" fmla="*/ 0 w 78"/>
                <a:gd name="T7" fmla="*/ 20 h 22"/>
                <a:gd name="T8" fmla="*/ 0 w 78"/>
                <a:gd name="T9" fmla="*/ 18 h 22"/>
                <a:gd name="T10" fmla="*/ 2 w 78"/>
                <a:gd name="T11" fmla="*/ 16 h 22"/>
                <a:gd name="T12" fmla="*/ 2 w 78"/>
                <a:gd name="T13" fmla="*/ 16 h 22"/>
                <a:gd name="T14" fmla="*/ 18 w 78"/>
                <a:gd name="T15" fmla="*/ 10 h 22"/>
                <a:gd name="T16" fmla="*/ 36 w 78"/>
                <a:gd name="T17" fmla="*/ 6 h 22"/>
                <a:gd name="T18" fmla="*/ 54 w 78"/>
                <a:gd name="T19" fmla="*/ 2 h 22"/>
                <a:gd name="T20" fmla="*/ 74 w 78"/>
                <a:gd name="T21" fmla="*/ 0 h 22"/>
                <a:gd name="T22" fmla="*/ 74 w 78"/>
                <a:gd name="T23" fmla="*/ 0 h 22"/>
                <a:gd name="T24" fmla="*/ 78 w 78"/>
                <a:gd name="T25" fmla="*/ 0 h 22"/>
                <a:gd name="T26" fmla="*/ 78 w 78"/>
                <a:gd name="T27" fmla="*/ 2 h 22"/>
                <a:gd name="T28" fmla="*/ 78 w 78"/>
                <a:gd name="T29" fmla="*/ 2 h 22"/>
                <a:gd name="T30" fmla="*/ 78 w 78"/>
                <a:gd name="T31" fmla="*/ 4 h 22"/>
                <a:gd name="T32" fmla="*/ 76 w 78"/>
                <a:gd name="T33" fmla="*/ 6 h 22"/>
                <a:gd name="T34" fmla="*/ 76 w 78"/>
                <a:gd name="T35" fmla="*/ 6 h 22"/>
                <a:gd name="T36" fmla="*/ 56 w 78"/>
                <a:gd name="T37" fmla="*/ 8 h 22"/>
                <a:gd name="T38" fmla="*/ 38 w 78"/>
                <a:gd name="T39" fmla="*/ 12 h 22"/>
                <a:gd name="T40" fmla="*/ 20 w 78"/>
                <a:gd name="T41" fmla="*/ 16 h 22"/>
                <a:gd name="T42" fmla="*/ 4 w 78"/>
                <a:gd name="T43" fmla="*/ 22 h 22"/>
                <a:gd name="T44" fmla="*/ 4 w 78"/>
                <a:gd name="T45" fmla="*/ 22 h 22"/>
                <a:gd name="T46" fmla="*/ 2 w 78"/>
                <a:gd name="T47" fmla="*/ 22 h 22"/>
                <a:gd name="T48" fmla="*/ 2 w 78"/>
                <a:gd name="T4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22">
                  <a:moveTo>
                    <a:pt x="2" y="22"/>
                  </a:move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8" y="10"/>
                  </a:lnTo>
                  <a:lnTo>
                    <a:pt x="36" y="6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56" y="8"/>
                  </a:lnTo>
                  <a:lnTo>
                    <a:pt x="38" y="12"/>
                  </a:lnTo>
                  <a:lnTo>
                    <a:pt x="20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4" name="Freeform 587"/>
            <p:cNvSpPr>
              <a:spLocks/>
            </p:cNvSpPr>
            <p:nvPr/>
          </p:nvSpPr>
          <p:spPr bwMode="auto">
            <a:xfrm>
              <a:off x="5665788" y="1162050"/>
              <a:ext cx="57150" cy="92075"/>
            </a:xfrm>
            <a:custGeom>
              <a:avLst/>
              <a:gdLst>
                <a:gd name="T0" fmla="*/ 0 w 36"/>
                <a:gd name="T1" fmla="*/ 24 h 58"/>
                <a:gd name="T2" fmla="*/ 0 w 36"/>
                <a:gd name="T3" fmla="*/ 58 h 58"/>
                <a:gd name="T4" fmla="*/ 0 w 36"/>
                <a:gd name="T5" fmla="*/ 58 h 58"/>
                <a:gd name="T6" fmla="*/ 14 w 36"/>
                <a:gd name="T7" fmla="*/ 46 h 58"/>
                <a:gd name="T8" fmla="*/ 36 w 36"/>
                <a:gd name="T9" fmla="*/ 34 h 58"/>
                <a:gd name="T10" fmla="*/ 36 w 36"/>
                <a:gd name="T11" fmla="*/ 0 h 58"/>
                <a:gd name="T12" fmla="*/ 36 w 36"/>
                <a:gd name="T13" fmla="*/ 0 h 58"/>
                <a:gd name="T14" fmla="*/ 14 w 36"/>
                <a:gd name="T15" fmla="*/ 12 h 58"/>
                <a:gd name="T16" fmla="*/ 0 w 36"/>
                <a:gd name="T17" fmla="*/ 24 h 58"/>
                <a:gd name="T18" fmla="*/ 0 w 36"/>
                <a:gd name="T19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8">
                  <a:moveTo>
                    <a:pt x="0" y="24"/>
                  </a:moveTo>
                  <a:lnTo>
                    <a:pt x="0" y="58"/>
                  </a:lnTo>
                  <a:lnTo>
                    <a:pt x="0" y="58"/>
                  </a:lnTo>
                  <a:lnTo>
                    <a:pt x="14" y="46"/>
                  </a:lnTo>
                  <a:lnTo>
                    <a:pt x="36" y="3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14" y="12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805" name="グループ化 1804"/>
          <p:cNvGrpSpPr/>
          <p:nvPr/>
        </p:nvGrpSpPr>
        <p:grpSpPr>
          <a:xfrm>
            <a:off x="8698873" y="2587679"/>
            <a:ext cx="434926" cy="406123"/>
            <a:chOff x="2411413" y="3267075"/>
            <a:chExt cx="479425" cy="447675"/>
          </a:xfrm>
        </p:grpSpPr>
        <p:sp>
          <p:nvSpPr>
            <p:cNvPr id="1806" name="Freeform 588"/>
            <p:cNvSpPr>
              <a:spLocks/>
            </p:cNvSpPr>
            <p:nvPr/>
          </p:nvSpPr>
          <p:spPr bwMode="auto">
            <a:xfrm>
              <a:off x="2411413" y="3267075"/>
              <a:ext cx="479425" cy="447675"/>
            </a:xfrm>
            <a:custGeom>
              <a:avLst/>
              <a:gdLst>
                <a:gd name="T0" fmla="*/ 166 w 302"/>
                <a:gd name="T1" fmla="*/ 46 h 282"/>
                <a:gd name="T2" fmla="*/ 224 w 302"/>
                <a:gd name="T3" fmla="*/ 12 h 282"/>
                <a:gd name="T4" fmla="*/ 226 w 302"/>
                <a:gd name="T5" fmla="*/ 2 h 282"/>
                <a:gd name="T6" fmla="*/ 222 w 302"/>
                <a:gd name="T7" fmla="*/ 0 h 282"/>
                <a:gd name="T8" fmla="*/ 150 w 302"/>
                <a:gd name="T9" fmla="*/ 40 h 282"/>
                <a:gd name="T10" fmla="*/ 84 w 302"/>
                <a:gd name="T11" fmla="*/ 0 h 282"/>
                <a:gd name="T12" fmla="*/ 76 w 302"/>
                <a:gd name="T13" fmla="*/ 2 h 282"/>
                <a:gd name="T14" fmla="*/ 74 w 302"/>
                <a:gd name="T15" fmla="*/ 8 h 282"/>
                <a:gd name="T16" fmla="*/ 136 w 302"/>
                <a:gd name="T17" fmla="*/ 46 h 282"/>
                <a:gd name="T18" fmla="*/ 38 w 302"/>
                <a:gd name="T19" fmla="*/ 46 h 282"/>
                <a:gd name="T20" fmla="*/ 24 w 302"/>
                <a:gd name="T21" fmla="*/ 50 h 282"/>
                <a:gd name="T22" fmla="*/ 12 w 302"/>
                <a:gd name="T23" fmla="*/ 58 h 282"/>
                <a:gd name="T24" fmla="*/ 2 w 302"/>
                <a:gd name="T25" fmla="*/ 70 h 282"/>
                <a:gd name="T26" fmla="*/ 0 w 302"/>
                <a:gd name="T27" fmla="*/ 84 h 282"/>
                <a:gd name="T28" fmla="*/ 0 w 302"/>
                <a:gd name="T29" fmla="*/ 210 h 282"/>
                <a:gd name="T30" fmla="*/ 2 w 302"/>
                <a:gd name="T31" fmla="*/ 224 h 282"/>
                <a:gd name="T32" fmla="*/ 12 w 302"/>
                <a:gd name="T33" fmla="*/ 236 h 282"/>
                <a:gd name="T34" fmla="*/ 24 w 302"/>
                <a:gd name="T35" fmla="*/ 244 h 282"/>
                <a:gd name="T36" fmla="*/ 38 w 302"/>
                <a:gd name="T37" fmla="*/ 246 h 282"/>
                <a:gd name="T38" fmla="*/ 50 w 302"/>
                <a:gd name="T39" fmla="*/ 246 h 282"/>
                <a:gd name="T40" fmla="*/ 50 w 302"/>
                <a:gd name="T41" fmla="*/ 268 h 282"/>
                <a:gd name="T42" fmla="*/ 50 w 302"/>
                <a:gd name="T43" fmla="*/ 274 h 282"/>
                <a:gd name="T44" fmla="*/ 58 w 302"/>
                <a:gd name="T45" fmla="*/ 280 h 282"/>
                <a:gd name="T46" fmla="*/ 64 w 302"/>
                <a:gd name="T47" fmla="*/ 282 h 282"/>
                <a:gd name="T48" fmla="*/ 72 w 302"/>
                <a:gd name="T49" fmla="*/ 278 h 282"/>
                <a:gd name="T50" fmla="*/ 76 w 302"/>
                <a:gd name="T51" fmla="*/ 268 h 282"/>
                <a:gd name="T52" fmla="*/ 76 w 302"/>
                <a:gd name="T53" fmla="*/ 246 h 282"/>
                <a:gd name="T54" fmla="*/ 226 w 302"/>
                <a:gd name="T55" fmla="*/ 246 h 282"/>
                <a:gd name="T56" fmla="*/ 226 w 302"/>
                <a:gd name="T57" fmla="*/ 246 h 282"/>
                <a:gd name="T58" fmla="*/ 226 w 302"/>
                <a:gd name="T59" fmla="*/ 268 h 282"/>
                <a:gd name="T60" fmla="*/ 230 w 302"/>
                <a:gd name="T61" fmla="*/ 278 h 282"/>
                <a:gd name="T62" fmla="*/ 238 w 302"/>
                <a:gd name="T63" fmla="*/ 282 h 282"/>
                <a:gd name="T64" fmla="*/ 244 w 302"/>
                <a:gd name="T65" fmla="*/ 280 h 282"/>
                <a:gd name="T66" fmla="*/ 252 w 302"/>
                <a:gd name="T67" fmla="*/ 274 h 282"/>
                <a:gd name="T68" fmla="*/ 252 w 302"/>
                <a:gd name="T69" fmla="*/ 246 h 282"/>
                <a:gd name="T70" fmla="*/ 252 w 302"/>
                <a:gd name="T71" fmla="*/ 246 h 282"/>
                <a:gd name="T72" fmla="*/ 264 w 302"/>
                <a:gd name="T73" fmla="*/ 246 h 282"/>
                <a:gd name="T74" fmla="*/ 278 w 302"/>
                <a:gd name="T75" fmla="*/ 244 h 282"/>
                <a:gd name="T76" fmla="*/ 290 w 302"/>
                <a:gd name="T77" fmla="*/ 236 h 282"/>
                <a:gd name="T78" fmla="*/ 298 w 302"/>
                <a:gd name="T79" fmla="*/ 224 h 282"/>
                <a:gd name="T80" fmla="*/ 302 w 302"/>
                <a:gd name="T81" fmla="*/ 210 h 282"/>
                <a:gd name="T82" fmla="*/ 302 w 302"/>
                <a:gd name="T83" fmla="*/ 84 h 282"/>
                <a:gd name="T84" fmla="*/ 298 w 302"/>
                <a:gd name="T85" fmla="*/ 70 h 282"/>
                <a:gd name="T86" fmla="*/ 290 w 302"/>
                <a:gd name="T87" fmla="*/ 58 h 282"/>
                <a:gd name="T88" fmla="*/ 278 w 302"/>
                <a:gd name="T89" fmla="*/ 50 h 282"/>
                <a:gd name="T90" fmla="*/ 264 w 302"/>
                <a:gd name="T91" fmla="*/ 4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" h="282">
                  <a:moveTo>
                    <a:pt x="264" y="46"/>
                  </a:moveTo>
                  <a:lnTo>
                    <a:pt x="166" y="46"/>
                  </a:lnTo>
                  <a:lnTo>
                    <a:pt x="224" y="12"/>
                  </a:lnTo>
                  <a:lnTo>
                    <a:pt x="224" y="12"/>
                  </a:lnTo>
                  <a:lnTo>
                    <a:pt x="228" y="8"/>
                  </a:lnTo>
                  <a:lnTo>
                    <a:pt x="226" y="2"/>
                  </a:lnTo>
                  <a:lnTo>
                    <a:pt x="226" y="2"/>
                  </a:lnTo>
                  <a:lnTo>
                    <a:pt x="222" y="0"/>
                  </a:lnTo>
                  <a:lnTo>
                    <a:pt x="218" y="0"/>
                  </a:lnTo>
                  <a:lnTo>
                    <a:pt x="150" y="4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8"/>
                  </a:lnTo>
                  <a:lnTo>
                    <a:pt x="78" y="12"/>
                  </a:lnTo>
                  <a:lnTo>
                    <a:pt x="136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0" y="48"/>
                  </a:lnTo>
                  <a:lnTo>
                    <a:pt x="24" y="50"/>
                  </a:lnTo>
                  <a:lnTo>
                    <a:pt x="16" y="54"/>
                  </a:lnTo>
                  <a:lnTo>
                    <a:pt x="12" y="58"/>
                  </a:lnTo>
                  <a:lnTo>
                    <a:pt x="6" y="64"/>
                  </a:lnTo>
                  <a:lnTo>
                    <a:pt x="2" y="70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0" y="216"/>
                  </a:lnTo>
                  <a:lnTo>
                    <a:pt x="2" y="224"/>
                  </a:lnTo>
                  <a:lnTo>
                    <a:pt x="6" y="230"/>
                  </a:lnTo>
                  <a:lnTo>
                    <a:pt x="12" y="236"/>
                  </a:lnTo>
                  <a:lnTo>
                    <a:pt x="16" y="240"/>
                  </a:lnTo>
                  <a:lnTo>
                    <a:pt x="24" y="244"/>
                  </a:lnTo>
                  <a:lnTo>
                    <a:pt x="30" y="246"/>
                  </a:lnTo>
                  <a:lnTo>
                    <a:pt x="38" y="246"/>
                  </a:lnTo>
                  <a:lnTo>
                    <a:pt x="50" y="246"/>
                  </a:lnTo>
                  <a:lnTo>
                    <a:pt x="50" y="246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  <a:lnTo>
                    <a:pt x="50" y="274"/>
                  </a:lnTo>
                  <a:lnTo>
                    <a:pt x="54" y="278"/>
                  </a:lnTo>
                  <a:lnTo>
                    <a:pt x="58" y="280"/>
                  </a:lnTo>
                  <a:lnTo>
                    <a:pt x="64" y="282"/>
                  </a:lnTo>
                  <a:lnTo>
                    <a:pt x="64" y="282"/>
                  </a:lnTo>
                  <a:lnTo>
                    <a:pt x="68" y="280"/>
                  </a:lnTo>
                  <a:lnTo>
                    <a:pt x="72" y="278"/>
                  </a:lnTo>
                  <a:lnTo>
                    <a:pt x="76" y="274"/>
                  </a:lnTo>
                  <a:lnTo>
                    <a:pt x="76" y="268"/>
                  </a:lnTo>
                  <a:lnTo>
                    <a:pt x="76" y="246"/>
                  </a:lnTo>
                  <a:lnTo>
                    <a:pt x="76" y="246"/>
                  </a:lnTo>
                  <a:lnTo>
                    <a:pt x="76" y="246"/>
                  </a:lnTo>
                  <a:lnTo>
                    <a:pt x="226" y="246"/>
                  </a:lnTo>
                  <a:lnTo>
                    <a:pt x="226" y="246"/>
                  </a:lnTo>
                  <a:lnTo>
                    <a:pt x="226" y="246"/>
                  </a:lnTo>
                  <a:lnTo>
                    <a:pt x="226" y="268"/>
                  </a:lnTo>
                  <a:lnTo>
                    <a:pt x="226" y="268"/>
                  </a:lnTo>
                  <a:lnTo>
                    <a:pt x="226" y="274"/>
                  </a:lnTo>
                  <a:lnTo>
                    <a:pt x="230" y="278"/>
                  </a:lnTo>
                  <a:lnTo>
                    <a:pt x="234" y="280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44" y="280"/>
                  </a:lnTo>
                  <a:lnTo>
                    <a:pt x="248" y="278"/>
                  </a:lnTo>
                  <a:lnTo>
                    <a:pt x="252" y="274"/>
                  </a:lnTo>
                  <a:lnTo>
                    <a:pt x="252" y="268"/>
                  </a:lnTo>
                  <a:lnTo>
                    <a:pt x="252" y="246"/>
                  </a:lnTo>
                  <a:lnTo>
                    <a:pt x="252" y="246"/>
                  </a:lnTo>
                  <a:lnTo>
                    <a:pt x="252" y="246"/>
                  </a:lnTo>
                  <a:lnTo>
                    <a:pt x="264" y="246"/>
                  </a:lnTo>
                  <a:lnTo>
                    <a:pt x="264" y="246"/>
                  </a:lnTo>
                  <a:lnTo>
                    <a:pt x="272" y="246"/>
                  </a:lnTo>
                  <a:lnTo>
                    <a:pt x="278" y="244"/>
                  </a:lnTo>
                  <a:lnTo>
                    <a:pt x="286" y="240"/>
                  </a:lnTo>
                  <a:lnTo>
                    <a:pt x="290" y="236"/>
                  </a:lnTo>
                  <a:lnTo>
                    <a:pt x="296" y="230"/>
                  </a:lnTo>
                  <a:lnTo>
                    <a:pt x="298" y="224"/>
                  </a:lnTo>
                  <a:lnTo>
                    <a:pt x="302" y="216"/>
                  </a:lnTo>
                  <a:lnTo>
                    <a:pt x="302" y="210"/>
                  </a:lnTo>
                  <a:lnTo>
                    <a:pt x="302" y="84"/>
                  </a:lnTo>
                  <a:lnTo>
                    <a:pt x="302" y="84"/>
                  </a:lnTo>
                  <a:lnTo>
                    <a:pt x="302" y="76"/>
                  </a:lnTo>
                  <a:lnTo>
                    <a:pt x="298" y="70"/>
                  </a:lnTo>
                  <a:lnTo>
                    <a:pt x="296" y="64"/>
                  </a:lnTo>
                  <a:lnTo>
                    <a:pt x="290" y="58"/>
                  </a:lnTo>
                  <a:lnTo>
                    <a:pt x="286" y="54"/>
                  </a:lnTo>
                  <a:lnTo>
                    <a:pt x="278" y="50"/>
                  </a:lnTo>
                  <a:lnTo>
                    <a:pt x="272" y="48"/>
                  </a:lnTo>
                  <a:lnTo>
                    <a:pt x="264" y="46"/>
                  </a:lnTo>
                  <a:lnTo>
                    <a:pt x="264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7" name="Freeform 589"/>
            <p:cNvSpPr>
              <a:spLocks/>
            </p:cNvSpPr>
            <p:nvPr/>
          </p:nvSpPr>
          <p:spPr bwMode="auto">
            <a:xfrm>
              <a:off x="2439988" y="3371850"/>
              <a:ext cx="355600" cy="238125"/>
            </a:xfrm>
            <a:custGeom>
              <a:avLst/>
              <a:gdLst>
                <a:gd name="T0" fmla="*/ 20 w 224"/>
                <a:gd name="T1" fmla="*/ 150 h 150"/>
                <a:gd name="T2" fmla="*/ 20 w 224"/>
                <a:gd name="T3" fmla="*/ 150 h 150"/>
                <a:gd name="T4" fmla="*/ 12 w 224"/>
                <a:gd name="T5" fmla="*/ 150 h 150"/>
                <a:gd name="T6" fmla="*/ 6 w 224"/>
                <a:gd name="T7" fmla="*/ 146 h 150"/>
                <a:gd name="T8" fmla="*/ 2 w 224"/>
                <a:gd name="T9" fmla="*/ 140 h 150"/>
                <a:gd name="T10" fmla="*/ 0 w 224"/>
                <a:gd name="T11" fmla="*/ 132 h 150"/>
                <a:gd name="T12" fmla="*/ 0 w 224"/>
                <a:gd name="T13" fmla="*/ 18 h 150"/>
                <a:gd name="T14" fmla="*/ 0 w 224"/>
                <a:gd name="T15" fmla="*/ 18 h 150"/>
                <a:gd name="T16" fmla="*/ 2 w 224"/>
                <a:gd name="T17" fmla="*/ 12 h 150"/>
                <a:gd name="T18" fmla="*/ 6 w 224"/>
                <a:gd name="T19" fmla="*/ 6 h 150"/>
                <a:gd name="T20" fmla="*/ 12 w 224"/>
                <a:gd name="T21" fmla="*/ 2 h 150"/>
                <a:gd name="T22" fmla="*/ 20 w 224"/>
                <a:gd name="T23" fmla="*/ 0 h 150"/>
                <a:gd name="T24" fmla="*/ 204 w 224"/>
                <a:gd name="T25" fmla="*/ 0 h 150"/>
                <a:gd name="T26" fmla="*/ 204 w 224"/>
                <a:gd name="T27" fmla="*/ 0 h 150"/>
                <a:gd name="T28" fmla="*/ 212 w 224"/>
                <a:gd name="T29" fmla="*/ 2 h 150"/>
                <a:gd name="T30" fmla="*/ 218 w 224"/>
                <a:gd name="T31" fmla="*/ 6 h 150"/>
                <a:gd name="T32" fmla="*/ 222 w 224"/>
                <a:gd name="T33" fmla="*/ 12 h 150"/>
                <a:gd name="T34" fmla="*/ 224 w 224"/>
                <a:gd name="T35" fmla="*/ 18 h 150"/>
                <a:gd name="T36" fmla="*/ 224 w 224"/>
                <a:gd name="T37" fmla="*/ 132 h 150"/>
                <a:gd name="T38" fmla="*/ 224 w 224"/>
                <a:gd name="T39" fmla="*/ 132 h 150"/>
                <a:gd name="T40" fmla="*/ 222 w 224"/>
                <a:gd name="T41" fmla="*/ 140 h 150"/>
                <a:gd name="T42" fmla="*/ 218 w 224"/>
                <a:gd name="T43" fmla="*/ 146 h 150"/>
                <a:gd name="T44" fmla="*/ 212 w 224"/>
                <a:gd name="T45" fmla="*/ 150 h 150"/>
                <a:gd name="T46" fmla="*/ 204 w 224"/>
                <a:gd name="T47" fmla="*/ 150 h 150"/>
                <a:gd name="T48" fmla="*/ 20 w 224"/>
                <a:gd name="T4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" h="150">
                  <a:moveTo>
                    <a:pt x="20" y="150"/>
                  </a:moveTo>
                  <a:lnTo>
                    <a:pt x="20" y="150"/>
                  </a:lnTo>
                  <a:lnTo>
                    <a:pt x="12" y="150"/>
                  </a:lnTo>
                  <a:lnTo>
                    <a:pt x="6" y="146"/>
                  </a:lnTo>
                  <a:lnTo>
                    <a:pt x="2" y="140"/>
                  </a:lnTo>
                  <a:lnTo>
                    <a:pt x="0" y="13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18" y="6"/>
                  </a:lnTo>
                  <a:lnTo>
                    <a:pt x="222" y="12"/>
                  </a:lnTo>
                  <a:lnTo>
                    <a:pt x="224" y="18"/>
                  </a:lnTo>
                  <a:lnTo>
                    <a:pt x="224" y="132"/>
                  </a:lnTo>
                  <a:lnTo>
                    <a:pt x="224" y="132"/>
                  </a:lnTo>
                  <a:lnTo>
                    <a:pt x="222" y="140"/>
                  </a:lnTo>
                  <a:lnTo>
                    <a:pt x="218" y="146"/>
                  </a:lnTo>
                  <a:lnTo>
                    <a:pt x="212" y="150"/>
                  </a:lnTo>
                  <a:lnTo>
                    <a:pt x="204" y="150"/>
                  </a:lnTo>
                  <a:lnTo>
                    <a:pt x="20" y="15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8" name="Freeform 590"/>
            <p:cNvSpPr>
              <a:spLocks/>
            </p:cNvSpPr>
            <p:nvPr/>
          </p:nvSpPr>
          <p:spPr bwMode="auto">
            <a:xfrm>
              <a:off x="2452688" y="3384550"/>
              <a:ext cx="330200" cy="215900"/>
            </a:xfrm>
            <a:custGeom>
              <a:avLst/>
              <a:gdLst>
                <a:gd name="T0" fmla="*/ 12 w 208"/>
                <a:gd name="T1" fmla="*/ 136 h 136"/>
                <a:gd name="T2" fmla="*/ 12 w 208"/>
                <a:gd name="T3" fmla="*/ 136 h 136"/>
                <a:gd name="T4" fmla="*/ 8 w 208"/>
                <a:gd name="T5" fmla="*/ 134 h 136"/>
                <a:gd name="T6" fmla="*/ 4 w 208"/>
                <a:gd name="T7" fmla="*/ 132 h 136"/>
                <a:gd name="T8" fmla="*/ 2 w 208"/>
                <a:gd name="T9" fmla="*/ 128 h 136"/>
                <a:gd name="T10" fmla="*/ 0 w 208"/>
                <a:gd name="T11" fmla="*/ 124 h 136"/>
                <a:gd name="T12" fmla="*/ 0 w 208"/>
                <a:gd name="T13" fmla="*/ 10 h 136"/>
                <a:gd name="T14" fmla="*/ 0 w 208"/>
                <a:gd name="T15" fmla="*/ 10 h 136"/>
                <a:gd name="T16" fmla="*/ 2 w 208"/>
                <a:gd name="T17" fmla="*/ 6 h 136"/>
                <a:gd name="T18" fmla="*/ 4 w 208"/>
                <a:gd name="T19" fmla="*/ 2 h 136"/>
                <a:gd name="T20" fmla="*/ 8 w 208"/>
                <a:gd name="T21" fmla="*/ 0 h 136"/>
                <a:gd name="T22" fmla="*/ 12 w 208"/>
                <a:gd name="T23" fmla="*/ 0 h 136"/>
                <a:gd name="T24" fmla="*/ 196 w 208"/>
                <a:gd name="T25" fmla="*/ 0 h 136"/>
                <a:gd name="T26" fmla="*/ 196 w 208"/>
                <a:gd name="T27" fmla="*/ 0 h 136"/>
                <a:gd name="T28" fmla="*/ 200 w 208"/>
                <a:gd name="T29" fmla="*/ 0 h 136"/>
                <a:gd name="T30" fmla="*/ 204 w 208"/>
                <a:gd name="T31" fmla="*/ 2 h 136"/>
                <a:gd name="T32" fmla="*/ 208 w 208"/>
                <a:gd name="T33" fmla="*/ 6 h 136"/>
                <a:gd name="T34" fmla="*/ 208 w 208"/>
                <a:gd name="T35" fmla="*/ 10 h 136"/>
                <a:gd name="T36" fmla="*/ 208 w 208"/>
                <a:gd name="T37" fmla="*/ 124 h 136"/>
                <a:gd name="T38" fmla="*/ 208 w 208"/>
                <a:gd name="T39" fmla="*/ 124 h 136"/>
                <a:gd name="T40" fmla="*/ 208 w 208"/>
                <a:gd name="T41" fmla="*/ 128 h 136"/>
                <a:gd name="T42" fmla="*/ 204 w 208"/>
                <a:gd name="T43" fmla="*/ 132 h 136"/>
                <a:gd name="T44" fmla="*/ 200 w 208"/>
                <a:gd name="T45" fmla="*/ 134 h 136"/>
                <a:gd name="T46" fmla="*/ 196 w 208"/>
                <a:gd name="T47" fmla="*/ 136 h 136"/>
                <a:gd name="T48" fmla="*/ 12 w 208"/>
                <a:gd name="T4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8" h="136">
                  <a:moveTo>
                    <a:pt x="12" y="136"/>
                  </a:moveTo>
                  <a:lnTo>
                    <a:pt x="12" y="136"/>
                  </a:lnTo>
                  <a:lnTo>
                    <a:pt x="8" y="134"/>
                  </a:lnTo>
                  <a:lnTo>
                    <a:pt x="4" y="132"/>
                  </a:lnTo>
                  <a:lnTo>
                    <a:pt x="2" y="128"/>
                  </a:lnTo>
                  <a:lnTo>
                    <a:pt x="0" y="12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4" y="2"/>
                  </a:lnTo>
                  <a:lnTo>
                    <a:pt x="208" y="6"/>
                  </a:lnTo>
                  <a:lnTo>
                    <a:pt x="208" y="10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28"/>
                  </a:lnTo>
                  <a:lnTo>
                    <a:pt x="204" y="132"/>
                  </a:lnTo>
                  <a:lnTo>
                    <a:pt x="200" y="134"/>
                  </a:lnTo>
                  <a:lnTo>
                    <a:pt x="196" y="136"/>
                  </a:lnTo>
                  <a:lnTo>
                    <a:pt x="12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09" name="Freeform 591"/>
            <p:cNvSpPr>
              <a:spLocks/>
            </p:cNvSpPr>
            <p:nvPr/>
          </p:nvSpPr>
          <p:spPr bwMode="auto">
            <a:xfrm>
              <a:off x="2452688" y="3384550"/>
              <a:ext cx="88900" cy="85725"/>
            </a:xfrm>
            <a:custGeom>
              <a:avLst/>
              <a:gdLst>
                <a:gd name="T0" fmla="*/ 40 w 56"/>
                <a:gd name="T1" fmla="*/ 0 h 54"/>
                <a:gd name="T2" fmla="*/ 0 w 56"/>
                <a:gd name="T3" fmla="*/ 38 h 54"/>
                <a:gd name="T4" fmla="*/ 0 w 56"/>
                <a:gd name="T5" fmla="*/ 54 h 54"/>
                <a:gd name="T6" fmla="*/ 56 w 56"/>
                <a:gd name="T7" fmla="*/ 0 h 54"/>
                <a:gd name="T8" fmla="*/ 40 w 5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4">
                  <a:moveTo>
                    <a:pt x="40" y="0"/>
                  </a:moveTo>
                  <a:lnTo>
                    <a:pt x="0" y="38"/>
                  </a:lnTo>
                  <a:lnTo>
                    <a:pt x="0" y="54"/>
                  </a:lnTo>
                  <a:lnTo>
                    <a:pt x="56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0" name="Freeform 592"/>
            <p:cNvSpPr>
              <a:spLocks/>
            </p:cNvSpPr>
            <p:nvPr/>
          </p:nvSpPr>
          <p:spPr bwMode="auto">
            <a:xfrm>
              <a:off x="2452688" y="3384550"/>
              <a:ext cx="136525" cy="136525"/>
            </a:xfrm>
            <a:custGeom>
              <a:avLst/>
              <a:gdLst>
                <a:gd name="T0" fmla="*/ 72 w 86"/>
                <a:gd name="T1" fmla="*/ 0 h 86"/>
                <a:gd name="T2" fmla="*/ 0 w 86"/>
                <a:gd name="T3" fmla="*/ 70 h 86"/>
                <a:gd name="T4" fmla="*/ 0 w 86"/>
                <a:gd name="T5" fmla="*/ 86 h 86"/>
                <a:gd name="T6" fmla="*/ 86 w 86"/>
                <a:gd name="T7" fmla="*/ 0 h 86"/>
                <a:gd name="T8" fmla="*/ 72 w 86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2" y="0"/>
                  </a:moveTo>
                  <a:lnTo>
                    <a:pt x="0" y="70"/>
                  </a:lnTo>
                  <a:lnTo>
                    <a:pt x="0" y="86"/>
                  </a:lnTo>
                  <a:lnTo>
                    <a:pt x="86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1" name="Freeform 593"/>
            <p:cNvSpPr>
              <a:spLocks/>
            </p:cNvSpPr>
            <p:nvPr/>
          </p:nvSpPr>
          <p:spPr bwMode="auto">
            <a:xfrm>
              <a:off x="2811463" y="3390900"/>
              <a:ext cx="53975" cy="22225"/>
            </a:xfrm>
            <a:custGeom>
              <a:avLst/>
              <a:gdLst>
                <a:gd name="T0" fmla="*/ 28 w 34"/>
                <a:gd name="T1" fmla="*/ 14 h 14"/>
                <a:gd name="T2" fmla="*/ 6 w 34"/>
                <a:gd name="T3" fmla="*/ 14 h 14"/>
                <a:gd name="T4" fmla="*/ 6 w 34"/>
                <a:gd name="T5" fmla="*/ 14 h 14"/>
                <a:gd name="T6" fmla="*/ 2 w 34"/>
                <a:gd name="T7" fmla="*/ 12 h 14"/>
                <a:gd name="T8" fmla="*/ 0 w 34"/>
                <a:gd name="T9" fmla="*/ 6 h 14"/>
                <a:gd name="T10" fmla="*/ 0 w 34"/>
                <a:gd name="T11" fmla="*/ 6 h 14"/>
                <a:gd name="T12" fmla="*/ 2 w 34"/>
                <a:gd name="T13" fmla="*/ 2 h 14"/>
                <a:gd name="T14" fmla="*/ 6 w 34"/>
                <a:gd name="T15" fmla="*/ 0 h 14"/>
                <a:gd name="T16" fmla="*/ 28 w 34"/>
                <a:gd name="T17" fmla="*/ 0 h 14"/>
                <a:gd name="T18" fmla="*/ 28 w 34"/>
                <a:gd name="T19" fmla="*/ 0 h 14"/>
                <a:gd name="T20" fmla="*/ 32 w 34"/>
                <a:gd name="T21" fmla="*/ 2 h 14"/>
                <a:gd name="T22" fmla="*/ 34 w 34"/>
                <a:gd name="T23" fmla="*/ 6 h 14"/>
                <a:gd name="T24" fmla="*/ 34 w 34"/>
                <a:gd name="T25" fmla="*/ 6 h 14"/>
                <a:gd name="T26" fmla="*/ 32 w 34"/>
                <a:gd name="T27" fmla="*/ 12 h 14"/>
                <a:gd name="T28" fmla="*/ 28 w 34"/>
                <a:gd name="T29" fmla="*/ 14 h 14"/>
                <a:gd name="T30" fmla="*/ 28 w 3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2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2" name="Freeform 594"/>
            <p:cNvSpPr>
              <a:spLocks/>
            </p:cNvSpPr>
            <p:nvPr/>
          </p:nvSpPr>
          <p:spPr bwMode="auto">
            <a:xfrm>
              <a:off x="2811463" y="3425825"/>
              <a:ext cx="53975" cy="22225"/>
            </a:xfrm>
            <a:custGeom>
              <a:avLst/>
              <a:gdLst>
                <a:gd name="T0" fmla="*/ 28 w 34"/>
                <a:gd name="T1" fmla="*/ 14 h 14"/>
                <a:gd name="T2" fmla="*/ 6 w 34"/>
                <a:gd name="T3" fmla="*/ 14 h 14"/>
                <a:gd name="T4" fmla="*/ 6 w 34"/>
                <a:gd name="T5" fmla="*/ 14 h 14"/>
                <a:gd name="T6" fmla="*/ 2 w 34"/>
                <a:gd name="T7" fmla="*/ 12 h 14"/>
                <a:gd name="T8" fmla="*/ 0 w 34"/>
                <a:gd name="T9" fmla="*/ 8 h 14"/>
                <a:gd name="T10" fmla="*/ 0 w 34"/>
                <a:gd name="T11" fmla="*/ 8 h 14"/>
                <a:gd name="T12" fmla="*/ 2 w 34"/>
                <a:gd name="T13" fmla="*/ 2 h 14"/>
                <a:gd name="T14" fmla="*/ 6 w 34"/>
                <a:gd name="T15" fmla="*/ 0 h 14"/>
                <a:gd name="T16" fmla="*/ 28 w 34"/>
                <a:gd name="T17" fmla="*/ 0 h 14"/>
                <a:gd name="T18" fmla="*/ 28 w 34"/>
                <a:gd name="T19" fmla="*/ 0 h 14"/>
                <a:gd name="T20" fmla="*/ 32 w 34"/>
                <a:gd name="T21" fmla="*/ 2 h 14"/>
                <a:gd name="T22" fmla="*/ 34 w 34"/>
                <a:gd name="T23" fmla="*/ 8 h 14"/>
                <a:gd name="T24" fmla="*/ 34 w 34"/>
                <a:gd name="T25" fmla="*/ 8 h 14"/>
                <a:gd name="T26" fmla="*/ 32 w 34"/>
                <a:gd name="T27" fmla="*/ 12 h 14"/>
                <a:gd name="T28" fmla="*/ 28 w 34"/>
                <a:gd name="T29" fmla="*/ 14 h 14"/>
                <a:gd name="T30" fmla="*/ 28 w 3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2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3" name="Freeform 595"/>
            <p:cNvSpPr>
              <a:spLocks/>
            </p:cNvSpPr>
            <p:nvPr/>
          </p:nvSpPr>
          <p:spPr bwMode="auto">
            <a:xfrm>
              <a:off x="2811463" y="3463925"/>
              <a:ext cx="53975" cy="19050"/>
            </a:xfrm>
            <a:custGeom>
              <a:avLst/>
              <a:gdLst>
                <a:gd name="T0" fmla="*/ 28 w 34"/>
                <a:gd name="T1" fmla="*/ 12 h 12"/>
                <a:gd name="T2" fmla="*/ 6 w 34"/>
                <a:gd name="T3" fmla="*/ 12 h 12"/>
                <a:gd name="T4" fmla="*/ 6 w 34"/>
                <a:gd name="T5" fmla="*/ 12 h 12"/>
                <a:gd name="T6" fmla="*/ 2 w 34"/>
                <a:gd name="T7" fmla="*/ 10 h 12"/>
                <a:gd name="T8" fmla="*/ 0 w 34"/>
                <a:gd name="T9" fmla="*/ 6 h 12"/>
                <a:gd name="T10" fmla="*/ 0 w 34"/>
                <a:gd name="T11" fmla="*/ 6 h 12"/>
                <a:gd name="T12" fmla="*/ 2 w 34"/>
                <a:gd name="T13" fmla="*/ 2 h 12"/>
                <a:gd name="T14" fmla="*/ 6 w 34"/>
                <a:gd name="T15" fmla="*/ 0 h 12"/>
                <a:gd name="T16" fmla="*/ 28 w 34"/>
                <a:gd name="T17" fmla="*/ 0 h 12"/>
                <a:gd name="T18" fmla="*/ 28 w 34"/>
                <a:gd name="T19" fmla="*/ 0 h 12"/>
                <a:gd name="T20" fmla="*/ 32 w 34"/>
                <a:gd name="T21" fmla="*/ 2 h 12"/>
                <a:gd name="T22" fmla="*/ 34 w 34"/>
                <a:gd name="T23" fmla="*/ 6 h 12"/>
                <a:gd name="T24" fmla="*/ 34 w 34"/>
                <a:gd name="T25" fmla="*/ 6 h 12"/>
                <a:gd name="T26" fmla="*/ 32 w 34"/>
                <a:gd name="T27" fmla="*/ 10 h 12"/>
                <a:gd name="T28" fmla="*/ 28 w 34"/>
                <a:gd name="T29" fmla="*/ 12 h 12"/>
                <a:gd name="T30" fmla="*/ 28 w 34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">
                  <a:moveTo>
                    <a:pt x="28" y="12"/>
                  </a:move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10"/>
                  </a:lnTo>
                  <a:lnTo>
                    <a:pt x="28" y="12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4" name="Freeform 596"/>
            <p:cNvSpPr>
              <a:spLocks/>
            </p:cNvSpPr>
            <p:nvPr/>
          </p:nvSpPr>
          <p:spPr bwMode="auto">
            <a:xfrm>
              <a:off x="2811463" y="3498850"/>
              <a:ext cx="53975" cy="22225"/>
            </a:xfrm>
            <a:custGeom>
              <a:avLst/>
              <a:gdLst>
                <a:gd name="T0" fmla="*/ 28 w 34"/>
                <a:gd name="T1" fmla="*/ 14 h 14"/>
                <a:gd name="T2" fmla="*/ 6 w 34"/>
                <a:gd name="T3" fmla="*/ 14 h 14"/>
                <a:gd name="T4" fmla="*/ 6 w 34"/>
                <a:gd name="T5" fmla="*/ 14 h 14"/>
                <a:gd name="T6" fmla="*/ 2 w 34"/>
                <a:gd name="T7" fmla="*/ 12 h 14"/>
                <a:gd name="T8" fmla="*/ 0 w 34"/>
                <a:gd name="T9" fmla="*/ 6 h 14"/>
                <a:gd name="T10" fmla="*/ 0 w 34"/>
                <a:gd name="T11" fmla="*/ 6 h 14"/>
                <a:gd name="T12" fmla="*/ 2 w 34"/>
                <a:gd name="T13" fmla="*/ 2 h 14"/>
                <a:gd name="T14" fmla="*/ 6 w 34"/>
                <a:gd name="T15" fmla="*/ 0 h 14"/>
                <a:gd name="T16" fmla="*/ 28 w 34"/>
                <a:gd name="T17" fmla="*/ 0 h 14"/>
                <a:gd name="T18" fmla="*/ 28 w 34"/>
                <a:gd name="T19" fmla="*/ 0 h 14"/>
                <a:gd name="T20" fmla="*/ 32 w 34"/>
                <a:gd name="T21" fmla="*/ 2 h 14"/>
                <a:gd name="T22" fmla="*/ 34 w 34"/>
                <a:gd name="T23" fmla="*/ 6 h 14"/>
                <a:gd name="T24" fmla="*/ 34 w 34"/>
                <a:gd name="T25" fmla="*/ 6 h 14"/>
                <a:gd name="T26" fmla="*/ 32 w 34"/>
                <a:gd name="T27" fmla="*/ 12 h 14"/>
                <a:gd name="T28" fmla="*/ 28 w 34"/>
                <a:gd name="T29" fmla="*/ 14 h 14"/>
                <a:gd name="T30" fmla="*/ 28 w 3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2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5" name="Freeform 597"/>
            <p:cNvSpPr>
              <a:spLocks/>
            </p:cNvSpPr>
            <p:nvPr/>
          </p:nvSpPr>
          <p:spPr bwMode="auto">
            <a:xfrm>
              <a:off x="2811463" y="3533775"/>
              <a:ext cx="53975" cy="22225"/>
            </a:xfrm>
            <a:custGeom>
              <a:avLst/>
              <a:gdLst>
                <a:gd name="T0" fmla="*/ 28 w 34"/>
                <a:gd name="T1" fmla="*/ 14 h 14"/>
                <a:gd name="T2" fmla="*/ 6 w 34"/>
                <a:gd name="T3" fmla="*/ 14 h 14"/>
                <a:gd name="T4" fmla="*/ 6 w 34"/>
                <a:gd name="T5" fmla="*/ 14 h 14"/>
                <a:gd name="T6" fmla="*/ 2 w 34"/>
                <a:gd name="T7" fmla="*/ 12 h 14"/>
                <a:gd name="T8" fmla="*/ 0 w 34"/>
                <a:gd name="T9" fmla="*/ 8 h 14"/>
                <a:gd name="T10" fmla="*/ 0 w 34"/>
                <a:gd name="T11" fmla="*/ 8 h 14"/>
                <a:gd name="T12" fmla="*/ 2 w 34"/>
                <a:gd name="T13" fmla="*/ 2 h 14"/>
                <a:gd name="T14" fmla="*/ 6 w 34"/>
                <a:gd name="T15" fmla="*/ 0 h 14"/>
                <a:gd name="T16" fmla="*/ 28 w 34"/>
                <a:gd name="T17" fmla="*/ 0 h 14"/>
                <a:gd name="T18" fmla="*/ 28 w 34"/>
                <a:gd name="T19" fmla="*/ 0 h 14"/>
                <a:gd name="T20" fmla="*/ 32 w 34"/>
                <a:gd name="T21" fmla="*/ 2 h 14"/>
                <a:gd name="T22" fmla="*/ 34 w 34"/>
                <a:gd name="T23" fmla="*/ 8 h 14"/>
                <a:gd name="T24" fmla="*/ 34 w 34"/>
                <a:gd name="T25" fmla="*/ 8 h 14"/>
                <a:gd name="T26" fmla="*/ 32 w 34"/>
                <a:gd name="T27" fmla="*/ 12 h 14"/>
                <a:gd name="T28" fmla="*/ 28 w 34"/>
                <a:gd name="T29" fmla="*/ 14 h 14"/>
                <a:gd name="T30" fmla="*/ 28 w 34"/>
                <a:gd name="T3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28" y="14"/>
                  </a:moveTo>
                  <a:lnTo>
                    <a:pt x="6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16" name="Freeform 598"/>
            <p:cNvSpPr>
              <a:spLocks/>
            </p:cNvSpPr>
            <p:nvPr/>
          </p:nvSpPr>
          <p:spPr bwMode="auto">
            <a:xfrm>
              <a:off x="2811463" y="3571875"/>
              <a:ext cx="53975" cy="19050"/>
            </a:xfrm>
            <a:custGeom>
              <a:avLst/>
              <a:gdLst>
                <a:gd name="T0" fmla="*/ 28 w 34"/>
                <a:gd name="T1" fmla="*/ 12 h 12"/>
                <a:gd name="T2" fmla="*/ 6 w 34"/>
                <a:gd name="T3" fmla="*/ 12 h 12"/>
                <a:gd name="T4" fmla="*/ 6 w 34"/>
                <a:gd name="T5" fmla="*/ 12 h 12"/>
                <a:gd name="T6" fmla="*/ 2 w 34"/>
                <a:gd name="T7" fmla="*/ 10 h 12"/>
                <a:gd name="T8" fmla="*/ 0 w 34"/>
                <a:gd name="T9" fmla="*/ 6 h 12"/>
                <a:gd name="T10" fmla="*/ 0 w 34"/>
                <a:gd name="T11" fmla="*/ 6 h 12"/>
                <a:gd name="T12" fmla="*/ 2 w 34"/>
                <a:gd name="T13" fmla="*/ 2 h 12"/>
                <a:gd name="T14" fmla="*/ 6 w 34"/>
                <a:gd name="T15" fmla="*/ 0 h 12"/>
                <a:gd name="T16" fmla="*/ 28 w 34"/>
                <a:gd name="T17" fmla="*/ 0 h 12"/>
                <a:gd name="T18" fmla="*/ 28 w 34"/>
                <a:gd name="T19" fmla="*/ 0 h 12"/>
                <a:gd name="T20" fmla="*/ 32 w 34"/>
                <a:gd name="T21" fmla="*/ 2 h 12"/>
                <a:gd name="T22" fmla="*/ 34 w 34"/>
                <a:gd name="T23" fmla="*/ 6 h 12"/>
                <a:gd name="T24" fmla="*/ 34 w 34"/>
                <a:gd name="T25" fmla="*/ 6 h 12"/>
                <a:gd name="T26" fmla="*/ 32 w 34"/>
                <a:gd name="T27" fmla="*/ 10 h 12"/>
                <a:gd name="T28" fmla="*/ 28 w 34"/>
                <a:gd name="T29" fmla="*/ 12 h 12"/>
                <a:gd name="T30" fmla="*/ 28 w 34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">
                  <a:moveTo>
                    <a:pt x="28" y="12"/>
                  </a:move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10"/>
                  </a:lnTo>
                  <a:lnTo>
                    <a:pt x="28" y="12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817" name="Freeform 599"/>
          <p:cNvSpPr>
            <a:spLocks/>
          </p:cNvSpPr>
          <p:nvPr/>
        </p:nvSpPr>
        <p:spPr bwMode="auto">
          <a:xfrm>
            <a:off x="9243250" y="2573278"/>
            <a:ext cx="434926" cy="434926"/>
          </a:xfrm>
          <a:custGeom>
            <a:avLst/>
            <a:gdLst>
              <a:gd name="T0" fmla="*/ 302 w 302"/>
              <a:gd name="T1" fmla="*/ 150 h 302"/>
              <a:gd name="T2" fmla="*/ 298 w 302"/>
              <a:gd name="T3" fmla="*/ 180 h 302"/>
              <a:gd name="T4" fmla="*/ 290 w 302"/>
              <a:gd name="T5" fmla="*/ 210 h 302"/>
              <a:gd name="T6" fmla="*/ 276 w 302"/>
              <a:gd name="T7" fmla="*/ 234 h 302"/>
              <a:gd name="T8" fmla="*/ 256 w 302"/>
              <a:gd name="T9" fmla="*/ 256 h 302"/>
              <a:gd name="T10" fmla="*/ 234 w 302"/>
              <a:gd name="T11" fmla="*/ 276 h 302"/>
              <a:gd name="T12" fmla="*/ 208 w 302"/>
              <a:gd name="T13" fmla="*/ 290 h 302"/>
              <a:gd name="T14" fmla="*/ 180 w 302"/>
              <a:gd name="T15" fmla="*/ 298 h 302"/>
              <a:gd name="T16" fmla="*/ 150 w 302"/>
              <a:gd name="T17" fmla="*/ 302 h 302"/>
              <a:gd name="T18" fmla="*/ 134 w 302"/>
              <a:gd name="T19" fmla="*/ 300 h 302"/>
              <a:gd name="T20" fmla="*/ 106 w 302"/>
              <a:gd name="T21" fmla="*/ 294 h 302"/>
              <a:gd name="T22" fmla="*/ 78 w 302"/>
              <a:gd name="T23" fmla="*/ 282 h 302"/>
              <a:gd name="T24" fmla="*/ 54 w 302"/>
              <a:gd name="T25" fmla="*/ 266 h 302"/>
              <a:gd name="T26" fmla="*/ 34 w 302"/>
              <a:gd name="T27" fmla="*/ 246 h 302"/>
              <a:gd name="T28" fmla="*/ 18 w 302"/>
              <a:gd name="T29" fmla="*/ 222 h 302"/>
              <a:gd name="T30" fmla="*/ 6 w 302"/>
              <a:gd name="T31" fmla="*/ 196 h 302"/>
              <a:gd name="T32" fmla="*/ 0 w 302"/>
              <a:gd name="T33" fmla="*/ 166 h 302"/>
              <a:gd name="T34" fmla="*/ 0 w 302"/>
              <a:gd name="T35" fmla="*/ 150 h 302"/>
              <a:gd name="T36" fmla="*/ 2 w 302"/>
              <a:gd name="T37" fmla="*/ 120 h 302"/>
              <a:gd name="T38" fmla="*/ 12 w 302"/>
              <a:gd name="T39" fmla="*/ 92 h 302"/>
              <a:gd name="T40" fmla="*/ 26 w 302"/>
              <a:gd name="T41" fmla="*/ 66 h 302"/>
              <a:gd name="T42" fmla="*/ 44 w 302"/>
              <a:gd name="T43" fmla="*/ 44 h 302"/>
              <a:gd name="T44" fmla="*/ 66 w 302"/>
              <a:gd name="T45" fmla="*/ 26 h 302"/>
              <a:gd name="T46" fmla="*/ 92 w 302"/>
              <a:gd name="T47" fmla="*/ 12 h 302"/>
              <a:gd name="T48" fmla="*/ 120 w 302"/>
              <a:gd name="T49" fmla="*/ 2 h 302"/>
              <a:gd name="T50" fmla="*/ 150 w 302"/>
              <a:gd name="T51" fmla="*/ 0 h 302"/>
              <a:gd name="T52" fmla="*/ 166 w 302"/>
              <a:gd name="T53" fmla="*/ 0 h 302"/>
              <a:gd name="T54" fmla="*/ 196 w 302"/>
              <a:gd name="T55" fmla="*/ 6 h 302"/>
              <a:gd name="T56" fmla="*/ 222 w 302"/>
              <a:gd name="T57" fmla="*/ 18 h 302"/>
              <a:gd name="T58" fmla="*/ 246 w 302"/>
              <a:gd name="T59" fmla="*/ 34 h 302"/>
              <a:gd name="T60" fmla="*/ 266 w 302"/>
              <a:gd name="T61" fmla="*/ 54 h 302"/>
              <a:gd name="T62" fmla="*/ 282 w 302"/>
              <a:gd name="T63" fmla="*/ 78 h 302"/>
              <a:gd name="T64" fmla="*/ 294 w 302"/>
              <a:gd name="T65" fmla="*/ 106 h 302"/>
              <a:gd name="T66" fmla="*/ 300 w 302"/>
              <a:gd name="T67" fmla="*/ 134 h 302"/>
              <a:gd name="T68" fmla="*/ 302 w 302"/>
              <a:gd name="T69" fmla="*/ 15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2" h="302">
                <a:moveTo>
                  <a:pt x="302" y="150"/>
                </a:moveTo>
                <a:lnTo>
                  <a:pt x="302" y="150"/>
                </a:lnTo>
                <a:lnTo>
                  <a:pt x="300" y="166"/>
                </a:lnTo>
                <a:lnTo>
                  <a:pt x="298" y="180"/>
                </a:lnTo>
                <a:lnTo>
                  <a:pt x="294" y="196"/>
                </a:lnTo>
                <a:lnTo>
                  <a:pt x="290" y="210"/>
                </a:lnTo>
                <a:lnTo>
                  <a:pt x="282" y="222"/>
                </a:lnTo>
                <a:lnTo>
                  <a:pt x="276" y="234"/>
                </a:lnTo>
                <a:lnTo>
                  <a:pt x="266" y="246"/>
                </a:lnTo>
                <a:lnTo>
                  <a:pt x="256" y="256"/>
                </a:lnTo>
                <a:lnTo>
                  <a:pt x="246" y="266"/>
                </a:lnTo>
                <a:lnTo>
                  <a:pt x="234" y="276"/>
                </a:lnTo>
                <a:lnTo>
                  <a:pt x="222" y="282"/>
                </a:lnTo>
                <a:lnTo>
                  <a:pt x="208" y="290"/>
                </a:lnTo>
                <a:lnTo>
                  <a:pt x="196" y="294"/>
                </a:lnTo>
                <a:lnTo>
                  <a:pt x="180" y="298"/>
                </a:lnTo>
                <a:lnTo>
                  <a:pt x="166" y="300"/>
                </a:lnTo>
                <a:lnTo>
                  <a:pt x="150" y="302"/>
                </a:lnTo>
                <a:lnTo>
                  <a:pt x="150" y="302"/>
                </a:lnTo>
                <a:lnTo>
                  <a:pt x="134" y="300"/>
                </a:lnTo>
                <a:lnTo>
                  <a:pt x="120" y="298"/>
                </a:lnTo>
                <a:lnTo>
                  <a:pt x="106" y="294"/>
                </a:lnTo>
                <a:lnTo>
                  <a:pt x="92" y="290"/>
                </a:lnTo>
                <a:lnTo>
                  <a:pt x="78" y="282"/>
                </a:lnTo>
                <a:lnTo>
                  <a:pt x="66" y="276"/>
                </a:lnTo>
                <a:lnTo>
                  <a:pt x="54" y="266"/>
                </a:lnTo>
                <a:lnTo>
                  <a:pt x="44" y="256"/>
                </a:lnTo>
                <a:lnTo>
                  <a:pt x="34" y="246"/>
                </a:lnTo>
                <a:lnTo>
                  <a:pt x="26" y="234"/>
                </a:lnTo>
                <a:lnTo>
                  <a:pt x="18" y="222"/>
                </a:lnTo>
                <a:lnTo>
                  <a:pt x="12" y="210"/>
                </a:lnTo>
                <a:lnTo>
                  <a:pt x="6" y="196"/>
                </a:lnTo>
                <a:lnTo>
                  <a:pt x="2" y="180"/>
                </a:lnTo>
                <a:lnTo>
                  <a:pt x="0" y="166"/>
                </a:lnTo>
                <a:lnTo>
                  <a:pt x="0" y="150"/>
                </a:lnTo>
                <a:lnTo>
                  <a:pt x="0" y="150"/>
                </a:lnTo>
                <a:lnTo>
                  <a:pt x="0" y="134"/>
                </a:lnTo>
                <a:lnTo>
                  <a:pt x="2" y="120"/>
                </a:lnTo>
                <a:lnTo>
                  <a:pt x="6" y="106"/>
                </a:lnTo>
                <a:lnTo>
                  <a:pt x="12" y="92"/>
                </a:lnTo>
                <a:lnTo>
                  <a:pt x="18" y="78"/>
                </a:lnTo>
                <a:lnTo>
                  <a:pt x="26" y="66"/>
                </a:lnTo>
                <a:lnTo>
                  <a:pt x="34" y="54"/>
                </a:lnTo>
                <a:lnTo>
                  <a:pt x="44" y="44"/>
                </a:lnTo>
                <a:lnTo>
                  <a:pt x="54" y="34"/>
                </a:lnTo>
                <a:lnTo>
                  <a:pt x="66" y="26"/>
                </a:lnTo>
                <a:lnTo>
                  <a:pt x="78" y="18"/>
                </a:lnTo>
                <a:lnTo>
                  <a:pt x="92" y="12"/>
                </a:lnTo>
                <a:lnTo>
                  <a:pt x="106" y="6"/>
                </a:lnTo>
                <a:lnTo>
                  <a:pt x="120" y="2"/>
                </a:lnTo>
                <a:lnTo>
                  <a:pt x="134" y="0"/>
                </a:lnTo>
                <a:lnTo>
                  <a:pt x="150" y="0"/>
                </a:lnTo>
                <a:lnTo>
                  <a:pt x="150" y="0"/>
                </a:lnTo>
                <a:lnTo>
                  <a:pt x="166" y="0"/>
                </a:lnTo>
                <a:lnTo>
                  <a:pt x="180" y="2"/>
                </a:lnTo>
                <a:lnTo>
                  <a:pt x="196" y="6"/>
                </a:lnTo>
                <a:lnTo>
                  <a:pt x="208" y="12"/>
                </a:lnTo>
                <a:lnTo>
                  <a:pt x="222" y="18"/>
                </a:lnTo>
                <a:lnTo>
                  <a:pt x="234" y="26"/>
                </a:lnTo>
                <a:lnTo>
                  <a:pt x="246" y="34"/>
                </a:lnTo>
                <a:lnTo>
                  <a:pt x="256" y="44"/>
                </a:lnTo>
                <a:lnTo>
                  <a:pt x="266" y="54"/>
                </a:lnTo>
                <a:lnTo>
                  <a:pt x="276" y="66"/>
                </a:lnTo>
                <a:lnTo>
                  <a:pt x="282" y="78"/>
                </a:lnTo>
                <a:lnTo>
                  <a:pt x="290" y="92"/>
                </a:lnTo>
                <a:lnTo>
                  <a:pt x="294" y="106"/>
                </a:lnTo>
                <a:lnTo>
                  <a:pt x="298" y="120"/>
                </a:lnTo>
                <a:lnTo>
                  <a:pt x="300" y="134"/>
                </a:lnTo>
                <a:lnTo>
                  <a:pt x="302" y="150"/>
                </a:lnTo>
                <a:lnTo>
                  <a:pt x="302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818" name="グループ化 1817"/>
          <p:cNvGrpSpPr/>
          <p:nvPr/>
        </p:nvGrpSpPr>
        <p:grpSpPr>
          <a:xfrm>
            <a:off x="9260531" y="2590559"/>
            <a:ext cx="397482" cy="397482"/>
            <a:chOff x="3030538" y="3270250"/>
            <a:chExt cx="438150" cy="438150"/>
          </a:xfrm>
        </p:grpSpPr>
        <p:sp>
          <p:nvSpPr>
            <p:cNvPr id="1819" name="Freeform 600"/>
            <p:cNvSpPr>
              <a:spLocks/>
            </p:cNvSpPr>
            <p:nvPr/>
          </p:nvSpPr>
          <p:spPr bwMode="auto">
            <a:xfrm>
              <a:off x="3040063" y="3279775"/>
              <a:ext cx="419100" cy="419100"/>
            </a:xfrm>
            <a:custGeom>
              <a:avLst/>
              <a:gdLst>
                <a:gd name="T0" fmla="*/ 132 w 264"/>
                <a:gd name="T1" fmla="*/ 264 h 264"/>
                <a:gd name="T2" fmla="*/ 106 w 264"/>
                <a:gd name="T3" fmla="*/ 262 h 264"/>
                <a:gd name="T4" fmla="*/ 80 w 264"/>
                <a:gd name="T5" fmla="*/ 254 h 264"/>
                <a:gd name="T6" fmla="*/ 58 w 264"/>
                <a:gd name="T7" fmla="*/ 242 h 264"/>
                <a:gd name="T8" fmla="*/ 38 w 264"/>
                <a:gd name="T9" fmla="*/ 226 h 264"/>
                <a:gd name="T10" fmla="*/ 22 w 264"/>
                <a:gd name="T11" fmla="*/ 206 h 264"/>
                <a:gd name="T12" fmla="*/ 10 w 264"/>
                <a:gd name="T13" fmla="*/ 184 h 264"/>
                <a:gd name="T14" fmla="*/ 2 w 264"/>
                <a:gd name="T15" fmla="*/ 158 h 264"/>
                <a:gd name="T16" fmla="*/ 0 w 264"/>
                <a:gd name="T17" fmla="*/ 132 h 264"/>
                <a:gd name="T18" fmla="*/ 0 w 264"/>
                <a:gd name="T19" fmla="*/ 118 h 264"/>
                <a:gd name="T20" fmla="*/ 6 w 264"/>
                <a:gd name="T21" fmla="*/ 94 h 264"/>
                <a:gd name="T22" fmla="*/ 16 w 264"/>
                <a:gd name="T23" fmla="*/ 70 h 264"/>
                <a:gd name="T24" fmla="*/ 30 w 264"/>
                <a:gd name="T25" fmla="*/ 48 h 264"/>
                <a:gd name="T26" fmla="*/ 48 w 264"/>
                <a:gd name="T27" fmla="*/ 30 h 264"/>
                <a:gd name="T28" fmla="*/ 70 w 264"/>
                <a:gd name="T29" fmla="*/ 16 h 264"/>
                <a:gd name="T30" fmla="*/ 94 w 264"/>
                <a:gd name="T31" fmla="*/ 6 h 264"/>
                <a:gd name="T32" fmla="*/ 118 w 264"/>
                <a:gd name="T33" fmla="*/ 0 h 264"/>
                <a:gd name="T34" fmla="*/ 132 w 264"/>
                <a:gd name="T35" fmla="*/ 0 h 264"/>
                <a:gd name="T36" fmla="*/ 158 w 264"/>
                <a:gd name="T37" fmla="*/ 2 h 264"/>
                <a:gd name="T38" fmla="*/ 184 w 264"/>
                <a:gd name="T39" fmla="*/ 10 h 264"/>
                <a:gd name="T40" fmla="*/ 206 w 264"/>
                <a:gd name="T41" fmla="*/ 22 h 264"/>
                <a:gd name="T42" fmla="*/ 226 w 264"/>
                <a:gd name="T43" fmla="*/ 38 h 264"/>
                <a:gd name="T44" fmla="*/ 242 w 264"/>
                <a:gd name="T45" fmla="*/ 58 h 264"/>
                <a:gd name="T46" fmla="*/ 254 w 264"/>
                <a:gd name="T47" fmla="*/ 80 h 264"/>
                <a:gd name="T48" fmla="*/ 262 w 264"/>
                <a:gd name="T49" fmla="*/ 106 h 264"/>
                <a:gd name="T50" fmla="*/ 264 w 264"/>
                <a:gd name="T51" fmla="*/ 132 h 264"/>
                <a:gd name="T52" fmla="*/ 264 w 264"/>
                <a:gd name="T53" fmla="*/ 146 h 264"/>
                <a:gd name="T54" fmla="*/ 258 w 264"/>
                <a:gd name="T55" fmla="*/ 172 h 264"/>
                <a:gd name="T56" fmla="*/ 248 w 264"/>
                <a:gd name="T57" fmla="*/ 196 h 264"/>
                <a:gd name="T58" fmla="*/ 234 w 264"/>
                <a:gd name="T59" fmla="*/ 216 h 264"/>
                <a:gd name="T60" fmla="*/ 216 w 264"/>
                <a:gd name="T61" fmla="*/ 234 h 264"/>
                <a:gd name="T62" fmla="*/ 196 w 264"/>
                <a:gd name="T63" fmla="*/ 248 h 264"/>
                <a:gd name="T64" fmla="*/ 172 w 264"/>
                <a:gd name="T65" fmla="*/ 258 h 264"/>
                <a:gd name="T66" fmla="*/ 146 w 264"/>
                <a:gd name="T67" fmla="*/ 264 h 264"/>
                <a:gd name="T68" fmla="*/ 132 w 264"/>
                <a:gd name="T6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132" y="264"/>
                  </a:moveTo>
                  <a:lnTo>
                    <a:pt x="132" y="264"/>
                  </a:lnTo>
                  <a:lnTo>
                    <a:pt x="118" y="264"/>
                  </a:lnTo>
                  <a:lnTo>
                    <a:pt x="106" y="262"/>
                  </a:lnTo>
                  <a:lnTo>
                    <a:pt x="94" y="258"/>
                  </a:lnTo>
                  <a:lnTo>
                    <a:pt x="80" y="254"/>
                  </a:lnTo>
                  <a:lnTo>
                    <a:pt x="70" y="248"/>
                  </a:lnTo>
                  <a:lnTo>
                    <a:pt x="58" y="242"/>
                  </a:lnTo>
                  <a:lnTo>
                    <a:pt x="48" y="234"/>
                  </a:lnTo>
                  <a:lnTo>
                    <a:pt x="38" y="226"/>
                  </a:lnTo>
                  <a:lnTo>
                    <a:pt x="30" y="216"/>
                  </a:lnTo>
                  <a:lnTo>
                    <a:pt x="22" y="206"/>
                  </a:lnTo>
                  <a:lnTo>
                    <a:pt x="16" y="196"/>
                  </a:lnTo>
                  <a:lnTo>
                    <a:pt x="10" y="184"/>
                  </a:lnTo>
                  <a:lnTo>
                    <a:pt x="6" y="172"/>
                  </a:lnTo>
                  <a:lnTo>
                    <a:pt x="2" y="158"/>
                  </a:lnTo>
                  <a:lnTo>
                    <a:pt x="0" y="146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2" y="106"/>
                  </a:lnTo>
                  <a:lnTo>
                    <a:pt x="6" y="94"/>
                  </a:lnTo>
                  <a:lnTo>
                    <a:pt x="10" y="80"/>
                  </a:lnTo>
                  <a:lnTo>
                    <a:pt x="16" y="70"/>
                  </a:lnTo>
                  <a:lnTo>
                    <a:pt x="22" y="58"/>
                  </a:lnTo>
                  <a:lnTo>
                    <a:pt x="30" y="48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70" y="16"/>
                  </a:lnTo>
                  <a:lnTo>
                    <a:pt x="80" y="10"/>
                  </a:lnTo>
                  <a:lnTo>
                    <a:pt x="94" y="6"/>
                  </a:lnTo>
                  <a:lnTo>
                    <a:pt x="106" y="2"/>
                  </a:lnTo>
                  <a:lnTo>
                    <a:pt x="118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46" y="0"/>
                  </a:lnTo>
                  <a:lnTo>
                    <a:pt x="158" y="2"/>
                  </a:lnTo>
                  <a:lnTo>
                    <a:pt x="172" y="6"/>
                  </a:lnTo>
                  <a:lnTo>
                    <a:pt x="184" y="10"/>
                  </a:lnTo>
                  <a:lnTo>
                    <a:pt x="196" y="16"/>
                  </a:lnTo>
                  <a:lnTo>
                    <a:pt x="206" y="22"/>
                  </a:lnTo>
                  <a:lnTo>
                    <a:pt x="216" y="30"/>
                  </a:lnTo>
                  <a:lnTo>
                    <a:pt x="226" y="38"/>
                  </a:lnTo>
                  <a:lnTo>
                    <a:pt x="234" y="48"/>
                  </a:lnTo>
                  <a:lnTo>
                    <a:pt x="242" y="58"/>
                  </a:lnTo>
                  <a:lnTo>
                    <a:pt x="248" y="70"/>
                  </a:lnTo>
                  <a:lnTo>
                    <a:pt x="254" y="80"/>
                  </a:lnTo>
                  <a:lnTo>
                    <a:pt x="258" y="94"/>
                  </a:lnTo>
                  <a:lnTo>
                    <a:pt x="262" y="106"/>
                  </a:lnTo>
                  <a:lnTo>
                    <a:pt x="264" y="118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64" y="146"/>
                  </a:lnTo>
                  <a:lnTo>
                    <a:pt x="262" y="158"/>
                  </a:lnTo>
                  <a:lnTo>
                    <a:pt x="258" y="172"/>
                  </a:lnTo>
                  <a:lnTo>
                    <a:pt x="254" y="184"/>
                  </a:lnTo>
                  <a:lnTo>
                    <a:pt x="248" y="196"/>
                  </a:lnTo>
                  <a:lnTo>
                    <a:pt x="242" y="206"/>
                  </a:lnTo>
                  <a:lnTo>
                    <a:pt x="234" y="216"/>
                  </a:lnTo>
                  <a:lnTo>
                    <a:pt x="226" y="226"/>
                  </a:lnTo>
                  <a:lnTo>
                    <a:pt x="216" y="234"/>
                  </a:lnTo>
                  <a:lnTo>
                    <a:pt x="206" y="242"/>
                  </a:lnTo>
                  <a:lnTo>
                    <a:pt x="196" y="248"/>
                  </a:lnTo>
                  <a:lnTo>
                    <a:pt x="184" y="254"/>
                  </a:lnTo>
                  <a:lnTo>
                    <a:pt x="172" y="258"/>
                  </a:lnTo>
                  <a:lnTo>
                    <a:pt x="158" y="262"/>
                  </a:lnTo>
                  <a:lnTo>
                    <a:pt x="146" y="264"/>
                  </a:lnTo>
                  <a:lnTo>
                    <a:pt x="132" y="264"/>
                  </a:lnTo>
                  <a:lnTo>
                    <a:pt x="132" y="264"/>
                  </a:lnTo>
                  <a:close/>
                </a:path>
              </a:pathLst>
            </a:cu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0" name="Freeform 601"/>
            <p:cNvSpPr>
              <a:spLocks/>
            </p:cNvSpPr>
            <p:nvPr/>
          </p:nvSpPr>
          <p:spPr bwMode="auto">
            <a:xfrm>
              <a:off x="3059113" y="3298825"/>
              <a:ext cx="381000" cy="384175"/>
            </a:xfrm>
            <a:custGeom>
              <a:avLst/>
              <a:gdLst>
                <a:gd name="T0" fmla="*/ 120 w 240"/>
                <a:gd name="T1" fmla="*/ 242 h 242"/>
                <a:gd name="T2" fmla="*/ 120 w 240"/>
                <a:gd name="T3" fmla="*/ 242 h 242"/>
                <a:gd name="T4" fmla="*/ 108 w 240"/>
                <a:gd name="T5" fmla="*/ 240 h 242"/>
                <a:gd name="T6" fmla="*/ 96 w 240"/>
                <a:gd name="T7" fmla="*/ 238 h 242"/>
                <a:gd name="T8" fmla="*/ 74 w 240"/>
                <a:gd name="T9" fmla="*/ 232 h 242"/>
                <a:gd name="T10" fmla="*/ 52 w 240"/>
                <a:gd name="T11" fmla="*/ 220 h 242"/>
                <a:gd name="T12" fmla="*/ 34 w 240"/>
                <a:gd name="T13" fmla="*/ 206 h 242"/>
                <a:gd name="T14" fmla="*/ 20 w 240"/>
                <a:gd name="T15" fmla="*/ 188 h 242"/>
                <a:gd name="T16" fmla="*/ 10 w 240"/>
                <a:gd name="T17" fmla="*/ 168 h 242"/>
                <a:gd name="T18" fmla="*/ 2 w 240"/>
                <a:gd name="T19" fmla="*/ 144 h 242"/>
                <a:gd name="T20" fmla="*/ 0 w 240"/>
                <a:gd name="T21" fmla="*/ 132 h 242"/>
                <a:gd name="T22" fmla="*/ 0 w 240"/>
                <a:gd name="T23" fmla="*/ 120 h 242"/>
                <a:gd name="T24" fmla="*/ 0 w 240"/>
                <a:gd name="T25" fmla="*/ 120 h 242"/>
                <a:gd name="T26" fmla="*/ 0 w 240"/>
                <a:gd name="T27" fmla="*/ 108 h 242"/>
                <a:gd name="T28" fmla="*/ 2 w 240"/>
                <a:gd name="T29" fmla="*/ 96 h 242"/>
                <a:gd name="T30" fmla="*/ 10 w 240"/>
                <a:gd name="T31" fmla="*/ 74 h 242"/>
                <a:gd name="T32" fmla="*/ 20 w 240"/>
                <a:gd name="T33" fmla="*/ 52 h 242"/>
                <a:gd name="T34" fmla="*/ 34 w 240"/>
                <a:gd name="T35" fmla="*/ 34 h 242"/>
                <a:gd name="T36" fmla="*/ 52 w 240"/>
                <a:gd name="T37" fmla="*/ 20 h 242"/>
                <a:gd name="T38" fmla="*/ 74 w 240"/>
                <a:gd name="T39" fmla="*/ 10 h 242"/>
                <a:gd name="T40" fmla="*/ 96 w 240"/>
                <a:gd name="T41" fmla="*/ 2 h 242"/>
                <a:gd name="T42" fmla="*/ 108 w 240"/>
                <a:gd name="T43" fmla="*/ 0 h 242"/>
                <a:gd name="T44" fmla="*/ 120 w 240"/>
                <a:gd name="T45" fmla="*/ 0 h 242"/>
                <a:gd name="T46" fmla="*/ 120 w 240"/>
                <a:gd name="T47" fmla="*/ 0 h 242"/>
                <a:gd name="T48" fmla="*/ 132 w 240"/>
                <a:gd name="T49" fmla="*/ 0 h 242"/>
                <a:gd name="T50" fmla="*/ 144 w 240"/>
                <a:gd name="T51" fmla="*/ 2 h 242"/>
                <a:gd name="T52" fmla="*/ 168 w 240"/>
                <a:gd name="T53" fmla="*/ 10 h 242"/>
                <a:gd name="T54" fmla="*/ 188 w 240"/>
                <a:gd name="T55" fmla="*/ 20 h 242"/>
                <a:gd name="T56" fmla="*/ 206 w 240"/>
                <a:gd name="T57" fmla="*/ 34 h 242"/>
                <a:gd name="T58" fmla="*/ 220 w 240"/>
                <a:gd name="T59" fmla="*/ 52 h 242"/>
                <a:gd name="T60" fmla="*/ 232 w 240"/>
                <a:gd name="T61" fmla="*/ 74 h 242"/>
                <a:gd name="T62" fmla="*/ 238 w 240"/>
                <a:gd name="T63" fmla="*/ 96 h 242"/>
                <a:gd name="T64" fmla="*/ 240 w 240"/>
                <a:gd name="T65" fmla="*/ 108 h 242"/>
                <a:gd name="T66" fmla="*/ 240 w 240"/>
                <a:gd name="T67" fmla="*/ 120 h 242"/>
                <a:gd name="T68" fmla="*/ 240 w 240"/>
                <a:gd name="T69" fmla="*/ 120 h 242"/>
                <a:gd name="T70" fmla="*/ 240 w 240"/>
                <a:gd name="T71" fmla="*/ 132 h 242"/>
                <a:gd name="T72" fmla="*/ 238 w 240"/>
                <a:gd name="T73" fmla="*/ 144 h 242"/>
                <a:gd name="T74" fmla="*/ 232 w 240"/>
                <a:gd name="T75" fmla="*/ 168 h 242"/>
                <a:gd name="T76" fmla="*/ 220 w 240"/>
                <a:gd name="T77" fmla="*/ 188 h 242"/>
                <a:gd name="T78" fmla="*/ 206 w 240"/>
                <a:gd name="T79" fmla="*/ 206 h 242"/>
                <a:gd name="T80" fmla="*/ 188 w 240"/>
                <a:gd name="T81" fmla="*/ 220 h 242"/>
                <a:gd name="T82" fmla="*/ 168 w 240"/>
                <a:gd name="T83" fmla="*/ 232 h 242"/>
                <a:gd name="T84" fmla="*/ 144 w 240"/>
                <a:gd name="T85" fmla="*/ 238 h 242"/>
                <a:gd name="T86" fmla="*/ 132 w 240"/>
                <a:gd name="T87" fmla="*/ 240 h 242"/>
                <a:gd name="T88" fmla="*/ 120 w 240"/>
                <a:gd name="T89" fmla="*/ 242 h 242"/>
                <a:gd name="T90" fmla="*/ 120 w 240"/>
                <a:gd name="T9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0" h="242">
                  <a:moveTo>
                    <a:pt x="120" y="242"/>
                  </a:moveTo>
                  <a:lnTo>
                    <a:pt x="120" y="242"/>
                  </a:lnTo>
                  <a:lnTo>
                    <a:pt x="108" y="240"/>
                  </a:lnTo>
                  <a:lnTo>
                    <a:pt x="96" y="238"/>
                  </a:lnTo>
                  <a:lnTo>
                    <a:pt x="74" y="232"/>
                  </a:lnTo>
                  <a:lnTo>
                    <a:pt x="52" y="220"/>
                  </a:lnTo>
                  <a:lnTo>
                    <a:pt x="34" y="206"/>
                  </a:lnTo>
                  <a:lnTo>
                    <a:pt x="20" y="188"/>
                  </a:lnTo>
                  <a:lnTo>
                    <a:pt x="10" y="168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2" y="96"/>
                  </a:lnTo>
                  <a:lnTo>
                    <a:pt x="10" y="74"/>
                  </a:lnTo>
                  <a:lnTo>
                    <a:pt x="20" y="52"/>
                  </a:lnTo>
                  <a:lnTo>
                    <a:pt x="34" y="34"/>
                  </a:lnTo>
                  <a:lnTo>
                    <a:pt x="52" y="20"/>
                  </a:lnTo>
                  <a:lnTo>
                    <a:pt x="74" y="10"/>
                  </a:lnTo>
                  <a:lnTo>
                    <a:pt x="96" y="2"/>
                  </a:lnTo>
                  <a:lnTo>
                    <a:pt x="108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32" y="0"/>
                  </a:lnTo>
                  <a:lnTo>
                    <a:pt x="144" y="2"/>
                  </a:lnTo>
                  <a:lnTo>
                    <a:pt x="168" y="10"/>
                  </a:lnTo>
                  <a:lnTo>
                    <a:pt x="188" y="20"/>
                  </a:lnTo>
                  <a:lnTo>
                    <a:pt x="206" y="34"/>
                  </a:lnTo>
                  <a:lnTo>
                    <a:pt x="220" y="52"/>
                  </a:lnTo>
                  <a:lnTo>
                    <a:pt x="232" y="74"/>
                  </a:lnTo>
                  <a:lnTo>
                    <a:pt x="238" y="96"/>
                  </a:lnTo>
                  <a:lnTo>
                    <a:pt x="240" y="108"/>
                  </a:lnTo>
                  <a:lnTo>
                    <a:pt x="240" y="120"/>
                  </a:lnTo>
                  <a:lnTo>
                    <a:pt x="240" y="120"/>
                  </a:lnTo>
                  <a:lnTo>
                    <a:pt x="240" y="132"/>
                  </a:lnTo>
                  <a:lnTo>
                    <a:pt x="238" y="144"/>
                  </a:lnTo>
                  <a:lnTo>
                    <a:pt x="232" y="168"/>
                  </a:lnTo>
                  <a:lnTo>
                    <a:pt x="220" y="188"/>
                  </a:lnTo>
                  <a:lnTo>
                    <a:pt x="206" y="206"/>
                  </a:lnTo>
                  <a:lnTo>
                    <a:pt x="188" y="220"/>
                  </a:lnTo>
                  <a:lnTo>
                    <a:pt x="168" y="232"/>
                  </a:lnTo>
                  <a:lnTo>
                    <a:pt x="144" y="238"/>
                  </a:lnTo>
                  <a:lnTo>
                    <a:pt x="132" y="240"/>
                  </a:lnTo>
                  <a:lnTo>
                    <a:pt x="120" y="242"/>
                  </a:lnTo>
                  <a:lnTo>
                    <a:pt x="120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1" name="Freeform 602"/>
            <p:cNvSpPr>
              <a:spLocks/>
            </p:cNvSpPr>
            <p:nvPr/>
          </p:nvSpPr>
          <p:spPr bwMode="auto">
            <a:xfrm>
              <a:off x="3230563" y="3470275"/>
              <a:ext cx="41275" cy="41275"/>
            </a:xfrm>
            <a:custGeom>
              <a:avLst/>
              <a:gdLst>
                <a:gd name="T0" fmla="*/ 12 w 26"/>
                <a:gd name="T1" fmla="*/ 26 h 26"/>
                <a:gd name="T2" fmla="*/ 12 w 26"/>
                <a:gd name="T3" fmla="*/ 26 h 26"/>
                <a:gd name="T4" fmla="*/ 8 w 26"/>
                <a:gd name="T5" fmla="*/ 24 h 26"/>
                <a:gd name="T6" fmla="*/ 2 w 26"/>
                <a:gd name="T7" fmla="*/ 22 h 26"/>
                <a:gd name="T8" fmla="*/ 0 w 26"/>
                <a:gd name="T9" fmla="*/ 18 h 26"/>
                <a:gd name="T10" fmla="*/ 0 w 26"/>
                <a:gd name="T11" fmla="*/ 12 h 26"/>
                <a:gd name="T12" fmla="*/ 0 w 26"/>
                <a:gd name="T13" fmla="*/ 12 h 26"/>
                <a:gd name="T14" fmla="*/ 0 w 26"/>
                <a:gd name="T15" fmla="*/ 8 h 26"/>
                <a:gd name="T16" fmla="*/ 2 w 26"/>
                <a:gd name="T17" fmla="*/ 2 h 26"/>
                <a:gd name="T18" fmla="*/ 8 w 26"/>
                <a:gd name="T19" fmla="*/ 0 h 26"/>
                <a:gd name="T20" fmla="*/ 12 w 26"/>
                <a:gd name="T21" fmla="*/ 0 h 26"/>
                <a:gd name="T22" fmla="*/ 12 w 26"/>
                <a:gd name="T23" fmla="*/ 0 h 26"/>
                <a:gd name="T24" fmla="*/ 18 w 26"/>
                <a:gd name="T25" fmla="*/ 0 h 26"/>
                <a:gd name="T26" fmla="*/ 22 w 26"/>
                <a:gd name="T27" fmla="*/ 2 h 26"/>
                <a:gd name="T28" fmla="*/ 24 w 26"/>
                <a:gd name="T29" fmla="*/ 8 h 26"/>
                <a:gd name="T30" fmla="*/ 26 w 26"/>
                <a:gd name="T31" fmla="*/ 12 h 26"/>
                <a:gd name="T32" fmla="*/ 26 w 26"/>
                <a:gd name="T33" fmla="*/ 12 h 26"/>
                <a:gd name="T34" fmla="*/ 24 w 26"/>
                <a:gd name="T35" fmla="*/ 18 h 26"/>
                <a:gd name="T36" fmla="*/ 22 w 26"/>
                <a:gd name="T37" fmla="*/ 22 h 26"/>
                <a:gd name="T38" fmla="*/ 18 w 26"/>
                <a:gd name="T39" fmla="*/ 24 h 26"/>
                <a:gd name="T40" fmla="*/ 12 w 26"/>
                <a:gd name="T41" fmla="*/ 26 h 26"/>
                <a:gd name="T42" fmla="*/ 12 w 26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26">
                  <a:moveTo>
                    <a:pt x="12" y="26"/>
                  </a:moveTo>
                  <a:lnTo>
                    <a:pt x="12" y="26"/>
                  </a:lnTo>
                  <a:lnTo>
                    <a:pt x="8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2" name="Freeform 603"/>
            <p:cNvSpPr>
              <a:spLocks/>
            </p:cNvSpPr>
            <p:nvPr/>
          </p:nvSpPr>
          <p:spPr bwMode="auto">
            <a:xfrm>
              <a:off x="3287713" y="3473450"/>
              <a:ext cx="98425" cy="31750"/>
            </a:xfrm>
            <a:custGeom>
              <a:avLst/>
              <a:gdLst>
                <a:gd name="T0" fmla="*/ 52 w 62"/>
                <a:gd name="T1" fmla="*/ 20 h 20"/>
                <a:gd name="T2" fmla="*/ 10 w 62"/>
                <a:gd name="T3" fmla="*/ 20 h 20"/>
                <a:gd name="T4" fmla="*/ 10 w 62"/>
                <a:gd name="T5" fmla="*/ 20 h 20"/>
                <a:gd name="T6" fmla="*/ 6 w 62"/>
                <a:gd name="T7" fmla="*/ 20 h 20"/>
                <a:gd name="T8" fmla="*/ 4 w 62"/>
                <a:gd name="T9" fmla="*/ 18 h 20"/>
                <a:gd name="T10" fmla="*/ 2 w 62"/>
                <a:gd name="T11" fmla="*/ 14 h 20"/>
                <a:gd name="T12" fmla="*/ 0 w 62"/>
                <a:gd name="T13" fmla="*/ 10 h 20"/>
                <a:gd name="T14" fmla="*/ 0 w 62"/>
                <a:gd name="T15" fmla="*/ 10 h 20"/>
                <a:gd name="T16" fmla="*/ 2 w 62"/>
                <a:gd name="T17" fmla="*/ 6 h 20"/>
                <a:gd name="T18" fmla="*/ 4 w 62"/>
                <a:gd name="T19" fmla="*/ 4 h 20"/>
                <a:gd name="T20" fmla="*/ 6 w 62"/>
                <a:gd name="T21" fmla="*/ 2 h 20"/>
                <a:gd name="T22" fmla="*/ 10 w 62"/>
                <a:gd name="T23" fmla="*/ 0 h 20"/>
                <a:gd name="T24" fmla="*/ 52 w 62"/>
                <a:gd name="T25" fmla="*/ 0 h 20"/>
                <a:gd name="T26" fmla="*/ 52 w 62"/>
                <a:gd name="T27" fmla="*/ 0 h 20"/>
                <a:gd name="T28" fmla="*/ 56 w 62"/>
                <a:gd name="T29" fmla="*/ 2 h 20"/>
                <a:gd name="T30" fmla="*/ 58 w 62"/>
                <a:gd name="T31" fmla="*/ 4 h 20"/>
                <a:gd name="T32" fmla="*/ 60 w 62"/>
                <a:gd name="T33" fmla="*/ 6 h 20"/>
                <a:gd name="T34" fmla="*/ 62 w 62"/>
                <a:gd name="T35" fmla="*/ 10 h 20"/>
                <a:gd name="T36" fmla="*/ 62 w 62"/>
                <a:gd name="T37" fmla="*/ 10 h 20"/>
                <a:gd name="T38" fmla="*/ 60 w 62"/>
                <a:gd name="T39" fmla="*/ 14 h 20"/>
                <a:gd name="T40" fmla="*/ 58 w 62"/>
                <a:gd name="T41" fmla="*/ 18 h 20"/>
                <a:gd name="T42" fmla="*/ 56 w 62"/>
                <a:gd name="T43" fmla="*/ 20 h 20"/>
                <a:gd name="T44" fmla="*/ 52 w 62"/>
                <a:gd name="T45" fmla="*/ 20 h 20"/>
                <a:gd name="T46" fmla="*/ 52 w 62"/>
                <a:gd name="T4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" h="20">
                  <a:moveTo>
                    <a:pt x="52" y="20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2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0" y="14"/>
                  </a:lnTo>
                  <a:lnTo>
                    <a:pt x="58" y="18"/>
                  </a:lnTo>
                  <a:lnTo>
                    <a:pt x="56" y="20"/>
                  </a:lnTo>
                  <a:lnTo>
                    <a:pt x="52" y="20"/>
                  </a:lnTo>
                  <a:lnTo>
                    <a:pt x="52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3" name="Freeform 604"/>
            <p:cNvSpPr>
              <a:spLocks/>
            </p:cNvSpPr>
            <p:nvPr/>
          </p:nvSpPr>
          <p:spPr bwMode="auto">
            <a:xfrm>
              <a:off x="3030538" y="3479800"/>
              <a:ext cx="50800" cy="19050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6 w 32"/>
                <a:gd name="T5" fmla="*/ 12 h 12"/>
                <a:gd name="T6" fmla="*/ 2 w 32"/>
                <a:gd name="T7" fmla="*/ 10 h 12"/>
                <a:gd name="T8" fmla="*/ 0 w 32"/>
                <a:gd name="T9" fmla="*/ 6 h 12"/>
                <a:gd name="T10" fmla="*/ 0 w 32"/>
                <a:gd name="T11" fmla="*/ 6 h 12"/>
                <a:gd name="T12" fmla="*/ 2 w 32"/>
                <a:gd name="T13" fmla="*/ 2 h 12"/>
                <a:gd name="T14" fmla="*/ 6 w 32"/>
                <a:gd name="T15" fmla="*/ 0 h 12"/>
                <a:gd name="T16" fmla="*/ 26 w 32"/>
                <a:gd name="T17" fmla="*/ 0 h 12"/>
                <a:gd name="T18" fmla="*/ 26 w 32"/>
                <a:gd name="T19" fmla="*/ 0 h 12"/>
                <a:gd name="T20" fmla="*/ 30 w 32"/>
                <a:gd name="T21" fmla="*/ 2 h 12"/>
                <a:gd name="T22" fmla="*/ 32 w 32"/>
                <a:gd name="T23" fmla="*/ 6 h 12"/>
                <a:gd name="T24" fmla="*/ 32 w 32"/>
                <a:gd name="T25" fmla="*/ 6 h 12"/>
                <a:gd name="T26" fmla="*/ 30 w 32"/>
                <a:gd name="T27" fmla="*/ 10 h 12"/>
                <a:gd name="T28" fmla="*/ 26 w 32"/>
                <a:gd name="T29" fmla="*/ 12 h 12"/>
                <a:gd name="T30" fmla="*/ 26 w 32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4" name="Freeform 605"/>
            <p:cNvSpPr>
              <a:spLocks/>
            </p:cNvSpPr>
            <p:nvPr/>
          </p:nvSpPr>
          <p:spPr bwMode="auto">
            <a:xfrm>
              <a:off x="3417888" y="3479800"/>
              <a:ext cx="50800" cy="19050"/>
            </a:xfrm>
            <a:custGeom>
              <a:avLst/>
              <a:gdLst>
                <a:gd name="T0" fmla="*/ 26 w 32"/>
                <a:gd name="T1" fmla="*/ 12 h 12"/>
                <a:gd name="T2" fmla="*/ 8 w 32"/>
                <a:gd name="T3" fmla="*/ 12 h 12"/>
                <a:gd name="T4" fmla="*/ 8 w 32"/>
                <a:gd name="T5" fmla="*/ 12 h 12"/>
                <a:gd name="T6" fmla="*/ 2 w 32"/>
                <a:gd name="T7" fmla="*/ 10 h 12"/>
                <a:gd name="T8" fmla="*/ 0 w 32"/>
                <a:gd name="T9" fmla="*/ 6 h 12"/>
                <a:gd name="T10" fmla="*/ 0 w 32"/>
                <a:gd name="T11" fmla="*/ 6 h 12"/>
                <a:gd name="T12" fmla="*/ 2 w 32"/>
                <a:gd name="T13" fmla="*/ 2 h 12"/>
                <a:gd name="T14" fmla="*/ 8 w 32"/>
                <a:gd name="T15" fmla="*/ 0 h 12"/>
                <a:gd name="T16" fmla="*/ 26 w 32"/>
                <a:gd name="T17" fmla="*/ 0 h 12"/>
                <a:gd name="T18" fmla="*/ 26 w 32"/>
                <a:gd name="T19" fmla="*/ 0 h 12"/>
                <a:gd name="T20" fmla="*/ 32 w 32"/>
                <a:gd name="T21" fmla="*/ 2 h 12"/>
                <a:gd name="T22" fmla="*/ 32 w 32"/>
                <a:gd name="T23" fmla="*/ 6 h 12"/>
                <a:gd name="T24" fmla="*/ 32 w 32"/>
                <a:gd name="T25" fmla="*/ 6 h 12"/>
                <a:gd name="T26" fmla="*/ 32 w 32"/>
                <a:gd name="T27" fmla="*/ 10 h 12"/>
                <a:gd name="T28" fmla="*/ 26 w 32"/>
                <a:gd name="T29" fmla="*/ 12 h 12"/>
                <a:gd name="T30" fmla="*/ 26 w 32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10"/>
                  </a:lnTo>
                  <a:lnTo>
                    <a:pt x="26" y="12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5" name="Freeform 606"/>
            <p:cNvSpPr>
              <a:spLocks/>
            </p:cNvSpPr>
            <p:nvPr/>
          </p:nvSpPr>
          <p:spPr bwMode="auto">
            <a:xfrm>
              <a:off x="3240088" y="3657600"/>
              <a:ext cx="19050" cy="50800"/>
            </a:xfrm>
            <a:custGeom>
              <a:avLst/>
              <a:gdLst>
                <a:gd name="T0" fmla="*/ 6 w 12"/>
                <a:gd name="T1" fmla="*/ 32 h 32"/>
                <a:gd name="T2" fmla="*/ 6 w 12"/>
                <a:gd name="T3" fmla="*/ 32 h 32"/>
                <a:gd name="T4" fmla="*/ 2 w 12"/>
                <a:gd name="T5" fmla="*/ 32 h 32"/>
                <a:gd name="T6" fmla="*/ 0 w 12"/>
                <a:gd name="T7" fmla="*/ 26 h 32"/>
                <a:gd name="T8" fmla="*/ 0 w 12"/>
                <a:gd name="T9" fmla="*/ 8 h 32"/>
                <a:gd name="T10" fmla="*/ 0 w 12"/>
                <a:gd name="T11" fmla="*/ 8 h 32"/>
                <a:gd name="T12" fmla="*/ 2 w 12"/>
                <a:gd name="T13" fmla="*/ 2 h 32"/>
                <a:gd name="T14" fmla="*/ 6 w 12"/>
                <a:gd name="T15" fmla="*/ 0 h 32"/>
                <a:gd name="T16" fmla="*/ 6 w 12"/>
                <a:gd name="T17" fmla="*/ 0 h 32"/>
                <a:gd name="T18" fmla="*/ 10 w 12"/>
                <a:gd name="T19" fmla="*/ 2 h 32"/>
                <a:gd name="T20" fmla="*/ 12 w 12"/>
                <a:gd name="T21" fmla="*/ 8 h 32"/>
                <a:gd name="T22" fmla="*/ 12 w 12"/>
                <a:gd name="T23" fmla="*/ 26 h 32"/>
                <a:gd name="T24" fmla="*/ 12 w 12"/>
                <a:gd name="T25" fmla="*/ 26 h 32"/>
                <a:gd name="T26" fmla="*/ 10 w 12"/>
                <a:gd name="T27" fmla="*/ 32 h 32"/>
                <a:gd name="T28" fmla="*/ 6 w 12"/>
                <a:gd name="T29" fmla="*/ 32 h 32"/>
                <a:gd name="T30" fmla="*/ 6 w 12"/>
                <a:gd name="T3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2">
                  <a:moveTo>
                    <a:pt x="6" y="32"/>
                  </a:moveTo>
                  <a:lnTo>
                    <a:pt x="6" y="32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2" y="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32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6" name="Freeform 608"/>
            <p:cNvSpPr>
              <a:spLocks/>
            </p:cNvSpPr>
            <p:nvPr/>
          </p:nvSpPr>
          <p:spPr bwMode="auto">
            <a:xfrm>
              <a:off x="3243263" y="3663950"/>
              <a:ext cx="12700" cy="41275"/>
            </a:xfrm>
            <a:custGeom>
              <a:avLst/>
              <a:gdLst>
                <a:gd name="T0" fmla="*/ 4 w 8"/>
                <a:gd name="T1" fmla="*/ 26 h 26"/>
                <a:gd name="T2" fmla="*/ 4 w 8"/>
                <a:gd name="T3" fmla="*/ 26 h 26"/>
                <a:gd name="T4" fmla="*/ 2 w 8"/>
                <a:gd name="T5" fmla="*/ 24 h 26"/>
                <a:gd name="T6" fmla="*/ 0 w 8"/>
                <a:gd name="T7" fmla="*/ 22 h 26"/>
                <a:gd name="T8" fmla="*/ 0 w 8"/>
                <a:gd name="T9" fmla="*/ 4 h 26"/>
                <a:gd name="T10" fmla="*/ 0 w 8"/>
                <a:gd name="T11" fmla="*/ 4 h 26"/>
                <a:gd name="T12" fmla="*/ 2 w 8"/>
                <a:gd name="T13" fmla="*/ 2 h 26"/>
                <a:gd name="T14" fmla="*/ 4 w 8"/>
                <a:gd name="T15" fmla="*/ 0 h 26"/>
                <a:gd name="T16" fmla="*/ 4 w 8"/>
                <a:gd name="T17" fmla="*/ 0 h 26"/>
                <a:gd name="T18" fmla="*/ 6 w 8"/>
                <a:gd name="T19" fmla="*/ 2 h 26"/>
                <a:gd name="T20" fmla="*/ 8 w 8"/>
                <a:gd name="T21" fmla="*/ 4 h 26"/>
                <a:gd name="T22" fmla="*/ 8 w 8"/>
                <a:gd name="T23" fmla="*/ 22 h 26"/>
                <a:gd name="T24" fmla="*/ 8 w 8"/>
                <a:gd name="T25" fmla="*/ 22 h 26"/>
                <a:gd name="T26" fmla="*/ 6 w 8"/>
                <a:gd name="T27" fmla="*/ 24 h 26"/>
                <a:gd name="T28" fmla="*/ 4 w 8"/>
                <a:gd name="T29" fmla="*/ 26 h 26"/>
                <a:gd name="T30" fmla="*/ 4 w 8"/>
                <a:gd name="T3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lnTo>
                    <a:pt x="4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24"/>
                  </a:lnTo>
                  <a:lnTo>
                    <a:pt x="4" y="26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7" name="Freeform 609"/>
            <p:cNvSpPr>
              <a:spLocks/>
            </p:cNvSpPr>
            <p:nvPr/>
          </p:nvSpPr>
          <p:spPr bwMode="auto">
            <a:xfrm>
              <a:off x="3335338" y="3641725"/>
              <a:ext cx="25400" cy="34925"/>
            </a:xfrm>
            <a:custGeom>
              <a:avLst/>
              <a:gdLst>
                <a:gd name="T0" fmla="*/ 12 w 16"/>
                <a:gd name="T1" fmla="*/ 22 h 22"/>
                <a:gd name="T2" fmla="*/ 12 w 16"/>
                <a:gd name="T3" fmla="*/ 22 h 22"/>
                <a:gd name="T4" fmla="*/ 10 w 16"/>
                <a:gd name="T5" fmla="*/ 20 h 22"/>
                <a:gd name="T6" fmla="*/ 0 w 16"/>
                <a:gd name="T7" fmla="*/ 4 h 22"/>
                <a:gd name="T8" fmla="*/ 0 w 16"/>
                <a:gd name="T9" fmla="*/ 4 h 22"/>
                <a:gd name="T10" fmla="*/ 0 w 16"/>
                <a:gd name="T11" fmla="*/ 2 h 22"/>
                <a:gd name="T12" fmla="*/ 2 w 16"/>
                <a:gd name="T13" fmla="*/ 0 h 22"/>
                <a:gd name="T14" fmla="*/ 2 w 16"/>
                <a:gd name="T15" fmla="*/ 0 h 22"/>
                <a:gd name="T16" fmla="*/ 4 w 16"/>
                <a:gd name="T17" fmla="*/ 0 h 22"/>
                <a:gd name="T18" fmla="*/ 6 w 16"/>
                <a:gd name="T19" fmla="*/ 0 h 22"/>
                <a:gd name="T20" fmla="*/ 16 w 16"/>
                <a:gd name="T21" fmla="*/ 16 h 22"/>
                <a:gd name="T22" fmla="*/ 16 w 16"/>
                <a:gd name="T23" fmla="*/ 16 h 22"/>
                <a:gd name="T24" fmla="*/ 16 w 16"/>
                <a:gd name="T25" fmla="*/ 20 h 22"/>
                <a:gd name="T26" fmla="*/ 14 w 16"/>
                <a:gd name="T27" fmla="*/ 22 h 22"/>
                <a:gd name="T28" fmla="*/ 14 w 16"/>
                <a:gd name="T29" fmla="*/ 22 h 22"/>
                <a:gd name="T30" fmla="*/ 12 w 16"/>
                <a:gd name="T31" fmla="*/ 22 h 22"/>
                <a:gd name="T32" fmla="*/ 12 w 16"/>
                <a:gd name="T3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2">
                  <a:moveTo>
                    <a:pt x="12" y="22"/>
                  </a:moveTo>
                  <a:lnTo>
                    <a:pt x="12" y="22"/>
                  </a:lnTo>
                  <a:lnTo>
                    <a:pt x="10" y="2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8" name="Freeform 610"/>
            <p:cNvSpPr>
              <a:spLocks/>
            </p:cNvSpPr>
            <p:nvPr/>
          </p:nvSpPr>
          <p:spPr bwMode="auto">
            <a:xfrm>
              <a:off x="3402013" y="3575050"/>
              <a:ext cx="34925" cy="25400"/>
            </a:xfrm>
            <a:custGeom>
              <a:avLst/>
              <a:gdLst>
                <a:gd name="T0" fmla="*/ 18 w 22"/>
                <a:gd name="T1" fmla="*/ 16 h 16"/>
                <a:gd name="T2" fmla="*/ 18 w 22"/>
                <a:gd name="T3" fmla="*/ 16 h 16"/>
                <a:gd name="T4" fmla="*/ 16 w 22"/>
                <a:gd name="T5" fmla="*/ 16 h 16"/>
                <a:gd name="T6" fmla="*/ 0 w 22"/>
                <a:gd name="T7" fmla="*/ 6 h 16"/>
                <a:gd name="T8" fmla="*/ 0 w 22"/>
                <a:gd name="T9" fmla="*/ 6 h 16"/>
                <a:gd name="T10" fmla="*/ 0 w 22"/>
                <a:gd name="T11" fmla="*/ 4 h 16"/>
                <a:gd name="T12" fmla="*/ 0 w 22"/>
                <a:gd name="T13" fmla="*/ 2 h 16"/>
                <a:gd name="T14" fmla="*/ 0 w 22"/>
                <a:gd name="T15" fmla="*/ 2 h 16"/>
                <a:gd name="T16" fmla="*/ 2 w 22"/>
                <a:gd name="T17" fmla="*/ 0 h 16"/>
                <a:gd name="T18" fmla="*/ 4 w 22"/>
                <a:gd name="T19" fmla="*/ 0 h 16"/>
                <a:gd name="T20" fmla="*/ 20 w 22"/>
                <a:gd name="T21" fmla="*/ 10 h 16"/>
                <a:gd name="T22" fmla="*/ 20 w 22"/>
                <a:gd name="T23" fmla="*/ 10 h 16"/>
                <a:gd name="T24" fmla="*/ 22 w 22"/>
                <a:gd name="T25" fmla="*/ 12 h 16"/>
                <a:gd name="T26" fmla="*/ 22 w 22"/>
                <a:gd name="T27" fmla="*/ 14 h 16"/>
                <a:gd name="T28" fmla="*/ 22 w 22"/>
                <a:gd name="T29" fmla="*/ 14 h 16"/>
                <a:gd name="T30" fmla="*/ 18 w 22"/>
                <a:gd name="T31" fmla="*/ 16 h 16"/>
                <a:gd name="T32" fmla="*/ 18 w 22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6">
                  <a:moveTo>
                    <a:pt x="18" y="16"/>
                  </a:moveTo>
                  <a:lnTo>
                    <a:pt x="18" y="16"/>
                  </a:lnTo>
                  <a:lnTo>
                    <a:pt x="16" y="1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18" y="16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29" name="Freeform 611"/>
            <p:cNvSpPr>
              <a:spLocks/>
            </p:cNvSpPr>
            <p:nvPr/>
          </p:nvSpPr>
          <p:spPr bwMode="auto">
            <a:xfrm>
              <a:off x="3402013" y="3381375"/>
              <a:ext cx="34925" cy="22225"/>
            </a:xfrm>
            <a:custGeom>
              <a:avLst/>
              <a:gdLst>
                <a:gd name="T0" fmla="*/ 2 w 22"/>
                <a:gd name="T1" fmla="*/ 14 h 14"/>
                <a:gd name="T2" fmla="*/ 2 w 22"/>
                <a:gd name="T3" fmla="*/ 14 h 14"/>
                <a:gd name="T4" fmla="*/ 0 w 22"/>
                <a:gd name="T5" fmla="*/ 14 h 14"/>
                <a:gd name="T6" fmla="*/ 0 w 22"/>
                <a:gd name="T7" fmla="*/ 14 h 14"/>
                <a:gd name="T8" fmla="*/ 0 w 22"/>
                <a:gd name="T9" fmla="*/ 10 h 14"/>
                <a:gd name="T10" fmla="*/ 0 w 22"/>
                <a:gd name="T11" fmla="*/ 8 h 14"/>
                <a:gd name="T12" fmla="*/ 16 w 22"/>
                <a:gd name="T13" fmla="*/ 0 h 14"/>
                <a:gd name="T14" fmla="*/ 16 w 22"/>
                <a:gd name="T15" fmla="*/ 0 h 14"/>
                <a:gd name="T16" fmla="*/ 20 w 22"/>
                <a:gd name="T17" fmla="*/ 0 h 14"/>
                <a:gd name="T18" fmla="*/ 22 w 22"/>
                <a:gd name="T19" fmla="*/ 0 h 14"/>
                <a:gd name="T20" fmla="*/ 22 w 22"/>
                <a:gd name="T21" fmla="*/ 0 h 14"/>
                <a:gd name="T22" fmla="*/ 22 w 22"/>
                <a:gd name="T23" fmla="*/ 4 h 14"/>
                <a:gd name="T24" fmla="*/ 20 w 22"/>
                <a:gd name="T25" fmla="*/ 6 h 14"/>
                <a:gd name="T26" fmla="*/ 4 w 22"/>
                <a:gd name="T27" fmla="*/ 14 h 14"/>
                <a:gd name="T28" fmla="*/ 4 w 22"/>
                <a:gd name="T29" fmla="*/ 14 h 14"/>
                <a:gd name="T30" fmla="*/ 2 w 22"/>
                <a:gd name="T31" fmla="*/ 14 h 14"/>
                <a:gd name="T32" fmla="*/ 2 w 22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0" name="Freeform 612"/>
            <p:cNvSpPr>
              <a:spLocks/>
            </p:cNvSpPr>
            <p:nvPr/>
          </p:nvSpPr>
          <p:spPr bwMode="auto">
            <a:xfrm>
              <a:off x="3335338" y="3302000"/>
              <a:ext cx="25400" cy="38100"/>
            </a:xfrm>
            <a:custGeom>
              <a:avLst/>
              <a:gdLst>
                <a:gd name="T0" fmla="*/ 2 w 16"/>
                <a:gd name="T1" fmla="*/ 24 h 24"/>
                <a:gd name="T2" fmla="*/ 2 w 16"/>
                <a:gd name="T3" fmla="*/ 24 h 24"/>
                <a:gd name="T4" fmla="*/ 2 w 16"/>
                <a:gd name="T5" fmla="*/ 24 h 24"/>
                <a:gd name="T6" fmla="*/ 2 w 16"/>
                <a:gd name="T7" fmla="*/ 24 h 24"/>
                <a:gd name="T8" fmla="*/ 0 w 16"/>
                <a:gd name="T9" fmla="*/ 22 h 24"/>
                <a:gd name="T10" fmla="*/ 0 w 16"/>
                <a:gd name="T11" fmla="*/ 18 h 24"/>
                <a:gd name="T12" fmla="*/ 10 w 16"/>
                <a:gd name="T13" fmla="*/ 2 h 24"/>
                <a:gd name="T14" fmla="*/ 10 w 16"/>
                <a:gd name="T15" fmla="*/ 2 h 24"/>
                <a:gd name="T16" fmla="*/ 12 w 16"/>
                <a:gd name="T17" fmla="*/ 0 h 24"/>
                <a:gd name="T18" fmla="*/ 14 w 16"/>
                <a:gd name="T19" fmla="*/ 2 h 24"/>
                <a:gd name="T20" fmla="*/ 14 w 16"/>
                <a:gd name="T21" fmla="*/ 2 h 24"/>
                <a:gd name="T22" fmla="*/ 16 w 16"/>
                <a:gd name="T23" fmla="*/ 4 h 24"/>
                <a:gd name="T24" fmla="*/ 16 w 16"/>
                <a:gd name="T25" fmla="*/ 6 h 24"/>
                <a:gd name="T26" fmla="*/ 6 w 16"/>
                <a:gd name="T27" fmla="*/ 22 h 24"/>
                <a:gd name="T28" fmla="*/ 6 w 16"/>
                <a:gd name="T29" fmla="*/ 22 h 24"/>
                <a:gd name="T30" fmla="*/ 2 w 16"/>
                <a:gd name="T31" fmla="*/ 24 h 24"/>
                <a:gd name="T32" fmla="*/ 2 w 16"/>
                <a:gd name="T3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4">
                  <a:moveTo>
                    <a:pt x="2" y="24"/>
                  </a:move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4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1" name="Freeform 613"/>
            <p:cNvSpPr>
              <a:spLocks/>
            </p:cNvSpPr>
            <p:nvPr/>
          </p:nvSpPr>
          <p:spPr bwMode="auto">
            <a:xfrm>
              <a:off x="3243263" y="3273425"/>
              <a:ext cx="12700" cy="41275"/>
            </a:xfrm>
            <a:custGeom>
              <a:avLst/>
              <a:gdLst>
                <a:gd name="T0" fmla="*/ 4 w 8"/>
                <a:gd name="T1" fmla="*/ 26 h 26"/>
                <a:gd name="T2" fmla="*/ 4 w 8"/>
                <a:gd name="T3" fmla="*/ 26 h 26"/>
                <a:gd name="T4" fmla="*/ 4 w 8"/>
                <a:gd name="T5" fmla="*/ 26 h 26"/>
                <a:gd name="T6" fmla="*/ 4 w 8"/>
                <a:gd name="T7" fmla="*/ 26 h 26"/>
                <a:gd name="T8" fmla="*/ 2 w 8"/>
                <a:gd name="T9" fmla="*/ 26 h 26"/>
                <a:gd name="T10" fmla="*/ 0 w 8"/>
                <a:gd name="T11" fmla="*/ 24 h 26"/>
                <a:gd name="T12" fmla="*/ 0 w 8"/>
                <a:gd name="T13" fmla="*/ 4 h 26"/>
                <a:gd name="T14" fmla="*/ 0 w 8"/>
                <a:gd name="T15" fmla="*/ 4 h 26"/>
                <a:gd name="T16" fmla="*/ 2 w 8"/>
                <a:gd name="T17" fmla="*/ 2 h 26"/>
                <a:gd name="T18" fmla="*/ 4 w 8"/>
                <a:gd name="T19" fmla="*/ 0 h 26"/>
                <a:gd name="T20" fmla="*/ 4 w 8"/>
                <a:gd name="T21" fmla="*/ 0 h 26"/>
                <a:gd name="T22" fmla="*/ 4 w 8"/>
                <a:gd name="T23" fmla="*/ 0 h 26"/>
                <a:gd name="T24" fmla="*/ 6 w 8"/>
                <a:gd name="T25" fmla="*/ 2 h 26"/>
                <a:gd name="T26" fmla="*/ 8 w 8"/>
                <a:gd name="T27" fmla="*/ 4 h 26"/>
                <a:gd name="T28" fmla="*/ 8 w 8"/>
                <a:gd name="T29" fmla="*/ 24 h 26"/>
                <a:gd name="T30" fmla="*/ 8 w 8"/>
                <a:gd name="T31" fmla="*/ 24 h 26"/>
                <a:gd name="T32" fmla="*/ 6 w 8"/>
                <a:gd name="T33" fmla="*/ 26 h 26"/>
                <a:gd name="T34" fmla="*/ 4 w 8"/>
                <a:gd name="T35" fmla="*/ 26 h 26"/>
                <a:gd name="T36" fmla="*/ 4 w 8"/>
                <a:gd name="T3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2" name="Freeform 614"/>
            <p:cNvSpPr>
              <a:spLocks/>
            </p:cNvSpPr>
            <p:nvPr/>
          </p:nvSpPr>
          <p:spPr bwMode="auto">
            <a:xfrm>
              <a:off x="3138488" y="3302000"/>
              <a:ext cx="25400" cy="38100"/>
            </a:xfrm>
            <a:custGeom>
              <a:avLst/>
              <a:gdLst>
                <a:gd name="T0" fmla="*/ 14 w 16"/>
                <a:gd name="T1" fmla="*/ 24 h 24"/>
                <a:gd name="T2" fmla="*/ 14 w 16"/>
                <a:gd name="T3" fmla="*/ 24 h 24"/>
                <a:gd name="T4" fmla="*/ 10 w 16"/>
                <a:gd name="T5" fmla="*/ 22 h 24"/>
                <a:gd name="T6" fmla="*/ 2 w 16"/>
                <a:gd name="T7" fmla="*/ 6 h 24"/>
                <a:gd name="T8" fmla="*/ 2 w 16"/>
                <a:gd name="T9" fmla="*/ 6 h 24"/>
                <a:gd name="T10" fmla="*/ 0 w 16"/>
                <a:gd name="T11" fmla="*/ 4 h 24"/>
                <a:gd name="T12" fmla="*/ 2 w 16"/>
                <a:gd name="T13" fmla="*/ 2 h 24"/>
                <a:gd name="T14" fmla="*/ 2 w 16"/>
                <a:gd name="T15" fmla="*/ 2 h 24"/>
                <a:gd name="T16" fmla="*/ 6 w 16"/>
                <a:gd name="T17" fmla="*/ 0 h 24"/>
                <a:gd name="T18" fmla="*/ 8 w 16"/>
                <a:gd name="T19" fmla="*/ 2 h 24"/>
                <a:gd name="T20" fmla="*/ 16 w 16"/>
                <a:gd name="T21" fmla="*/ 18 h 24"/>
                <a:gd name="T22" fmla="*/ 16 w 16"/>
                <a:gd name="T23" fmla="*/ 18 h 24"/>
                <a:gd name="T24" fmla="*/ 16 w 16"/>
                <a:gd name="T25" fmla="*/ 22 h 24"/>
                <a:gd name="T26" fmla="*/ 16 w 16"/>
                <a:gd name="T27" fmla="*/ 24 h 24"/>
                <a:gd name="T28" fmla="*/ 16 w 16"/>
                <a:gd name="T29" fmla="*/ 24 h 24"/>
                <a:gd name="T30" fmla="*/ 14 w 16"/>
                <a:gd name="T31" fmla="*/ 24 h 24"/>
                <a:gd name="T32" fmla="*/ 14 w 16"/>
                <a:gd name="T3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4">
                  <a:moveTo>
                    <a:pt x="14" y="24"/>
                  </a:moveTo>
                  <a:lnTo>
                    <a:pt x="14" y="24"/>
                  </a:lnTo>
                  <a:lnTo>
                    <a:pt x="10" y="2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2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3" name="Freeform 615"/>
            <p:cNvSpPr>
              <a:spLocks/>
            </p:cNvSpPr>
            <p:nvPr/>
          </p:nvSpPr>
          <p:spPr bwMode="auto">
            <a:xfrm>
              <a:off x="3062288" y="3381375"/>
              <a:ext cx="38100" cy="25400"/>
            </a:xfrm>
            <a:custGeom>
              <a:avLst/>
              <a:gdLst>
                <a:gd name="T0" fmla="*/ 20 w 24"/>
                <a:gd name="T1" fmla="*/ 16 h 16"/>
                <a:gd name="T2" fmla="*/ 20 w 24"/>
                <a:gd name="T3" fmla="*/ 16 h 16"/>
                <a:gd name="T4" fmla="*/ 18 w 24"/>
                <a:gd name="T5" fmla="*/ 14 h 16"/>
                <a:gd name="T6" fmla="*/ 2 w 24"/>
                <a:gd name="T7" fmla="*/ 6 h 16"/>
                <a:gd name="T8" fmla="*/ 2 w 24"/>
                <a:gd name="T9" fmla="*/ 6 h 16"/>
                <a:gd name="T10" fmla="*/ 0 w 24"/>
                <a:gd name="T11" fmla="*/ 4 h 16"/>
                <a:gd name="T12" fmla="*/ 0 w 24"/>
                <a:gd name="T13" fmla="*/ 0 h 16"/>
                <a:gd name="T14" fmla="*/ 0 w 24"/>
                <a:gd name="T15" fmla="*/ 0 h 16"/>
                <a:gd name="T16" fmla="*/ 4 w 24"/>
                <a:gd name="T17" fmla="*/ 0 h 16"/>
                <a:gd name="T18" fmla="*/ 6 w 24"/>
                <a:gd name="T19" fmla="*/ 0 h 16"/>
                <a:gd name="T20" fmla="*/ 22 w 24"/>
                <a:gd name="T21" fmla="*/ 8 h 16"/>
                <a:gd name="T22" fmla="*/ 22 w 24"/>
                <a:gd name="T23" fmla="*/ 8 h 16"/>
                <a:gd name="T24" fmla="*/ 24 w 24"/>
                <a:gd name="T25" fmla="*/ 10 h 16"/>
                <a:gd name="T26" fmla="*/ 24 w 24"/>
                <a:gd name="T27" fmla="*/ 14 h 16"/>
                <a:gd name="T28" fmla="*/ 24 w 24"/>
                <a:gd name="T29" fmla="*/ 14 h 16"/>
                <a:gd name="T30" fmla="*/ 20 w 24"/>
                <a:gd name="T31" fmla="*/ 16 h 16"/>
                <a:gd name="T32" fmla="*/ 20 w 24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6">
                  <a:moveTo>
                    <a:pt x="20" y="16"/>
                  </a:moveTo>
                  <a:lnTo>
                    <a:pt x="20" y="16"/>
                  </a:lnTo>
                  <a:lnTo>
                    <a:pt x="18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6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4" name="Freeform 616"/>
            <p:cNvSpPr>
              <a:spLocks/>
            </p:cNvSpPr>
            <p:nvPr/>
          </p:nvSpPr>
          <p:spPr bwMode="auto">
            <a:xfrm>
              <a:off x="3062288" y="3575050"/>
              <a:ext cx="38100" cy="25400"/>
            </a:xfrm>
            <a:custGeom>
              <a:avLst/>
              <a:gdLst>
                <a:gd name="T0" fmla="*/ 4 w 24"/>
                <a:gd name="T1" fmla="*/ 16 h 16"/>
                <a:gd name="T2" fmla="*/ 4 w 24"/>
                <a:gd name="T3" fmla="*/ 16 h 16"/>
                <a:gd name="T4" fmla="*/ 0 w 24"/>
                <a:gd name="T5" fmla="*/ 14 h 16"/>
                <a:gd name="T6" fmla="*/ 0 w 24"/>
                <a:gd name="T7" fmla="*/ 14 h 16"/>
                <a:gd name="T8" fmla="*/ 0 w 24"/>
                <a:gd name="T9" fmla="*/ 12 h 16"/>
                <a:gd name="T10" fmla="*/ 2 w 24"/>
                <a:gd name="T11" fmla="*/ 10 h 16"/>
                <a:gd name="T12" fmla="*/ 18 w 24"/>
                <a:gd name="T13" fmla="*/ 0 h 16"/>
                <a:gd name="T14" fmla="*/ 18 w 24"/>
                <a:gd name="T15" fmla="*/ 0 h 16"/>
                <a:gd name="T16" fmla="*/ 22 w 24"/>
                <a:gd name="T17" fmla="*/ 0 h 16"/>
                <a:gd name="T18" fmla="*/ 24 w 24"/>
                <a:gd name="T19" fmla="*/ 2 h 16"/>
                <a:gd name="T20" fmla="*/ 24 w 24"/>
                <a:gd name="T21" fmla="*/ 2 h 16"/>
                <a:gd name="T22" fmla="*/ 24 w 24"/>
                <a:gd name="T23" fmla="*/ 4 h 16"/>
                <a:gd name="T24" fmla="*/ 22 w 24"/>
                <a:gd name="T25" fmla="*/ 6 h 16"/>
                <a:gd name="T26" fmla="*/ 6 w 24"/>
                <a:gd name="T27" fmla="*/ 16 h 16"/>
                <a:gd name="T28" fmla="*/ 6 w 24"/>
                <a:gd name="T29" fmla="*/ 16 h 16"/>
                <a:gd name="T30" fmla="*/ 4 w 24"/>
                <a:gd name="T31" fmla="*/ 16 h 16"/>
                <a:gd name="T32" fmla="*/ 4 w 24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6">
                  <a:moveTo>
                    <a:pt x="4" y="16"/>
                  </a:moveTo>
                  <a:lnTo>
                    <a:pt x="4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5" name="Freeform 617"/>
            <p:cNvSpPr>
              <a:spLocks/>
            </p:cNvSpPr>
            <p:nvPr/>
          </p:nvSpPr>
          <p:spPr bwMode="auto">
            <a:xfrm>
              <a:off x="3138488" y="3641725"/>
              <a:ext cx="25400" cy="34925"/>
            </a:xfrm>
            <a:custGeom>
              <a:avLst/>
              <a:gdLst>
                <a:gd name="T0" fmla="*/ 4 w 16"/>
                <a:gd name="T1" fmla="*/ 22 h 22"/>
                <a:gd name="T2" fmla="*/ 4 w 16"/>
                <a:gd name="T3" fmla="*/ 22 h 22"/>
                <a:gd name="T4" fmla="*/ 2 w 16"/>
                <a:gd name="T5" fmla="*/ 22 h 22"/>
                <a:gd name="T6" fmla="*/ 2 w 16"/>
                <a:gd name="T7" fmla="*/ 22 h 22"/>
                <a:gd name="T8" fmla="*/ 0 w 16"/>
                <a:gd name="T9" fmla="*/ 20 h 22"/>
                <a:gd name="T10" fmla="*/ 2 w 16"/>
                <a:gd name="T11" fmla="*/ 16 h 22"/>
                <a:gd name="T12" fmla="*/ 10 w 16"/>
                <a:gd name="T13" fmla="*/ 0 h 22"/>
                <a:gd name="T14" fmla="*/ 10 w 16"/>
                <a:gd name="T15" fmla="*/ 0 h 22"/>
                <a:gd name="T16" fmla="*/ 12 w 16"/>
                <a:gd name="T17" fmla="*/ 0 h 22"/>
                <a:gd name="T18" fmla="*/ 16 w 16"/>
                <a:gd name="T19" fmla="*/ 0 h 22"/>
                <a:gd name="T20" fmla="*/ 16 w 16"/>
                <a:gd name="T21" fmla="*/ 0 h 22"/>
                <a:gd name="T22" fmla="*/ 16 w 16"/>
                <a:gd name="T23" fmla="*/ 2 h 22"/>
                <a:gd name="T24" fmla="*/ 16 w 16"/>
                <a:gd name="T25" fmla="*/ 4 h 22"/>
                <a:gd name="T26" fmla="*/ 8 w 16"/>
                <a:gd name="T27" fmla="*/ 20 h 22"/>
                <a:gd name="T28" fmla="*/ 8 w 16"/>
                <a:gd name="T29" fmla="*/ 20 h 22"/>
                <a:gd name="T30" fmla="*/ 4 w 16"/>
                <a:gd name="T31" fmla="*/ 22 h 22"/>
                <a:gd name="T32" fmla="*/ 4 w 16"/>
                <a:gd name="T3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2">
                  <a:moveTo>
                    <a:pt x="4" y="22"/>
                  </a:move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6" name="Freeform 618"/>
            <p:cNvSpPr>
              <a:spLocks/>
            </p:cNvSpPr>
            <p:nvPr/>
          </p:nvSpPr>
          <p:spPr bwMode="auto">
            <a:xfrm>
              <a:off x="3233738" y="3270250"/>
              <a:ext cx="31750" cy="180975"/>
            </a:xfrm>
            <a:custGeom>
              <a:avLst/>
              <a:gdLst>
                <a:gd name="T0" fmla="*/ 16 w 20"/>
                <a:gd name="T1" fmla="*/ 18 h 114"/>
                <a:gd name="T2" fmla="*/ 16 w 20"/>
                <a:gd name="T3" fmla="*/ 6 h 114"/>
                <a:gd name="T4" fmla="*/ 16 w 20"/>
                <a:gd name="T5" fmla="*/ 6 h 114"/>
                <a:gd name="T6" fmla="*/ 14 w 20"/>
                <a:gd name="T7" fmla="*/ 2 h 114"/>
                <a:gd name="T8" fmla="*/ 10 w 20"/>
                <a:gd name="T9" fmla="*/ 0 h 114"/>
                <a:gd name="T10" fmla="*/ 10 w 20"/>
                <a:gd name="T11" fmla="*/ 0 h 114"/>
                <a:gd name="T12" fmla="*/ 6 w 20"/>
                <a:gd name="T13" fmla="*/ 2 h 114"/>
                <a:gd name="T14" fmla="*/ 4 w 20"/>
                <a:gd name="T15" fmla="*/ 6 h 114"/>
                <a:gd name="T16" fmla="*/ 4 w 20"/>
                <a:gd name="T17" fmla="*/ 18 h 114"/>
                <a:gd name="T18" fmla="*/ 4 w 20"/>
                <a:gd name="T19" fmla="*/ 18 h 114"/>
                <a:gd name="T20" fmla="*/ 2 w 20"/>
                <a:gd name="T21" fmla="*/ 20 h 114"/>
                <a:gd name="T22" fmla="*/ 0 w 20"/>
                <a:gd name="T23" fmla="*/ 26 h 114"/>
                <a:gd name="T24" fmla="*/ 0 w 20"/>
                <a:gd name="T25" fmla="*/ 104 h 114"/>
                <a:gd name="T26" fmla="*/ 0 w 20"/>
                <a:gd name="T27" fmla="*/ 104 h 114"/>
                <a:gd name="T28" fmla="*/ 2 w 20"/>
                <a:gd name="T29" fmla="*/ 108 h 114"/>
                <a:gd name="T30" fmla="*/ 4 w 20"/>
                <a:gd name="T31" fmla="*/ 112 h 114"/>
                <a:gd name="T32" fmla="*/ 6 w 20"/>
                <a:gd name="T33" fmla="*/ 114 h 114"/>
                <a:gd name="T34" fmla="*/ 10 w 20"/>
                <a:gd name="T35" fmla="*/ 114 h 114"/>
                <a:gd name="T36" fmla="*/ 10 w 20"/>
                <a:gd name="T37" fmla="*/ 114 h 114"/>
                <a:gd name="T38" fmla="*/ 14 w 20"/>
                <a:gd name="T39" fmla="*/ 114 h 114"/>
                <a:gd name="T40" fmla="*/ 18 w 20"/>
                <a:gd name="T41" fmla="*/ 112 h 114"/>
                <a:gd name="T42" fmla="*/ 20 w 20"/>
                <a:gd name="T43" fmla="*/ 108 h 114"/>
                <a:gd name="T44" fmla="*/ 20 w 20"/>
                <a:gd name="T45" fmla="*/ 104 h 114"/>
                <a:gd name="T46" fmla="*/ 20 w 20"/>
                <a:gd name="T47" fmla="*/ 26 h 114"/>
                <a:gd name="T48" fmla="*/ 20 w 20"/>
                <a:gd name="T49" fmla="*/ 26 h 114"/>
                <a:gd name="T50" fmla="*/ 20 w 20"/>
                <a:gd name="T51" fmla="*/ 20 h 114"/>
                <a:gd name="T52" fmla="*/ 16 w 20"/>
                <a:gd name="T53" fmla="*/ 18 h 114"/>
                <a:gd name="T54" fmla="*/ 16 w 20"/>
                <a:gd name="T55" fmla="*/ 1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114">
                  <a:moveTo>
                    <a:pt x="16" y="18"/>
                  </a:moveTo>
                  <a:lnTo>
                    <a:pt x="16" y="6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4" y="112"/>
                  </a:lnTo>
                  <a:lnTo>
                    <a:pt x="6" y="114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4" y="114"/>
                  </a:lnTo>
                  <a:lnTo>
                    <a:pt x="18" y="112"/>
                  </a:lnTo>
                  <a:lnTo>
                    <a:pt x="20" y="108"/>
                  </a:lnTo>
                  <a:lnTo>
                    <a:pt x="20" y="104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837" name="グループ化 1836"/>
          <p:cNvGrpSpPr/>
          <p:nvPr/>
        </p:nvGrpSpPr>
        <p:grpSpPr>
          <a:xfrm>
            <a:off x="5809385" y="3244289"/>
            <a:ext cx="434926" cy="423404"/>
            <a:chOff x="7802563" y="3263900"/>
            <a:chExt cx="479425" cy="466725"/>
          </a:xfrm>
        </p:grpSpPr>
        <p:sp>
          <p:nvSpPr>
            <p:cNvPr id="1838" name="Rectangle 619"/>
            <p:cNvSpPr>
              <a:spLocks noChangeArrowheads="1"/>
            </p:cNvSpPr>
            <p:nvPr/>
          </p:nvSpPr>
          <p:spPr bwMode="auto">
            <a:xfrm>
              <a:off x="8193088" y="3368675"/>
              <a:ext cx="88900" cy="361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39" name="Rectangle 620"/>
            <p:cNvSpPr>
              <a:spLocks noChangeArrowheads="1"/>
            </p:cNvSpPr>
            <p:nvPr/>
          </p:nvSpPr>
          <p:spPr bwMode="auto">
            <a:xfrm>
              <a:off x="7802563" y="3549650"/>
              <a:ext cx="88900" cy="180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0" name="Rectangle 621"/>
            <p:cNvSpPr>
              <a:spLocks noChangeArrowheads="1"/>
            </p:cNvSpPr>
            <p:nvPr/>
          </p:nvSpPr>
          <p:spPr bwMode="auto">
            <a:xfrm>
              <a:off x="7932738" y="3489325"/>
              <a:ext cx="88900" cy="2413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1" name="Rectangle 622"/>
            <p:cNvSpPr>
              <a:spLocks noChangeArrowheads="1"/>
            </p:cNvSpPr>
            <p:nvPr/>
          </p:nvSpPr>
          <p:spPr bwMode="auto">
            <a:xfrm>
              <a:off x="8062913" y="3429000"/>
              <a:ext cx="88900" cy="3016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2" name="Freeform 623"/>
            <p:cNvSpPr>
              <a:spLocks/>
            </p:cNvSpPr>
            <p:nvPr/>
          </p:nvSpPr>
          <p:spPr bwMode="auto">
            <a:xfrm>
              <a:off x="7818438" y="3378200"/>
              <a:ext cx="60325" cy="60325"/>
            </a:xfrm>
            <a:custGeom>
              <a:avLst/>
              <a:gdLst>
                <a:gd name="T0" fmla="*/ 38 w 38"/>
                <a:gd name="T1" fmla="*/ 20 h 38"/>
                <a:gd name="T2" fmla="*/ 38 w 38"/>
                <a:gd name="T3" fmla="*/ 20 h 38"/>
                <a:gd name="T4" fmla="*/ 36 w 38"/>
                <a:gd name="T5" fmla="*/ 26 h 38"/>
                <a:gd name="T6" fmla="*/ 32 w 38"/>
                <a:gd name="T7" fmla="*/ 32 h 38"/>
                <a:gd name="T8" fmla="*/ 26 w 38"/>
                <a:gd name="T9" fmla="*/ 36 h 38"/>
                <a:gd name="T10" fmla="*/ 18 w 38"/>
                <a:gd name="T11" fmla="*/ 38 h 38"/>
                <a:gd name="T12" fmla="*/ 18 w 38"/>
                <a:gd name="T13" fmla="*/ 38 h 38"/>
                <a:gd name="T14" fmla="*/ 10 w 38"/>
                <a:gd name="T15" fmla="*/ 36 h 38"/>
                <a:gd name="T16" fmla="*/ 4 w 38"/>
                <a:gd name="T17" fmla="*/ 32 h 38"/>
                <a:gd name="T18" fmla="*/ 0 w 38"/>
                <a:gd name="T19" fmla="*/ 26 h 38"/>
                <a:gd name="T20" fmla="*/ 0 w 38"/>
                <a:gd name="T21" fmla="*/ 20 h 38"/>
                <a:gd name="T22" fmla="*/ 0 w 38"/>
                <a:gd name="T23" fmla="*/ 20 h 38"/>
                <a:gd name="T24" fmla="*/ 0 w 38"/>
                <a:gd name="T25" fmla="*/ 12 h 38"/>
                <a:gd name="T26" fmla="*/ 4 w 38"/>
                <a:gd name="T27" fmla="*/ 6 h 38"/>
                <a:gd name="T28" fmla="*/ 10 w 38"/>
                <a:gd name="T29" fmla="*/ 2 h 38"/>
                <a:gd name="T30" fmla="*/ 18 w 38"/>
                <a:gd name="T31" fmla="*/ 0 h 38"/>
                <a:gd name="T32" fmla="*/ 18 w 38"/>
                <a:gd name="T33" fmla="*/ 0 h 38"/>
                <a:gd name="T34" fmla="*/ 26 w 38"/>
                <a:gd name="T35" fmla="*/ 2 h 38"/>
                <a:gd name="T36" fmla="*/ 32 w 38"/>
                <a:gd name="T37" fmla="*/ 6 h 38"/>
                <a:gd name="T38" fmla="*/ 36 w 38"/>
                <a:gd name="T39" fmla="*/ 12 h 38"/>
                <a:gd name="T40" fmla="*/ 38 w 38"/>
                <a:gd name="T41" fmla="*/ 20 h 38"/>
                <a:gd name="T42" fmla="*/ 38 w 38"/>
                <a:gd name="T43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20"/>
                  </a:moveTo>
                  <a:lnTo>
                    <a:pt x="38" y="20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32" y="6"/>
                  </a:lnTo>
                  <a:lnTo>
                    <a:pt x="36" y="12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3" name="Freeform 624"/>
            <p:cNvSpPr>
              <a:spLocks/>
            </p:cNvSpPr>
            <p:nvPr/>
          </p:nvSpPr>
          <p:spPr bwMode="auto">
            <a:xfrm>
              <a:off x="7948613" y="3314700"/>
              <a:ext cx="57150" cy="60325"/>
            </a:xfrm>
            <a:custGeom>
              <a:avLst/>
              <a:gdLst>
                <a:gd name="T0" fmla="*/ 36 w 36"/>
                <a:gd name="T1" fmla="*/ 18 h 38"/>
                <a:gd name="T2" fmla="*/ 36 w 36"/>
                <a:gd name="T3" fmla="*/ 18 h 38"/>
                <a:gd name="T4" fmla="*/ 36 w 36"/>
                <a:gd name="T5" fmla="*/ 26 h 38"/>
                <a:gd name="T6" fmla="*/ 32 w 36"/>
                <a:gd name="T7" fmla="*/ 32 h 38"/>
                <a:gd name="T8" fmla="*/ 26 w 36"/>
                <a:gd name="T9" fmla="*/ 36 h 38"/>
                <a:gd name="T10" fmla="*/ 18 w 36"/>
                <a:gd name="T11" fmla="*/ 38 h 38"/>
                <a:gd name="T12" fmla="*/ 18 w 36"/>
                <a:gd name="T13" fmla="*/ 38 h 38"/>
                <a:gd name="T14" fmla="*/ 10 w 36"/>
                <a:gd name="T15" fmla="*/ 36 h 38"/>
                <a:gd name="T16" fmla="*/ 4 w 36"/>
                <a:gd name="T17" fmla="*/ 32 h 38"/>
                <a:gd name="T18" fmla="*/ 0 w 36"/>
                <a:gd name="T19" fmla="*/ 26 h 38"/>
                <a:gd name="T20" fmla="*/ 0 w 36"/>
                <a:gd name="T21" fmla="*/ 18 h 38"/>
                <a:gd name="T22" fmla="*/ 0 w 36"/>
                <a:gd name="T23" fmla="*/ 18 h 38"/>
                <a:gd name="T24" fmla="*/ 0 w 36"/>
                <a:gd name="T25" fmla="*/ 10 h 38"/>
                <a:gd name="T26" fmla="*/ 4 w 36"/>
                <a:gd name="T27" fmla="*/ 4 h 38"/>
                <a:gd name="T28" fmla="*/ 10 w 36"/>
                <a:gd name="T29" fmla="*/ 0 h 38"/>
                <a:gd name="T30" fmla="*/ 18 w 36"/>
                <a:gd name="T31" fmla="*/ 0 h 38"/>
                <a:gd name="T32" fmla="*/ 18 w 36"/>
                <a:gd name="T33" fmla="*/ 0 h 38"/>
                <a:gd name="T34" fmla="*/ 26 w 36"/>
                <a:gd name="T35" fmla="*/ 0 h 38"/>
                <a:gd name="T36" fmla="*/ 32 w 36"/>
                <a:gd name="T37" fmla="*/ 4 h 38"/>
                <a:gd name="T38" fmla="*/ 36 w 36"/>
                <a:gd name="T39" fmla="*/ 10 h 38"/>
                <a:gd name="T40" fmla="*/ 36 w 36"/>
                <a:gd name="T41" fmla="*/ 18 h 38"/>
                <a:gd name="T42" fmla="*/ 36 w 36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8">
                  <a:moveTo>
                    <a:pt x="36" y="18"/>
                  </a:moveTo>
                  <a:lnTo>
                    <a:pt x="36" y="18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2" y="4"/>
                  </a:lnTo>
                  <a:lnTo>
                    <a:pt x="36" y="10"/>
                  </a:lnTo>
                  <a:lnTo>
                    <a:pt x="36" y="18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4" name="Freeform 625"/>
            <p:cNvSpPr>
              <a:spLocks/>
            </p:cNvSpPr>
            <p:nvPr/>
          </p:nvSpPr>
          <p:spPr bwMode="auto">
            <a:xfrm>
              <a:off x="8075613" y="3327400"/>
              <a:ext cx="60325" cy="60325"/>
            </a:xfrm>
            <a:custGeom>
              <a:avLst/>
              <a:gdLst>
                <a:gd name="T0" fmla="*/ 38 w 38"/>
                <a:gd name="T1" fmla="*/ 18 h 38"/>
                <a:gd name="T2" fmla="*/ 38 w 38"/>
                <a:gd name="T3" fmla="*/ 18 h 38"/>
                <a:gd name="T4" fmla="*/ 38 w 38"/>
                <a:gd name="T5" fmla="*/ 26 h 38"/>
                <a:gd name="T6" fmla="*/ 34 w 38"/>
                <a:gd name="T7" fmla="*/ 32 h 38"/>
                <a:gd name="T8" fmla="*/ 28 w 38"/>
                <a:gd name="T9" fmla="*/ 36 h 38"/>
                <a:gd name="T10" fmla="*/ 20 w 38"/>
                <a:gd name="T11" fmla="*/ 38 h 38"/>
                <a:gd name="T12" fmla="*/ 20 w 38"/>
                <a:gd name="T13" fmla="*/ 38 h 38"/>
                <a:gd name="T14" fmla="*/ 12 w 38"/>
                <a:gd name="T15" fmla="*/ 36 h 38"/>
                <a:gd name="T16" fmla="*/ 6 w 38"/>
                <a:gd name="T17" fmla="*/ 32 h 38"/>
                <a:gd name="T18" fmla="*/ 2 w 38"/>
                <a:gd name="T19" fmla="*/ 26 h 38"/>
                <a:gd name="T20" fmla="*/ 0 w 38"/>
                <a:gd name="T21" fmla="*/ 18 h 38"/>
                <a:gd name="T22" fmla="*/ 0 w 38"/>
                <a:gd name="T23" fmla="*/ 18 h 38"/>
                <a:gd name="T24" fmla="*/ 2 w 38"/>
                <a:gd name="T25" fmla="*/ 12 h 38"/>
                <a:gd name="T26" fmla="*/ 6 w 38"/>
                <a:gd name="T27" fmla="*/ 6 h 38"/>
                <a:gd name="T28" fmla="*/ 12 w 38"/>
                <a:gd name="T29" fmla="*/ 0 h 38"/>
                <a:gd name="T30" fmla="*/ 20 w 38"/>
                <a:gd name="T31" fmla="*/ 0 h 38"/>
                <a:gd name="T32" fmla="*/ 20 w 38"/>
                <a:gd name="T33" fmla="*/ 0 h 38"/>
                <a:gd name="T34" fmla="*/ 28 w 38"/>
                <a:gd name="T35" fmla="*/ 0 h 38"/>
                <a:gd name="T36" fmla="*/ 34 w 38"/>
                <a:gd name="T37" fmla="*/ 6 h 38"/>
                <a:gd name="T38" fmla="*/ 38 w 38"/>
                <a:gd name="T39" fmla="*/ 12 h 38"/>
                <a:gd name="T40" fmla="*/ 38 w 38"/>
                <a:gd name="T41" fmla="*/ 18 h 38"/>
                <a:gd name="T42" fmla="*/ 38 w 38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18"/>
                  </a:moveTo>
                  <a:lnTo>
                    <a:pt x="38" y="18"/>
                  </a:lnTo>
                  <a:lnTo>
                    <a:pt x="38" y="26"/>
                  </a:lnTo>
                  <a:lnTo>
                    <a:pt x="34" y="32"/>
                  </a:lnTo>
                  <a:lnTo>
                    <a:pt x="28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5" name="Freeform 626"/>
            <p:cNvSpPr>
              <a:spLocks/>
            </p:cNvSpPr>
            <p:nvPr/>
          </p:nvSpPr>
          <p:spPr bwMode="auto">
            <a:xfrm>
              <a:off x="8205788" y="3263900"/>
              <a:ext cx="60325" cy="60325"/>
            </a:xfrm>
            <a:custGeom>
              <a:avLst/>
              <a:gdLst>
                <a:gd name="T0" fmla="*/ 38 w 38"/>
                <a:gd name="T1" fmla="*/ 18 h 38"/>
                <a:gd name="T2" fmla="*/ 38 w 38"/>
                <a:gd name="T3" fmla="*/ 18 h 38"/>
                <a:gd name="T4" fmla="*/ 36 w 38"/>
                <a:gd name="T5" fmla="*/ 26 h 38"/>
                <a:gd name="T6" fmla="*/ 32 w 38"/>
                <a:gd name="T7" fmla="*/ 32 h 38"/>
                <a:gd name="T8" fmla="*/ 26 w 38"/>
                <a:gd name="T9" fmla="*/ 36 h 38"/>
                <a:gd name="T10" fmla="*/ 20 w 38"/>
                <a:gd name="T11" fmla="*/ 38 h 38"/>
                <a:gd name="T12" fmla="*/ 20 w 38"/>
                <a:gd name="T13" fmla="*/ 38 h 38"/>
                <a:gd name="T14" fmla="*/ 12 w 38"/>
                <a:gd name="T15" fmla="*/ 36 h 38"/>
                <a:gd name="T16" fmla="*/ 6 w 38"/>
                <a:gd name="T17" fmla="*/ 32 h 38"/>
                <a:gd name="T18" fmla="*/ 2 w 38"/>
                <a:gd name="T19" fmla="*/ 26 h 38"/>
                <a:gd name="T20" fmla="*/ 0 w 38"/>
                <a:gd name="T21" fmla="*/ 18 h 38"/>
                <a:gd name="T22" fmla="*/ 0 w 38"/>
                <a:gd name="T23" fmla="*/ 18 h 38"/>
                <a:gd name="T24" fmla="*/ 2 w 38"/>
                <a:gd name="T25" fmla="*/ 10 h 38"/>
                <a:gd name="T26" fmla="*/ 6 w 38"/>
                <a:gd name="T27" fmla="*/ 4 h 38"/>
                <a:gd name="T28" fmla="*/ 12 w 38"/>
                <a:gd name="T29" fmla="*/ 0 h 38"/>
                <a:gd name="T30" fmla="*/ 20 w 38"/>
                <a:gd name="T31" fmla="*/ 0 h 38"/>
                <a:gd name="T32" fmla="*/ 20 w 38"/>
                <a:gd name="T33" fmla="*/ 0 h 38"/>
                <a:gd name="T34" fmla="*/ 26 w 38"/>
                <a:gd name="T35" fmla="*/ 0 h 38"/>
                <a:gd name="T36" fmla="*/ 32 w 38"/>
                <a:gd name="T37" fmla="*/ 4 h 38"/>
                <a:gd name="T38" fmla="*/ 36 w 38"/>
                <a:gd name="T39" fmla="*/ 10 h 38"/>
                <a:gd name="T40" fmla="*/ 38 w 38"/>
                <a:gd name="T41" fmla="*/ 18 h 38"/>
                <a:gd name="T42" fmla="*/ 38 w 38"/>
                <a:gd name="T4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8">
                  <a:moveTo>
                    <a:pt x="38" y="18"/>
                  </a:moveTo>
                  <a:lnTo>
                    <a:pt x="38" y="18"/>
                  </a:lnTo>
                  <a:lnTo>
                    <a:pt x="36" y="26"/>
                  </a:lnTo>
                  <a:lnTo>
                    <a:pt x="32" y="32"/>
                  </a:lnTo>
                  <a:lnTo>
                    <a:pt x="26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4"/>
                  </a:lnTo>
                  <a:lnTo>
                    <a:pt x="36" y="10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46" name="Freeform 627"/>
            <p:cNvSpPr>
              <a:spLocks/>
            </p:cNvSpPr>
            <p:nvPr/>
          </p:nvSpPr>
          <p:spPr bwMode="auto">
            <a:xfrm>
              <a:off x="7837488" y="3282950"/>
              <a:ext cx="409575" cy="136525"/>
            </a:xfrm>
            <a:custGeom>
              <a:avLst/>
              <a:gdLst>
                <a:gd name="T0" fmla="*/ 6 w 258"/>
                <a:gd name="T1" fmla="*/ 86 h 86"/>
                <a:gd name="T2" fmla="*/ 6 w 258"/>
                <a:gd name="T3" fmla="*/ 86 h 86"/>
                <a:gd name="T4" fmla="*/ 2 w 258"/>
                <a:gd name="T5" fmla="*/ 86 h 86"/>
                <a:gd name="T6" fmla="*/ 0 w 258"/>
                <a:gd name="T7" fmla="*/ 82 h 86"/>
                <a:gd name="T8" fmla="*/ 0 w 258"/>
                <a:gd name="T9" fmla="*/ 82 h 86"/>
                <a:gd name="T10" fmla="*/ 0 w 258"/>
                <a:gd name="T11" fmla="*/ 78 h 86"/>
                <a:gd name="T12" fmla="*/ 4 w 258"/>
                <a:gd name="T13" fmla="*/ 74 h 86"/>
                <a:gd name="T14" fmla="*/ 86 w 258"/>
                <a:gd name="T15" fmla="*/ 32 h 86"/>
                <a:gd name="T16" fmla="*/ 86 w 258"/>
                <a:gd name="T17" fmla="*/ 32 h 86"/>
                <a:gd name="T18" fmla="*/ 88 w 258"/>
                <a:gd name="T19" fmla="*/ 32 h 86"/>
                <a:gd name="T20" fmla="*/ 168 w 258"/>
                <a:gd name="T21" fmla="*/ 40 h 86"/>
                <a:gd name="T22" fmla="*/ 248 w 258"/>
                <a:gd name="T23" fmla="*/ 0 h 86"/>
                <a:gd name="T24" fmla="*/ 248 w 258"/>
                <a:gd name="T25" fmla="*/ 0 h 86"/>
                <a:gd name="T26" fmla="*/ 254 w 258"/>
                <a:gd name="T27" fmla="*/ 0 h 86"/>
                <a:gd name="T28" fmla="*/ 258 w 258"/>
                <a:gd name="T29" fmla="*/ 4 h 86"/>
                <a:gd name="T30" fmla="*/ 258 w 258"/>
                <a:gd name="T31" fmla="*/ 4 h 86"/>
                <a:gd name="T32" fmla="*/ 258 w 258"/>
                <a:gd name="T33" fmla="*/ 8 h 86"/>
                <a:gd name="T34" fmla="*/ 254 w 258"/>
                <a:gd name="T35" fmla="*/ 12 h 86"/>
                <a:gd name="T36" fmla="*/ 172 w 258"/>
                <a:gd name="T37" fmla="*/ 52 h 86"/>
                <a:gd name="T38" fmla="*/ 172 w 258"/>
                <a:gd name="T39" fmla="*/ 52 h 86"/>
                <a:gd name="T40" fmla="*/ 170 w 258"/>
                <a:gd name="T41" fmla="*/ 54 h 86"/>
                <a:gd name="T42" fmla="*/ 90 w 258"/>
                <a:gd name="T43" fmla="*/ 46 h 86"/>
                <a:gd name="T44" fmla="*/ 10 w 258"/>
                <a:gd name="T45" fmla="*/ 86 h 86"/>
                <a:gd name="T46" fmla="*/ 10 w 258"/>
                <a:gd name="T47" fmla="*/ 86 h 86"/>
                <a:gd name="T48" fmla="*/ 6 w 258"/>
                <a:gd name="T49" fmla="*/ 86 h 86"/>
                <a:gd name="T50" fmla="*/ 6 w 258"/>
                <a:gd name="T5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8" h="86">
                  <a:moveTo>
                    <a:pt x="6" y="86"/>
                  </a:moveTo>
                  <a:lnTo>
                    <a:pt x="6" y="86"/>
                  </a:lnTo>
                  <a:lnTo>
                    <a:pt x="2" y="86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86" y="32"/>
                  </a:lnTo>
                  <a:lnTo>
                    <a:pt x="86" y="32"/>
                  </a:lnTo>
                  <a:lnTo>
                    <a:pt x="88" y="32"/>
                  </a:lnTo>
                  <a:lnTo>
                    <a:pt x="168" y="40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8" y="4"/>
                  </a:lnTo>
                  <a:lnTo>
                    <a:pt x="258" y="4"/>
                  </a:lnTo>
                  <a:lnTo>
                    <a:pt x="258" y="8"/>
                  </a:lnTo>
                  <a:lnTo>
                    <a:pt x="254" y="1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0" y="54"/>
                  </a:lnTo>
                  <a:lnTo>
                    <a:pt x="90" y="4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6" y="86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847" name="Freeform 628"/>
          <p:cNvSpPr>
            <a:spLocks/>
          </p:cNvSpPr>
          <p:nvPr/>
        </p:nvSpPr>
        <p:spPr bwMode="auto">
          <a:xfrm>
            <a:off x="2164231" y="3232767"/>
            <a:ext cx="360038" cy="434926"/>
          </a:xfrm>
          <a:custGeom>
            <a:avLst/>
            <a:gdLst>
              <a:gd name="T0" fmla="*/ 212 w 250"/>
              <a:gd name="T1" fmla="*/ 140 h 302"/>
              <a:gd name="T2" fmla="*/ 224 w 250"/>
              <a:gd name="T3" fmla="*/ 160 h 302"/>
              <a:gd name="T4" fmla="*/ 222 w 250"/>
              <a:gd name="T5" fmla="*/ 178 h 302"/>
              <a:gd name="T6" fmla="*/ 208 w 250"/>
              <a:gd name="T7" fmla="*/ 198 h 302"/>
              <a:gd name="T8" fmla="*/ 202 w 250"/>
              <a:gd name="T9" fmla="*/ 188 h 302"/>
              <a:gd name="T10" fmla="*/ 144 w 250"/>
              <a:gd name="T11" fmla="*/ 170 h 302"/>
              <a:gd name="T12" fmla="*/ 184 w 250"/>
              <a:gd name="T13" fmla="*/ 150 h 302"/>
              <a:gd name="T14" fmla="*/ 60 w 250"/>
              <a:gd name="T15" fmla="*/ 0 h 302"/>
              <a:gd name="T16" fmla="*/ 106 w 250"/>
              <a:gd name="T17" fmla="*/ 150 h 302"/>
              <a:gd name="T18" fmla="*/ 106 w 250"/>
              <a:gd name="T19" fmla="*/ 188 h 302"/>
              <a:gd name="T20" fmla="*/ 50 w 250"/>
              <a:gd name="T21" fmla="*/ 200 h 302"/>
              <a:gd name="T22" fmla="*/ 42 w 250"/>
              <a:gd name="T23" fmla="*/ 198 h 302"/>
              <a:gd name="T24" fmla="*/ 30 w 250"/>
              <a:gd name="T25" fmla="*/ 178 h 302"/>
              <a:gd name="T26" fmla="*/ 38 w 250"/>
              <a:gd name="T27" fmla="*/ 160 h 302"/>
              <a:gd name="T28" fmla="*/ 0 w 250"/>
              <a:gd name="T29" fmla="*/ 140 h 302"/>
              <a:gd name="T30" fmla="*/ 14 w 250"/>
              <a:gd name="T31" fmla="*/ 160 h 302"/>
              <a:gd name="T32" fmla="*/ 16 w 250"/>
              <a:gd name="T33" fmla="*/ 174 h 302"/>
              <a:gd name="T34" fmla="*/ 22 w 250"/>
              <a:gd name="T35" fmla="*/ 194 h 302"/>
              <a:gd name="T36" fmla="*/ 34 w 250"/>
              <a:gd name="T37" fmla="*/ 206 h 302"/>
              <a:gd name="T38" fmla="*/ 44 w 250"/>
              <a:gd name="T39" fmla="*/ 212 h 302"/>
              <a:gd name="T40" fmla="*/ 50 w 250"/>
              <a:gd name="T41" fmla="*/ 226 h 302"/>
              <a:gd name="T42" fmla="*/ 116 w 250"/>
              <a:gd name="T43" fmla="*/ 238 h 302"/>
              <a:gd name="T44" fmla="*/ 116 w 250"/>
              <a:gd name="T45" fmla="*/ 242 h 302"/>
              <a:gd name="T46" fmla="*/ 80 w 250"/>
              <a:gd name="T47" fmla="*/ 250 h 302"/>
              <a:gd name="T48" fmla="*/ 60 w 250"/>
              <a:gd name="T49" fmla="*/ 264 h 302"/>
              <a:gd name="T50" fmla="*/ 42 w 250"/>
              <a:gd name="T51" fmla="*/ 302 h 302"/>
              <a:gd name="T52" fmla="*/ 72 w 250"/>
              <a:gd name="T53" fmla="*/ 272 h 302"/>
              <a:gd name="T54" fmla="*/ 78 w 250"/>
              <a:gd name="T55" fmla="*/ 266 h 302"/>
              <a:gd name="T56" fmla="*/ 102 w 250"/>
              <a:gd name="T57" fmla="*/ 258 h 302"/>
              <a:gd name="T58" fmla="*/ 118 w 250"/>
              <a:gd name="T59" fmla="*/ 264 h 302"/>
              <a:gd name="T60" fmla="*/ 112 w 250"/>
              <a:gd name="T61" fmla="*/ 302 h 302"/>
              <a:gd name="T62" fmla="*/ 140 w 250"/>
              <a:gd name="T63" fmla="*/ 264 h 302"/>
              <a:gd name="T64" fmla="*/ 132 w 250"/>
              <a:gd name="T65" fmla="*/ 256 h 302"/>
              <a:gd name="T66" fmla="*/ 150 w 250"/>
              <a:gd name="T67" fmla="*/ 258 h 302"/>
              <a:gd name="T68" fmla="*/ 174 w 250"/>
              <a:gd name="T69" fmla="*/ 266 h 302"/>
              <a:gd name="T70" fmla="*/ 180 w 250"/>
              <a:gd name="T71" fmla="*/ 302 h 302"/>
              <a:gd name="T72" fmla="*/ 208 w 250"/>
              <a:gd name="T73" fmla="*/ 264 h 302"/>
              <a:gd name="T74" fmla="*/ 190 w 250"/>
              <a:gd name="T75" fmla="*/ 264 h 302"/>
              <a:gd name="T76" fmla="*/ 172 w 250"/>
              <a:gd name="T77" fmla="*/ 250 h 302"/>
              <a:gd name="T78" fmla="*/ 134 w 250"/>
              <a:gd name="T79" fmla="*/ 242 h 302"/>
              <a:gd name="T80" fmla="*/ 134 w 250"/>
              <a:gd name="T81" fmla="*/ 226 h 302"/>
              <a:gd name="T82" fmla="*/ 202 w 250"/>
              <a:gd name="T83" fmla="*/ 214 h 302"/>
              <a:gd name="T84" fmla="*/ 206 w 250"/>
              <a:gd name="T85" fmla="*/ 212 h 302"/>
              <a:gd name="T86" fmla="*/ 218 w 250"/>
              <a:gd name="T87" fmla="*/ 206 h 302"/>
              <a:gd name="T88" fmla="*/ 228 w 250"/>
              <a:gd name="T89" fmla="*/ 194 h 302"/>
              <a:gd name="T90" fmla="*/ 236 w 250"/>
              <a:gd name="T91" fmla="*/ 174 h 302"/>
              <a:gd name="T92" fmla="*/ 250 w 250"/>
              <a:gd name="T93" fmla="*/ 16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0" h="302">
                <a:moveTo>
                  <a:pt x="250" y="140"/>
                </a:moveTo>
                <a:lnTo>
                  <a:pt x="212" y="140"/>
                </a:lnTo>
                <a:lnTo>
                  <a:pt x="212" y="160"/>
                </a:lnTo>
                <a:lnTo>
                  <a:pt x="224" y="160"/>
                </a:lnTo>
                <a:lnTo>
                  <a:pt x="224" y="160"/>
                </a:lnTo>
                <a:lnTo>
                  <a:pt x="222" y="178"/>
                </a:lnTo>
                <a:lnTo>
                  <a:pt x="216" y="190"/>
                </a:lnTo>
                <a:lnTo>
                  <a:pt x="208" y="198"/>
                </a:lnTo>
                <a:lnTo>
                  <a:pt x="202" y="200"/>
                </a:lnTo>
                <a:lnTo>
                  <a:pt x="202" y="188"/>
                </a:lnTo>
                <a:lnTo>
                  <a:pt x="144" y="188"/>
                </a:lnTo>
                <a:lnTo>
                  <a:pt x="144" y="170"/>
                </a:lnTo>
                <a:lnTo>
                  <a:pt x="144" y="150"/>
                </a:lnTo>
                <a:lnTo>
                  <a:pt x="184" y="150"/>
                </a:lnTo>
                <a:lnTo>
                  <a:pt x="190" y="0"/>
                </a:lnTo>
                <a:lnTo>
                  <a:pt x="60" y="0"/>
                </a:lnTo>
                <a:lnTo>
                  <a:pt x="68" y="150"/>
                </a:lnTo>
                <a:lnTo>
                  <a:pt x="106" y="150"/>
                </a:lnTo>
                <a:lnTo>
                  <a:pt x="106" y="170"/>
                </a:lnTo>
                <a:lnTo>
                  <a:pt x="106" y="188"/>
                </a:lnTo>
                <a:lnTo>
                  <a:pt x="50" y="188"/>
                </a:lnTo>
                <a:lnTo>
                  <a:pt x="50" y="200"/>
                </a:lnTo>
                <a:lnTo>
                  <a:pt x="50" y="200"/>
                </a:lnTo>
                <a:lnTo>
                  <a:pt x="42" y="198"/>
                </a:lnTo>
                <a:lnTo>
                  <a:pt x="36" y="190"/>
                </a:lnTo>
                <a:lnTo>
                  <a:pt x="30" y="178"/>
                </a:lnTo>
                <a:lnTo>
                  <a:pt x="26" y="160"/>
                </a:lnTo>
                <a:lnTo>
                  <a:pt x="38" y="160"/>
                </a:lnTo>
                <a:lnTo>
                  <a:pt x="38" y="140"/>
                </a:lnTo>
                <a:lnTo>
                  <a:pt x="0" y="140"/>
                </a:lnTo>
                <a:lnTo>
                  <a:pt x="0" y="160"/>
                </a:lnTo>
                <a:lnTo>
                  <a:pt x="14" y="160"/>
                </a:lnTo>
                <a:lnTo>
                  <a:pt x="14" y="160"/>
                </a:lnTo>
                <a:lnTo>
                  <a:pt x="16" y="174"/>
                </a:lnTo>
                <a:lnTo>
                  <a:pt x="18" y="184"/>
                </a:lnTo>
                <a:lnTo>
                  <a:pt x="22" y="194"/>
                </a:lnTo>
                <a:lnTo>
                  <a:pt x="28" y="202"/>
                </a:lnTo>
                <a:lnTo>
                  <a:pt x="34" y="206"/>
                </a:lnTo>
                <a:lnTo>
                  <a:pt x="38" y="210"/>
                </a:lnTo>
                <a:lnTo>
                  <a:pt x="44" y="212"/>
                </a:lnTo>
                <a:lnTo>
                  <a:pt x="50" y="214"/>
                </a:lnTo>
                <a:lnTo>
                  <a:pt x="50" y="226"/>
                </a:lnTo>
                <a:lnTo>
                  <a:pt x="116" y="226"/>
                </a:lnTo>
                <a:lnTo>
                  <a:pt x="116" y="238"/>
                </a:lnTo>
                <a:lnTo>
                  <a:pt x="116" y="242"/>
                </a:lnTo>
                <a:lnTo>
                  <a:pt x="116" y="242"/>
                </a:lnTo>
                <a:lnTo>
                  <a:pt x="96" y="244"/>
                </a:lnTo>
                <a:lnTo>
                  <a:pt x="80" y="250"/>
                </a:lnTo>
                <a:lnTo>
                  <a:pt x="68" y="256"/>
                </a:lnTo>
                <a:lnTo>
                  <a:pt x="60" y="264"/>
                </a:lnTo>
                <a:lnTo>
                  <a:pt x="42" y="264"/>
                </a:lnTo>
                <a:lnTo>
                  <a:pt x="42" y="302"/>
                </a:lnTo>
                <a:lnTo>
                  <a:pt x="72" y="302"/>
                </a:lnTo>
                <a:lnTo>
                  <a:pt x="72" y="272"/>
                </a:lnTo>
                <a:lnTo>
                  <a:pt x="72" y="272"/>
                </a:lnTo>
                <a:lnTo>
                  <a:pt x="78" y="266"/>
                </a:lnTo>
                <a:lnTo>
                  <a:pt x="88" y="260"/>
                </a:lnTo>
                <a:lnTo>
                  <a:pt x="102" y="258"/>
                </a:lnTo>
                <a:lnTo>
                  <a:pt x="118" y="256"/>
                </a:lnTo>
                <a:lnTo>
                  <a:pt x="118" y="264"/>
                </a:lnTo>
                <a:lnTo>
                  <a:pt x="112" y="264"/>
                </a:lnTo>
                <a:lnTo>
                  <a:pt x="112" y="302"/>
                </a:lnTo>
                <a:lnTo>
                  <a:pt x="140" y="302"/>
                </a:lnTo>
                <a:lnTo>
                  <a:pt x="140" y="264"/>
                </a:lnTo>
                <a:lnTo>
                  <a:pt x="132" y="264"/>
                </a:lnTo>
                <a:lnTo>
                  <a:pt x="132" y="256"/>
                </a:lnTo>
                <a:lnTo>
                  <a:pt x="132" y="256"/>
                </a:lnTo>
                <a:lnTo>
                  <a:pt x="150" y="258"/>
                </a:lnTo>
                <a:lnTo>
                  <a:pt x="164" y="260"/>
                </a:lnTo>
                <a:lnTo>
                  <a:pt x="174" y="266"/>
                </a:lnTo>
                <a:lnTo>
                  <a:pt x="180" y="272"/>
                </a:lnTo>
                <a:lnTo>
                  <a:pt x="180" y="302"/>
                </a:lnTo>
                <a:lnTo>
                  <a:pt x="208" y="302"/>
                </a:lnTo>
                <a:lnTo>
                  <a:pt x="208" y="264"/>
                </a:lnTo>
                <a:lnTo>
                  <a:pt x="190" y="264"/>
                </a:lnTo>
                <a:lnTo>
                  <a:pt x="190" y="264"/>
                </a:lnTo>
                <a:lnTo>
                  <a:pt x="182" y="256"/>
                </a:lnTo>
                <a:lnTo>
                  <a:pt x="172" y="250"/>
                </a:lnTo>
                <a:lnTo>
                  <a:pt x="156" y="244"/>
                </a:lnTo>
                <a:lnTo>
                  <a:pt x="134" y="242"/>
                </a:lnTo>
                <a:lnTo>
                  <a:pt x="134" y="238"/>
                </a:lnTo>
                <a:lnTo>
                  <a:pt x="134" y="226"/>
                </a:lnTo>
                <a:lnTo>
                  <a:pt x="202" y="226"/>
                </a:lnTo>
                <a:lnTo>
                  <a:pt x="202" y="214"/>
                </a:lnTo>
                <a:lnTo>
                  <a:pt x="202" y="214"/>
                </a:lnTo>
                <a:lnTo>
                  <a:pt x="206" y="212"/>
                </a:lnTo>
                <a:lnTo>
                  <a:pt x="212" y="210"/>
                </a:lnTo>
                <a:lnTo>
                  <a:pt x="218" y="206"/>
                </a:lnTo>
                <a:lnTo>
                  <a:pt x="224" y="202"/>
                </a:lnTo>
                <a:lnTo>
                  <a:pt x="228" y="194"/>
                </a:lnTo>
                <a:lnTo>
                  <a:pt x="232" y="184"/>
                </a:lnTo>
                <a:lnTo>
                  <a:pt x="236" y="174"/>
                </a:lnTo>
                <a:lnTo>
                  <a:pt x="238" y="160"/>
                </a:lnTo>
                <a:lnTo>
                  <a:pt x="250" y="160"/>
                </a:lnTo>
                <a:lnTo>
                  <a:pt x="250" y="1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sp>
        <p:nvSpPr>
          <p:cNvPr id="1848" name="Freeform 629"/>
          <p:cNvSpPr>
            <a:spLocks/>
          </p:cNvSpPr>
          <p:nvPr/>
        </p:nvSpPr>
        <p:spPr bwMode="auto">
          <a:xfrm>
            <a:off x="7589881" y="4603645"/>
            <a:ext cx="434926" cy="411883"/>
          </a:xfrm>
          <a:custGeom>
            <a:avLst/>
            <a:gdLst>
              <a:gd name="T0" fmla="*/ 190 w 302"/>
              <a:gd name="T1" fmla="*/ 106 h 286"/>
              <a:gd name="T2" fmla="*/ 188 w 302"/>
              <a:gd name="T3" fmla="*/ 104 h 286"/>
              <a:gd name="T4" fmla="*/ 178 w 302"/>
              <a:gd name="T5" fmla="*/ 84 h 286"/>
              <a:gd name="T6" fmla="*/ 164 w 302"/>
              <a:gd name="T7" fmla="*/ 48 h 286"/>
              <a:gd name="T8" fmla="*/ 152 w 302"/>
              <a:gd name="T9" fmla="*/ 0 h 286"/>
              <a:gd name="T10" fmla="*/ 146 w 302"/>
              <a:gd name="T11" fmla="*/ 20 h 286"/>
              <a:gd name="T12" fmla="*/ 138 w 302"/>
              <a:gd name="T13" fmla="*/ 48 h 286"/>
              <a:gd name="T14" fmla="*/ 116 w 302"/>
              <a:gd name="T15" fmla="*/ 102 h 286"/>
              <a:gd name="T16" fmla="*/ 110 w 302"/>
              <a:gd name="T17" fmla="*/ 106 h 286"/>
              <a:gd name="T18" fmla="*/ 88 w 302"/>
              <a:gd name="T19" fmla="*/ 110 h 286"/>
              <a:gd name="T20" fmla="*/ 50 w 302"/>
              <a:gd name="T21" fmla="*/ 112 h 286"/>
              <a:gd name="T22" fmla="*/ 0 w 302"/>
              <a:gd name="T23" fmla="*/ 110 h 286"/>
              <a:gd name="T24" fmla="*/ 20 w 302"/>
              <a:gd name="T25" fmla="*/ 120 h 286"/>
              <a:gd name="T26" fmla="*/ 42 w 302"/>
              <a:gd name="T27" fmla="*/ 136 h 286"/>
              <a:gd name="T28" fmla="*/ 84 w 302"/>
              <a:gd name="T29" fmla="*/ 170 h 286"/>
              <a:gd name="T30" fmla="*/ 90 w 302"/>
              <a:gd name="T31" fmla="*/ 178 h 286"/>
              <a:gd name="T32" fmla="*/ 90 w 302"/>
              <a:gd name="T33" fmla="*/ 178 h 286"/>
              <a:gd name="T34" fmla="*/ 90 w 302"/>
              <a:gd name="T35" fmla="*/ 178 h 286"/>
              <a:gd name="T36" fmla="*/ 90 w 302"/>
              <a:gd name="T37" fmla="*/ 182 h 286"/>
              <a:gd name="T38" fmla="*/ 86 w 302"/>
              <a:gd name="T39" fmla="*/ 204 h 286"/>
              <a:gd name="T40" fmla="*/ 76 w 302"/>
              <a:gd name="T41" fmla="*/ 240 h 286"/>
              <a:gd name="T42" fmla="*/ 58 w 302"/>
              <a:gd name="T43" fmla="*/ 286 h 286"/>
              <a:gd name="T44" fmla="*/ 74 w 302"/>
              <a:gd name="T45" fmla="*/ 272 h 286"/>
              <a:gd name="T46" fmla="*/ 98 w 302"/>
              <a:gd name="T47" fmla="*/ 254 h 286"/>
              <a:gd name="T48" fmla="*/ 142 w 302"/>
              <a:gd name="T49" fmla="*/ 226 h 286"/>
              <a:gd name="T50" fmla="*/ 152 w 302"/>
              <a:gd name="T51" fmla="*/ 224 h 286"/>
              <a:gd name="T52" fmla="*/ 154 w 302"/>
              <a:gd name="T53" fmla="*/ 224 h 286"/>
              <a:gd name="T54" fmla="*/ 174 w 302"/>
              <a:gd name="T55" fmla="*/ 234 h 286"/>
              <a:gd name="T56" fmla="*/ 206 w 302"/>
              <a:gd name="T57" fmla="*/ 254 h 286"/>
              <a:gd name="T58" fmla="*/ 244 w 302"/>
              <a:gd name="T59" fmla="*/ 286 h 286"/>
              <a:gd name="T60" fmla="*/ 236 w 302"/>
              <a:gd name="T61" fmla="*/ 266 h 286"/>
              <a:gd name="T62" fmla="*/ 226 w 302"/>
              <a:gd name="T63" fmla="*/ 240 h 286"/>
              <a:gd name="T64" fmla="*/ 214 w 302"/>
              <a:gd name="T65" fmla="*/ 188 h 286"/>
              <a:gd name="T66" fmla="*/ 214 w 302"/>
              <a:gd name="T67" fmla="*/ 178 h 286"/>
              <a:gd name="T68" fmla="*/ 214 w 302"/>
              <a:gd name="T69" fmla="*/ 176 h 286"/>
              <a:gd name="T70" fmla="*/ 230 w 302"/>
              <a:gd name="T71" fmla="*/ 160 h 286"/>
              <a:gd name="T72" fmla="*/ 260 w 302"/>
              <a:gd name="T73" fmla="*/ 136 h 286"/>
              <a:gd name="T74" fmla="*/ 302 w 302"/>
              <a:gd name="T75" fmla="*/ 108 h 286"/>
              <a:gd name="T76" fmla="*/ 280 w 302"/>
              <a:gd name="T77" fmla="*/ 110 h 286"/>
              <a:gd name="T78" fmla="*/ 252 w 302"/>
              <a:gd name="T79" fmla="*/ 112 h 286"/>
              <a:gd name="T80" fmla="*/ 200 w 302"/>
              <a:gd name="T81" fmla="*/ 108 h 286"/>
              <a:gd name="T82" fmla="*/ 192 w 302"/>
              <a:gd name="T83" fmla="*/ 10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2" h="286">
                <a:moveTo>
                  <a:pt x="192" y="106"/>
                </a:moveTo>
                <a:lnTo>
                  <a:pt x="190" y="106"/>
                </a:lnTo>
                <a:lnTo>
                  <a:pt x="188" y="104"/>
                </a:lnTo>
                <a:lnTo>
                  <a:pt x="188" y="104"/>
                </a:lnTo>
                <a:lnTo>
                  <a:pt x="184" y="96"/>
                </a:lnTo>
                <a:lnTo>
                  <a:pt x="178" y="84"/>
                </a:lnTo>
                <a:lnTo>
                  <a:pt x="164" y="48"/>
                </a:lnTo>
                <a:lnTo>
                  <a:pt x="164" y="48"/>
                </a:lnTo>
                <a:lnTo>
                  <a:pt x="156" y="20"/>
                </a:lnTo>
                <a:lnTo>
                  <a:pt x="152" y="0"/>
                </a:lnTo>
                <a:lnTo>
                  <a:pt x="152" y="0"/>
                </a:lnTo>
                <a:lnTo>
                  <a:pt x="146" y="20"/>
                </a:lnTo>
                <a:lnTo>
                  <a:pt x="138" y="48"/>
                </a:lnTo>
                <a:lnTo>
                  <a:pt x="138" y="48"/>
                </a:lnTo>
                <a:lnTo>
                  <a:pt x="126" y="82"/>
                </a:lnTo>
                <a:lnTo>
                  <a:pt x="116" y="102"/>
                </a:lnTo>
                <a:lnTo>
                  <a:pt x="114" y="106"/>
                </a:lnTo>
                <a:lnTo>
                  <a:pt x="110" y="106"/>
                </a:lnTo>
                <a:lnTo>
                  <a:pt x="110" y="106"/>
                </a:lnTo>
                <a:lnTo>
                  <a:pt x="88" y="110"/>
                </a:lnTo>
                <a:lnTo>
                  <a:pt x="50" y="112"/>
                </a:lnTo>
                <a:lnTo>
                  <a:pt x="50" y="112"/>
                </a:lnTo>
                <a:lnTo>
                  <a:pt x="22" y="112"/>
                </a:lnTo>
                <a:lnTo>
                  <a:pt x="0" y="110"/>
                </a:lnTo>
                <a:lnTo>
                  <a:pt x="0" y="110"/>
                </a:lnTo>
                <a:lnTo>
                  <a:pt x="20" y="120"/>
                </a:lnTo>
                <a:lnTo>
                  <a:pt x="42" y="136"/>
                </a:lnTo>
                <a:lnTo>
                  <a:pt x="42" y="136"/>
                </a:lnTo>
                <a:lnTo>
                  <a:pt x="74" y="160"/>
                </a:lnTo>
                <a:lnTo>
                  <a:pt x="84" y="170"/>
                </a:lnTo>
                <a:lnTo>
                  <a:pt x="88" y="176"/>
                </a:lnTo>
                <a:lnTo>
                  <a:pt x="90" y="178"/>
                </a:lnTo>
                <a:lnTo>
                  <a:pt x="90" y="178"/>
                </a:lnTo>
                <a:lnTo>
                  <a:pt x="90" y="178"/>
                </a:lnTo>
                <a:lnTo>
                  <a:pt x="90" y="178"/>
                </a:lnTo>
                <a:lnTo>
                  <a:pt x="90" y="178"/>
                </a:lnTo>
                <a:lnTo>
                  <a:pt x="90" y="182"/>
                </a:lnTo>
                <a:lnTo>
                  <a:pt x="90" y="182"/>
                </a:lnTo>
                <a:lnTo>
                  <a:pt x="90" y="190"/>
                </a:lnTo>
                <a:lnTo>
                  <a:pt x="86" y="204"/>
                </a:lnTo>
                <a:lnTo>
                  <a:pt x="76" y="240"/>
                </a:lnTo>
                <a:lnTo>
                  <a:pt x="76" y="240"/>
                </a:lnTo>
                <a:lnTo>
                  <a:pt x="66" y="266"/>
                </a:lnTo>
                <a:lnTo>
                  <a:pt x="58" y="286"/>
                </a:lnTo>
                <a:lnTo>
                  <a:pt x="58" y="286"/>
                </a:lnTo>
                <a:lnTo>
                  <a:pt x="74" y="272"/>
                </a:lnTo>
                <a:lnTo>
                  <a:pt x="98" y="254"/>
                </a:lnTo>
                <a:lnTo>
                  <a:pt x="98" y="254"/>
                </a:lnTo>
                <a:lnTo>
                  <a:pt x="130" y="232"/>
                </a:lnTo>
                <a:lnTo>
                  <a:pt x="142" y="226"/>
                </a:lnTo>
                <a:lnTo>
                  <a:pt x="150" y="224"/>
                </a:lnTo>
                <a:lnTo>
                  <a:pt x="152" y="224"/>
                </a:lnTo>
                <a:lnTo>
                  <a:pt x="154" y="224"/>
                </a:lnTo>
                <a:lnTo>
                  <a:pt x="154" y="224"/>
                </a:lnTo>
                <a:lnTo>
                  <a:pt x="162" y="226"/>
                </a:lnTo>
                <a:lnTo>
                  <a:pt x="174" y="234"/>
                </a:lnTo>
                <a:lnTo>
                  <a:pt x="206" y="254"/>
                </a:lnTo>
                <a:lnTo>
                  <a:pt x="206" y="254"/>
                </a:lnTo>
                <a:lnTo>
                  <a:pt x="228" y="272"/>
                </a:lnTo>
                <a:lnTo>
                  <a:pt x="244" y="286"/>
                </a:lnTo>
                <a:lnTo>
                  <a:pt x="244" y="286"/>
                </a:lnTo>
                <a:lnTo>
                  <a:pt x="236" y="266"/>
                </a:lnTo>
                <a:lnTo>
                  <a:pt x="226" y="240"/>
                </a:lnTo>
                <a:lnTo>
                  <a:pt x="226" y="240"/>
                </a:lnTo>
                <a:lnTo>
                  <a:pt x="216" y="202"/>
                </a:lnTo>
                <a:lnTo>
                  <a:pt x="214" y="188"/>
                </a:lnTo>
                <a:lnTo>
                  <a:pt x="214" y="180"/>
                </a:lnTo>
                <a:lnTo>
                  <a:pt x="214" y="178"/>
                </a:lnTo>
                <a:lnTo>
                  <a:pt x="214" y="176"/>
                </a:lnTo>
                <a:lnTo>
                  <a:pt x="214" y="176"/>
                </a:lnTo>
                <a:lnTo>
                  <a:pt x="220" y="170"/>
                </a:lnTo>
                <a:lnTo>
                  <a:pt x="230" y="160"/>
                </a:lnTo>
                <a:lnTo>
                  <a:pt x="260" y="136"/>
                </a:lnTo>
                <a:lnTo>
                  <a:pt x="260" y="136"/>
                </a:lnTo>
                <a:lnTo>
                  <a:pt x="284" y="120"/>
                </a:lnTo>
                <a:lnTo>
                  <a:pt x="302" y="108"/>
                </a:lnTo>
                <a:lnTo>
                  <a:pt x="302" y="108"/>
                </a:lnTo>
                <a:lnTo>
                  <a:pt x="280" y="110"/>
                </a:lnTo>
                <a:lnTo>
                  <a:pt x="252" y="112"/>
                </a:lnTo>
                <a:lnTo>
                  <a:pt x="252" y="112"/>
                </a:lnTo>
                <a:lnTo>
                  <a:pt x="214" y="110"/>
                </a:lnTo>
                <a:lnTo>
                  <a:pt x="200" y="108"/>
                </a:lnTo>
                <a:lnTo>
                  <a:pt x="192" y="106"/>
                </a:lnTo>
                <a:lnTo>
                  <a:pt x="192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sp>
        <p:nvSpPr>
          <p:cNvPr id="1849" name="Freeform 630"/>
          <p:cNvSpPr>
            <a:spLocks/>
          </p:cNvSpPr>
          <p:nvPr/>
        </p:nvSpPr>
        <p:spPr bwMode="auto">
          <a:xfrm>
            <a:off x="8142899" y="4589244"/>
            <a:ext cx="417644" cy="434926"/>
          </a:xfrm>
          <a:custGeom>
            <a:avLst/>
            <a:gdLst>
              <a:gd name="T0" fmla="*/ 144 w 290"/>
              <a:gd name="T1" fmla="*/ 152 h 302"/>
              <a:gd name="T2" fmla="*/ 150 w 290"/>
              <a:gd name="T3" fmla="*/ 86 h 302"/>
              <a:gd name="T4" fmla="*/ 164 w 290"/>
              <a:gd name="T5" fmla="*/ 38 h 302"/>
              <a:gd name="T6" fmla="*/ 178 w 290"/>
              <a:gd name="T7" fmla="*/ 18 h 302"/>
              <a:gd name="T8" fmla="*/ 194 w 290"/>
              <a:gd name="T9" fmla="*/ 6 h 302"/>
              <a:gd name="T10" fmla="*/ 216 w 290"/>
              <a:gd name="T11" fmla="*/ 0 h 302"/>
              <a:gd name="T12" fmla="*/ 230 w 290"/>
              <a:gd name="T13" fmla="*/ 2 h 302"/>
              <a:gd name="T14" fmla="*/ 252 w 290"/>
              <a:gd name="T15" fmla="*/ 10 h 302"/>
              <a:gd name="T16" fmla="*/ 270 w 290"/>
              <a:gd name="T17" fmla="*/ 26 h 302"/>
              <a:gd name="T18" fmla="*/ 282 w 290"/>
              <a:gd name="T19" fmla="*/ 48 h 302"/>
              <a:gd name="T20" fmla="*/ 288 w 290"/>
              <a:gd name="T21" fmla="*/ 74 h 302"/>
              <a:gd name="T22" fmla="*/ 288 w 290"/>
              <a:gd name="T23" fmla="*/ 102 h 302"/>
              <a:gd name="T24" fmla="*/ 278 w 290"/>
              <a:gd name="T25" fmla="*/ 132 h 302"/>
              <a:gd name="T26" fmla="*/ 258 w 290"/>
              <a:gd name="T27" fmla="*/ 160 h 302"/>
              <a:gd name="T28" fmla="*/ 244 w 290"/>
              <a:gd name="T29" fmla="*/ 176 h 302"/>
              <a:gd name="T30" fmla="*/ 192 w 290"/>
              <a:gd name="T31" fmla="*/ 230 h 302"/>
              <a:gd name="T32" fmla="*/ 162 w 290"/>
              <a:gd name="T33" fmla="*/ 270 h 302"/>
              <a:gd name="T34" fmla="*/ 148 w 290"/>
              <a:gd name="T35" fmla="*/ 294 h 302"/>
              <a:gd name="T36" fmla="*/ 144 w 290"/>
              <a:gd name="T37" fmla="*/ 302 h 302"/>
              <a:gd name="T38" fmla="*/ 136 w 290"/>
              <a:gd name="T39" fmla="*/ 284 h 302"/>
              <a:gd name="T40" fmla="*/ 116 w 290"/>
              <a:gd name="T41" fmla="*/ 250 h 302"/>
              <a:gd name="T42" fmla="*/ 76 w 290"/>
              <a:gd name="T43" fmla="*/ 204 h 302"/>
              <a:gd name="T44" fmla="*/ 46 w 290"/>
              <a:gd name="T45" fmla="*/ 176 h 302"/>
              <a:gd name="T46" fmla="*/ 20 w 290"/>
              <a:gd name="T47" fmla="*/ 146 h 302"/>
              <a:gd name="T48" fmla="*/ 6 w 290"/>
              <a:gd name="T49" fmla="*/ 116 h 302"/>
              <a:gd name="T50" fmla="*/ 0 w 290"/>
              <a:gd name="T51" fmla="*/ 88 h 302"/>
              <a:gd name="T52" fmla="*/ 4 w 290"/>
              <a:gd name="T53" fmla="*/ 60 h 302"/>
              <a:gd name="T54" fmla="*/ 14 w 290"/>
              <a:gd name="T55" fmla="*/ 36 h 302"/>
              <a:gd name="T56" fmla="*/ 28 w 290"/>
              <a:gd name="T57" fmla="*/ 18 h 302"/>
              <a:gd name="T58" fmla="*/ 50 w 290"/>
              <a:gd name="T59" fmla="*/ 6 h 302"/>
              <a:gd name="T60" fmla="*/ 74 w 290"/>
              <a:gd name="T61" fmla="*/ 0 h 302"/>
              <a:gd name="T62" fmla="*/ 86 w 290"/>
              <a:gd name="T63" fmla="*/ 2 h 302"/>
              <a:gd name="T64" fmla="*/ 104 w 290"/>
              <a:gd name="T65" fmla="*/ 12 h 302"/>
              <a:gd name="T66" fmla="*/ 120 w 290"/>
              <a:gd name="T67" fmla="*/ 28 h 302"/>
              <a:gd name="T68" fmla="*/ 134 w 290"/>
              <a:gd name="T69" fmla="*/ 62 h 302"/>
              <a:gd name="T70" fmla="*/ 144 w 290"/>
              <a:gd name="T71" fmla="*/ 112 h 302"/>
              <a:gd name="T72" fmla="*/ 144 w 290"/>
              <a:gd name="T73" fmla="*/ 15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0" h="302">
                <a:moveTo>
                  <a:pt x="144" y="152"/>
                </a:moveTo>
                <a:lnTo>
                  <a:pt x="144" y="152"/>
                </a:lnTo>
                <a:lnTo>
                  <a:pt x="146" y="112"/>
                </a:lnTo>
                <a:lnTo>
                  <a:pt x="150" y="86"/>
                </a:lnTo>
                <a:lnTo>
                  <a:pt x="156" y="62"/>
                </a:lnTo>
                <a:lnTo>
                  <a:pt x="164" y="38"/>
                </a:lnTo>
                <a:lnTo>
                  <a:pt x="170" y="28"/>
                </a:lnTo>
                <a:lnTo>
                  <a:pt x="178" y="18"/>
                </a:lnTo>
                <a:lnTo>
                  <a:pt x="186" y="12"/>
                </a:lnTo>
                <a:lnTo>
                  <a:pt x="194" y="6"/>
                </a:lnTo>
                <a:lnTo>
                  <a:pt x="204" y="2"/>
                </a:lnTo>
                <a:lnTo>
                  <a:pt x="216" y="0"/>
                </a:lnTo>
                <a:lnTo>
                  <a:pt x="216" y="0"/>
                </a:lnTo>
                <a:lnTo>
                  <a:pt x="230" y="2"/>
                </a:lnTo>
                <a:lnTo>
                  <a:pt x="240" y="6"/>
                </a:lnTo>
                <a:lnTo>
                  <a:pt x="252" y="10"/>
                </a:lnTo>
                <a:lnTo>
                  <a:pt x="262" y="18"/>
                </a:lnTo>
                <a:lnTo>
                  <a:pt x="270" y="26"/>
                </a:lnTo>
                <a:lnTo>
                  <a:pt x="276" y="36"/>
                </a:lnTo>
                <a:lnTo>
                  <a:pt x="282" y="48"/>
                </a:lnTo>
                <a:lnTo>
                  <a:pt x="286" y="60"/>
                </a:lnTo>
                <a:lnTo>
                  <a:pt x="288" y="74"/>
                </a:lnTo>
                <a:lnTo>
                  <a:pt x="290" y="88"/>
                </a:lnTo>
                <a:lnTo>
                  <a:pt x="288" y="102"/>
                </a:lnTo>
                <a:lnTo>
                  <a:pt x="284" y="116"/>
                </a:lnTo>
                <a:lnTo>
                  <a:pt x="278" y="132"/>
                </a:lnTo>
                <a:lnTo>
                  <a:pt x="270" y="146"/>
                </a:lnTo>
                <a:lnTo>
                  <a:pt x="258" y="160"/>
                </a:lnTo>
                <a:lnTo>
                  <a:pt x="244" y="176"/>
                </a:lnTo>
                <a:lnTo>
                  <a:pt x="244" y="176"/>
                </a:lnTo>
                <a:lnTo>
                  <a:pt x="214" y="204"/>
                </a:lnTo>
                <a:lnTo>
                  <a:pt x="192" y="230"/>
                </a:lnTo>
                <a:lnTo>
                  <a:pt x="174" y="250"/>
                </a:lnTo>
                <a:lnTo>
                  <a:pt x="162" y="270"/>
                </a:lnTo>
                <a:lnTo>
                  <a:pt x="152" y="284"/>
                </a:lnTo>
                <a:lnTo>
                  <a:pt x="148" y="294"/>
                </a:lnTo>
                <a:lnTo>
                  <a:pt x="144" y="302"/>
                </a:lnTo>
                <a:lnTo>
                  <a:pt x="144" y="302"/>
                </a:lnTo>
                <a:lnTo>
                  <a:pt x="142" y="294"/>
                </a:lnTo>
                <a:lnTo>
                  <a:pt x="136" y="284"/>
                </a:lnTo>
                <a:lnTo>
                  <a:pt x="128" y="270"/>
                </a:lnTo>
                <a:lnTo>
                  <a:pt x="116" y="250"/>
                </a:lnTo>
                <a:lnTo>
                  <a:pt x="98" y="230"/>
                </a:lnTo>
                <a:lnTo>
                  <a:pt x="76" y="204"/>
                </a:lnTo>
                <a:lnTo>
                  <a:pt x="46" y="176"/>
                </a:lnTo>
                <a:lnTo>
                  <a:pt x="46" y="176"/>
                </a:lnTo>
                <a:lnTo>
                  <a:pt x="32" y="160"/>
                </a:lnTo>
                <a:lnTo>
                  <a:pt x="20" y="146"/>
                </a:lnTo>
                <a:lnTo>
                  <a:pt x="12" y="132"/>
                </a:lnTo>
                <a:lnTo>
                  <a:pt x="6" y="116"/>
                </a:lnTo>
                <a:lnTo>
                  <a:pt x="2" y="102"/>
                </a:lnTo>
                <a:lnTo>
                  <a:pt x="0" y="88"/>
                </a:lnTo>
                <a:lnTo>
                  <a:pt x="2" y="74"/>
                </a:lnTo>
                <a:lnTo>
                  <a:pt x="4" y="60"/>
                </a:lnTo>
                <a:lnTo>
                  <a:pt x="8" y="48"/>
                </a:lnTo>
                <a:lnTo>
                  <a:pt x="14" y="36"/>
                </a:lnTo>
                <a:lnTo>
                  <a:pt x="20" y="26"/>
                </a:lnTo>
                <a:lnTo>
                  <a:pt x="28" y="18"/>
                </a:lnTo>
                <a:lnTo>
                  <a:pt x="38" y="10"/>
                </a:lnTo>
                <a:lnTo>
                  <a:pt x="50" y="6"/>
                </a:lnTo>
                <a:lnTo>
                  <a:pt x="60" y="2"/>
                </a:lnTo>
                <a:lnTo>
                  <a:pt x="74" y="0"/>
                </a:lnTo>
                <a:lnTo>
                  <a:pt x="74" y="0"/>
                </a:lnTo>
                <a:lnTo>
                  <a:pt x="86" y="2"/>
                </a:lnTo>
                <a:lnTo>
                  <a:pt x="96" y="6"/>
                </a:lnTo>
                <a:lnTo>
                  <a:pt x="104" y="12"/>
                </a:lnTo>
                <a:lnTo>
                  <a:pt x="112" y="18"/>
                </a:lnTo>
                <a:lnTo>
                  <a:pt x="120" y="28"/>
                </a:lnTo>
                <a:lnTo>
                  <a:pt x="126" y="38"/>
                </a:lnTo>
                <a:lnTo>
                  <a:pt x="134" y="62"/>
                </a:lnTo>
                <a:lnTo>
                  <a:pt x="140" y="86"/>
                </a:lnTo>
                <a:lnTo>
                  <a:pt x="144" y="112"/>
                </a:lnTo>
                <a:lnTo>
                  <a:pt x="144" y="152"/>
                </a:lnTo>
                <a:lnTo>
                  <a:pt x="144" y="1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850" name="グループ化 1849"/>
          <p:cNvGrpSpPr/>
          <p:nvPr/>
        </p:nvGrpSpPr>
        <p:grpSpPr>
          <a:xfrm>
            <a:off x="8756479" y="4632448"/>
            <a:ext cx="434926" cy="397482"/>
            <a:chOff x="4808538" y="5676900"/>
            <a:chExt cx="479425" cy="438150"/>
          </a:xfrm>
        </p:grpSpPr>
        <p:sp>
          <p:nvSpPr>
            <p:cNvPr id="1851" name="Freeform 631"/>
            <p:cNvSpPr>
              <a:spLocks/>
            </p:cNvSpPr>
            <p:nvPr/>
          </p:nvSpPr>
          <p:spPr bwMode="auto">
            <a:xfrm>
              <a:off x="4827588" y="6029325"/>
              <a:ext cx="381000" cy="85725"/>
            </a:xfrm>
            <a:custGeom>
              <a:avLst/>
              <a:gdLst>
                <a:gd name="T0" fmla="*/ 232 w 240"/>
                <a:gd name="T1" fmla="*/ 24 h 54"/>
                <a:gd name="T2" fmla="*/ 232 w 240"/>
                <a:gd name="T3" fmla="*/ 24 h 54"/>
                <a:gd name="T4" fmla="*/ 230 w 240"/>
                <a:gd name="T5" fmla="*/ 28 h 54"/>
                <a:gd name="T6" fmla="*/ 224 w 240"/>
                <a:gd name="T7" fmla="*/ 34 h 54"/>
                <a:gd name="T8" fmla="*/ 214 w 240"/>
                <a:gd name="T9" fmla="*/ 38 h 54"/>
                <a:gd name="T10" fmla="*/ 200 w 240"/>
                <a:gd name="T11" fmla="*/ 40 h 54"/>
                <a:gd name="T12" fmla="*/ 164 w 240"/>
                <a:gd name="T13" fmla="*/ 46 h 54"/>
                <a:gd name="T14" fmla="*/ 120 w 240"/>
                <a:gd name="T15" fmla="*/ 48 h 54"/>
                <a:gd name="T16" fmla="*/ 120 w 240"/>
                <a:gd name="T17" fmla="*/ 48 h 54"/>
                <a:gd name="T18" fmla="*/ 76 w 240"/>
                <a:gd name="T19" fmla="*/ 46 h 54"/>
                <a:gd name="T20" fmla="*/ 40 w 240"/>
                <a:gd name="T21" fmla="*/ 40 h 54"/>
                <a:gd name="T22" fmla="*/ 26 w 240"/>
                <a:gd name="T23" fmla="*/ 38 h 54"/>
                <a:gd name="T24" fmla="*/ 16 w 240"/>
                <a:gd name="T25" fmla="*/ 34 h 54"/>
                <a:gd name="T26" fmla="*/ 8 w 240"/>
                <a:gd name="T27" fmla="*/ 28 h 54"/>
                <a:gd name="T28" fmla="*/ 6 w 240"/>
                <a:gd name="T29" fmla="*/ 24 h 54"/>
                <a:gd name="T30" fmla="*/ 6 w 240"/>
                <a:gd name="T31" fmla="*/ 24 h 54"/>
                <a:gd name="T32" fmla="*/ 8 w 240"/>
                <a:gd name="T33" fmla="*/ 22 h 54"/>
                <a:gd name="T34" fmla="*/ 10 w 240"/>
                <a:gd name="T35" fmla="*/ 18 h 54"/>
                <a:gd name="T36" fmla="*/ 18 w 240"/>
                <a:gd name="T37" fmla="*/ 14 h 54"/>
                <a:gd name="T38" fmla="*/ 34 w 240"/>
                <a:gd name="T39" fmla="*/ 8 h 54"/>
                <a:gd name="T40" fmla="*/ 52 w 240"/>
                <a:gd name="T41" fmla="*/ 6 h 54"/>
                <a:gd name="T42" fmla="*/ 48 w 240"/>
                <a:gd name="T43" fmla="*/ 0 h 54"/>
                <a:gd name="T44" fmla="*/ 48 w 240"/>
                <a:gd name="T45" fmla="*/ 0 h 54"/>
                <a:gd name="T46" fmla="*/ 30 w 240"/>
                <a:gd name="T47" fmla="*/ 4 h 54"/>
                <a:gd name="T48" fmla="*/ 14 w 240"/>
                <a:gd name="T49" fmla="*/ 8 h 54"/>
                <a:gd name="T50" fmla="*/ 8 w 240"/>
                <a:gd name="T51" fmla="*/ 12 h 54"/>
                <a:gd name="T52" fmla="*/ 4 w 240"/>
                <a:gd name="T53" fmla="*/ 16 h 54"/>
                <a:gd name="T54" fmla="*/ 0 w 240"/>
                <a:gd name="T55" fmla="*/ 20 h 54"/>
                <a:gd name="T56" fmla="*/ 0 w 240"/>
                <a:gd name="T57" fmla="*/ 24 h 54"/>
                <a:gd name="T58" fmla="*/ 0 w 240"/>
                <a:gd name="T59" fmla="*/ 24 h 54"/>
                <a:gd name="T60" fmla="*/ 0 w 240"/>
                <a:gd name="T61" fmla="*/ 30 h 54"/>
                <a:gd name="T62" fmla="*/ 4 w 240"/>
                <a:gd name="T63" fmla="*/ 34 h 54"/>
                <a:gd name="T64" fmla="*/ 10 w 240"/>
                <a:gd name="T65" fmla="*/ 38 h 54"/>
                <a:gd name="T66" fmla="*/ 18 w 240"/>
                <a:gd name="T67" fmla="*/ 42 h 54"/>
                <a:gd name="T68" fmla="*/ 36 w 240"/>
                <a:gd name="T69" fmla="*/ 46 h 54"/>
                <a:gd name="T70" fmla="*/ 58 w 240"/>
                <a:gd name="T71" fmla="*/ 50 h 54"/>
                <a:gd name="T72" fmla="*/ 98 w 240"/>
                <a:gd name="T73" fmla="*/ 54 h 54"/>
                <a:gd name="T74" fmla="*/ 120 w 240"/>
                <a:gd name="T75" fmla="*/ 54 h 54"/>
                <a:gd name="T76" fmla="*/ 120 w 240"/>
                <a:gd name="T77" fmla="*/ 54 h 54"/>
                <a:gd name="T78" fmla="*/ 140 w 240"/>
                <a:gd name="T79" fmla="*/ 54 h 54"/>
                <a:gd name="T80" fmla="*/ 182 w 240"/>
                <a:gd name="T81" fmla="*/ 50 h 54"/>
                <a:gd name="T82" fmla="*/ 202 w 240"/>
                <a:gd name="T83" fmla="*/ 46 h 54"/>
                <a:gd name="T84" fmla="*/ 222 w 240"/>
                <a:gd name="T85" fmla="*/ 42 h 54"/>
                <a:gd name="T86" fmla="*/ 228 w 240"/>
                <a:gd name="T87" fmla="*/ 38 h 54"/>
                <a:gd name="T88" fmla="*/ 234 w 240"/>
                <a:gd name="T89" fmla="*/ 34 h 54"/>
                <a:gd name="T90" fmla="*/ 238 w 240"/>
                <a:gd name="T91" fmla="*/ 30 h 54"/>
                <a:gd name="T92" fmla="*/ 240 w 240"/>
                <a:gd name="T93" fmla="*/ 24 h 54"/>
                <a:gd name="T94" fmla="*/ 240 w 240"/>
                <a:gd name="T95" fmla="*/ 24 h 54"/>
                <a:gd name="T96" fmla="*/ 238 w 240"/>
                <a:gd name="T97" fmla="*/ 20 h 54"/>
                <a:gd name="T98" fmla="*/ 236 w 240"/>
                <a:gd name="T99" fmla="*/ 16 h 54"/>
                <a:gd name="T100" fmla="*/ 226 w 240"/>
                <a:gd name="T101" fmla="*/ 8 h 54"/>
                <a:gd name="T102" fmla="*/ 212 w 240"/>
                <a:gd name="T103" fmla="*/ 4 h 54"/>
                <a:gd name="T104" fmla="*/ 194 w 240"/>
                <a:gd name="T105" fmla="*/ 0 h 54"/>
                <a:gd name="T106" fmla="*/ 190 w 240"/>
                <a:gd name="T107" fmla="*/ 6 h 54"/>
                <a:gd name="T108" fmla="*/ 190 w 240"/>
                <a:gd name="T109" fmla="*/ 6 h 54"/>
                <a:gd name="T110" fmla="*/ 208 w 240"/>
                <a:gd name="T111" fmla="*/ 10 h 54"/>
                <a:gd name="T112" fmla="*/ 222 w 240"/>
                <a:gd name="T113" fmla="*/ 14 h 54"/>
                <a:gd name="T114" fmla="*/ 230 w 240"/>
                <a:gd name="T115" fmla="*/ 18 h 54"/>
                <a:gd name="T116" fmla="*/ 232 w 240"/>
                <a:gd name="T117" fmla="*/ 22 h 54"/>
                <a:gd name="T118" fmla="*/ 232 w 240"/>
                <a:gd name="T119" fmla="*/ 24 h 54"/>
                <a:gd name="T120" fmla="*/ 232 w 240"/>
                <a:gd name="T121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" h="54">
                  <a:moveTo>
                    <a:pt x="232" y="24"/>
                  </a:moveTo>
                  <a:lnTo>
                    <a:pt x="232" y="24"/>
                  </a:lnTo>
                  <a:lnTo>
                    <a:pt x="230" y="28"/>
                  </a:lnTo>
                  <a:lnTo>
                    <a:pt x="224" y="34"/>
                  </a:lnTo>
                  <a:lnTo>
                    <a:pt x="214" y="38"/>
                  </a:lnTo>
                  <a:lnTo>
                    <a:pt x="200" y="40"/>
                  </a:lnTo>
                  <a:lnTo>
                    <a:pt x="164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76" y="46"/>
                  </a:lnTo>
                  <a:lnTo>
                    <a:pt x="40" y="40"/>
                  </a:lnTo>
                  <a:lnTo>
                    <a:pt x="26" y="38"/>
                  </a:lnTo>
                  <a:lnTo>
                    <a:pt x="16" y="34"/>
                  </a:lnTo>
                  <a:lnTo>
                    <a:pt x="8" y="28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10" y="18"/>
                  </a:lnTo>
                  <a:lnTo>
                    <a:pt x="18" y="14"/>
                  </a:lnTo>
                  <a:lnTo>
                    <a:pt x="34" y="8"/>
                  </a:lnTo>
                  <a:lnTo>
                    <a:pt x="52" y="6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0" y="4"/>
                  </a:lnTo>
                  <a:lnTo>
                    <a:pt x="14" y="8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10" y="38"/>
                  </a:lnTo>
                  <a:lnTo>
                    <a:pt x="18" y="42"/>
                  </a:lnTo>
                  <a:lnTo>
                    <a:pt x="36" y="46"/>
                  </a:lnTo>
                  <a:lnTo>
                    <a:pt x="58" y="50"/>
                  </a:lnTo>
                  <a:lnTo>
                    <a:pt x="98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40" y="54"/>
                  </a:lnTo>
                  <a:lnTo>
                    <a:pt x="182" y="50"/>
                  </a:lnTo>
                  <a:lnTo>
                    <a:pt x="202" y="46"/>
                  </a:lnTo>
                  <a:lnTo>
                    <a:pt x="222" y="42"/>
                  </a:lnTo>
                  <a:lnTo>
                    <a:pt x="228" y="38"/>
                  </a:lnTo>
                  <a:lnTo>
                    <a:pt x="234" y="34"/>
                  </a:lnTo>
                  <a:lnTo>
                    <a:pt x="238" y="3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20"/>
                  </a:lnTo>
                  <a:lnTo>
                    <a:pt x="236" y="16"/>
                  </a:lnTo>
                  <a:lnTo>
                    <a:pt x="226" y="8"/>
                  </a:lnTo>
                  <a:lnTo>
                    <a:pt x="212" y="4"/>
                  </a:lnTo>
                  <a:lnTo>
                    <a:pt x="194" y="0"/>
                  </a:lnTo>
                  <a:lnTo>
                    <a:pt x="190" y="6"/>
                  </a:lnTo>
                  <a:lnTo>
                    <a:pt x="190" y="6"/>
                  </a:lnTo>
                  <a:lnTo>
                    <a:pt x="208" y="10"/>
                  </a:lnTo>
                  <a:lnTo>
                    <a:pt x="222" y="14"/>
                  </a:lnTo>
                  <a:lnTo>
                    <a:pt x="230" y="18"/>
                  </a:lnTo>
                  <a:lnTo>
                    <a:pt x="232" y="22"/>
                  </a:lnTo>
                  <a:lnTo>
                    <a:pt x="232" y="24"/>
                  </a:lnTo>
                  <a:lnTo>
                    <a:pt x="232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2" name="Freeform 632"/>
            <p:cNvSpPr>
              <a:spLocks/>
            </p:cNvSpPr>
            <p:nvPr/>
          </p:nvSpPr>
          <p:spPr bwMode="auto">
            <a:xfrm>
              <a:off x="4837113" y="6038850"/>
              <a:ext cx="358775" cy="66675"/>
            </a:xfrm>
            <a:custGeom>
              <a:avLst/>
              <a:gdLst>
                <a:gd name="T0" fmla="*/ 220 w 226"/>
                <a:gd name="T1" fmla="*/ 18 h 42"/>
                <a:gd name="T2" fmla="*/ 220 w 226"/>
                <a:gd name="T3" fmla="*/ 18 h 42"/>
                <a:gd name="T4" fmla="*/ 218 w 226"/>
                <a:gd name="T5" fmla="*/ 20 h 42"/>
                <a:gd name="T6" fmla="*/ 212 w 226"/>
                <a:gd name="T7" fmla="*/ 22 h 42"/>
                <a:gd name="T8" fmla="*/ 190 w 226"/>
                <a:gd name="T9" fmla="*/ 28 h 42"/>
                <a:gd name="T10" fmla="*/ 158 w 226"/>
                <a:gd name="T11" fmla="*/ 34 h 42"/>
                <a:gd name="T12" fmla="*/ 114 w 226"/>
                <a:gd name="T13" fmla="*/ 36 h 42"/>
                <a:gd name="T14" fmla="*/ 114 w 226"/>
                <a:gd name="T15" fmla="*/ 36 h 42"/>
                <a:gd name="T16" fmla="*/ 70 w 226"/>
                <a:gd name="T17" fmla="*/ 34 h 42"/>
                <a:gd name="T18" fmla="*/ 36 w 226"/>
                <a:gd name="T19" fmla="*/ 28 h 42"/>
                <a:gd name="T20" fmla="*/ 16 w 226"/>
                <a:gd name="T21" fmla="*/ 24 h 42"/>
                <a:gd name="T22" fmla="*/ 10 w 226"/>
                <a:gd name="T23" fmla="*/ 20 h 42"/>
                <a:gd name="T24" fmla="*/ 6 w 226"/>
                <a:gd name="T25" fmla="*/ 18 h 42"/>
                <a:gd name="T26" fmla="*/ 6 w 226"/>
                <a:gd name="T27" fmla="*/ 18 h 42"/>
                <a:gd name="T28" fmla="*/ 10 w 226"/>
                <a:gd name="T29" fmla="*/ 16 h 42"/>
                <a:gd name="T30" fmla="*/ 20 w 226"/>
                <a:gd name="T31" fmla="*/ 12 h 42"/>
                <a:gd name="T32" fmla="*/ 32 w 226"/>
                <a:gd name="T33" fmla="*/ 8 h 42"/>
                <a:gd name="T34" fmla="*/ 50 w 226"/>
                <a:gd name="T35" fmla="*/ 6 h 42"/>
                <a:gd name="T36" fmla="*/ 46 w 226"/>
                <a:gd name="T37" fmla="*/ 0 h 42"/>
                <a:gd name="T38" fmla="*/ 46 w 226"/>
                <a:gd name="T39" fmla="*/ 0 h 42"/>
                <a:gd name="T40" fmla="*/ 28 w 226"/>
                <a:gd name="T41" fmla="*/ 2 h 42"/>
                <a:gd name="T42" fmla="*/ 12 w 226"/>
                <a:gd name="T43" fmla="*/ 8 h 42"/>
                <a:gd name="T44" fmla="*/ 4 w 226"/>
                <a:gd name="T45" fmla="*/ 12 h 42"/>
                <a:gd name="T46" fmla="*/ 2 w 226"/>
                <a:gd name="T47" fmla="*/ 16 h 42"/>
                <a:gd name="T48" fmla="*/ 0 w 226"/>
                <a:gd name="T49" fmla="*/ 18 h 42"/>
                <a:gd name="T50" fmla="*/ 0 w 226"/>
                <a:gd name="T51" fmla="*/ 18 h 42"/>
                <a:gd name="T52" fmla="*/ 2 w 226"/>
                <a:gd name="T53" fmla="*/ 22 h 42"/>
                <a:gd name="T54" fmla="*/ 10 w 226"/>
                <a:gd name="T55" fmla="*/ 28 h 42"/>
                <a:gd name="T56" fmla="*/ 20 w 226"/>
                <a:gd name="T57" fmla="*/ 32 h 42"/>
                <a:gd name="T58" fmla="*/ 34 w 226"/>
                <a:gd name="T59" fmla="*/ 34 h 42"/>
                <a:gd name="T60" fmla="*/ 70 w 226"/>
                <a:gd name="T61" fmla="*/ 40 h 42"/>
                <a:gd name="T62" fmla="*/ 114 w 226"/>
                <a:gd name="T63" fmla="*/ 42 h 42"/>
                <a:gd name="T64" fmla="*/ 114 w 226"/>
                <a:gd name="T65" fmla="*/ 42 h 42"/>
                <a:gd name="T66" fmla="*/ 158 w 226"/>
                <a:gd name="T67" fmla="*/ 40 h 42"/>
                <a:gd name="T68" fmla="*/ 194 w 226"/>
                <a:gd name="T69" fmla="*/ 34 h 42"/>
                <a:gd name="T70" fmla="*/ 208 w 226"/>
                <a:gd name="T71" fmla="*/ 32 h 42"/>
                <a:gd name="T72" fmla="*/ 218 w 226"/>
                <a:gd name="T73" fmla="*/ 28 h 42"/>
                <a:gd name="T74" fmla="*/ 224 w 226"/>
                <a:gd name="T75" fmla="*/ 22 h 42"/>
                <a:gd name="T76" fmla="*/ 226 w 226"/>
                <a:gd name="T77" fmla="*/ 18 h 42"/>
                <a:gd name="T78" fmla="*/ 226 w 226"/>
                <a:gd name="T79" fmla="*/ 18 h 42"/>
                <a:gd name="T80" fmla="*/ 226 w 226"/>
                <a:gd name="T81" fmla="*/ 16 h 42"/>
                <a:gd name="T82" fmla="*/ 224 w 226"/>
                <a:gd name="T83" fmla="*/ 12 h 42"/>
                <a:gd name="T84" fmla="*/ 216 w 226"/>
                <a:gd name="T85" fmla="*/ 8 h 42"/>
                <a:gd name="T86" fmla="*/ 202 w 226"/>
                <a:gd name="T87" fmla="*/ 4 h 42"/>
                <a:gd name="T88" fmla="*/ 184 w 226"/>
                <a:gd name="T89" fmla="*/ 0 h 42"/>
                <a:gd name="T90" fmla="*/ 182 w 226"/>
                <a:gd name="T91" fmla="*/ 6 h 42"/>
                <a:gd name="T92" fmla="*/ 182 w 226"/>
                <a:gd name="T93" fmla="*/ 6 h 42"/>
                <a:gd name="T94" fmla="*/ 208 w 226"/>
                <a:gd name="T95" fmla="*/ 12 h 42"/>
                <a:gd name="T96" fmla="*/ 216 w 226"/>
                <a:gd name="T97" fmla="*/ 16 h 42"/>
                <a:gd name="T98" fmla="*/ 220 w 226"/>
                <a:gd name="T99" fmla="*/ 18 h 42"/>
                <a:gd name="T100" fmla="*/ 220 w 226"/>
                <a:gd name="T101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" h="42">
                  <a:moveTo>
                    <a:pt x="220" y="18"/>
                  </a:moveTo>
                  <a:lnTo>
                    <a:pt x="220" y="18"/>
                  </a:lnTo>
                  <a:lnTo>
                    <a:pt x="218" y="20"/>
                  </a:lnTo>
                  <a:lnTo>
                    <a:pt x="212" y="22"/>
                  </a:lnTo>
                  <a:lnTo>
                    <a:pt x="190" y="28"/>
                  </a:lnTo>
                  <a:lnTo>
                    <a:pt x="158" y="34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70" y="34"/>
                  </a:lnTo>
                  <a:lnTo>
                    <a:pt x="36" y="28"/>
                  </a:lnTo>
                  <a:lnTo>
                    <a:pt x="16" y="24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20" y="12"/>
                  </a:lnTo>
                  <a:lnTo>
                    <a:pt x="32" y="8"/>
                  </a:lnTo>
                  <a:lnTo>
                    <a:pt x="50" y="6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8" y="2"/>
                  </a:lnTo>
                  <a:lnTo>
                    <a:pt x="12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10" y="28"/>
                  </a:lnTo>
                  <a:lnTo>
                    <a:pt x="20" y="32"/>
                  </a:lnTo>
                  <a:lnTo>
                    <a:pt x="34" y="34"/>
                  </a:lnTo>
                  <a:lnTo>
                    <a:pt x="70" y="40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58" y="40"/>
                  </a:lnTo>
                  <a:lnTo>
                    <a:pt x="194" y="34"/>
                  </a:lnTo>
                  <a:lnTo>
                    <a:pt x="208" y="32"/>
                  </a:lnTo>
                  <a:lnTo>
                    <a:pt x="218" y="28"/>
                  </a:lnTo>
                  <a:lnTo>
                    <a:pt x="224" y="22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26" y="16"/>
                  </a:lnTo>
                  <a:lnTo>
                    <a:pt x="224" y="12"/>
                  </a:lnTo>
                  <a:lnTo>
                    <a:pt x="216" y="8"/>
                  </a:lnTo>
                  <a:lnTo>
                    <a:pt x="202" y="4"/>
                  </a:lnTo>
                  <a:lnTo>
                    <a:pt x="184" y="0"/>
                  </a:lnTo>
                  <a:lnTo>
                    <a:pt x="182" y="6"/>
                  </a:lnTo>
                  <a:lnTo>
                    <a:pt x="182" y="6"/>
                  </a:lnTo>
                  <a:lnTo>
                    <a:pt x="208" y="12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3" name="Freeform 633"/>
            <p:cNvSpPr>
              <a:spLocks/>
            </p:cNvSpPr>
            <p:nvPr/>
          </p:nvSpPr>
          <p:spPr bwMode="auto">
            <a:xfrm>
              <a:off x="4849813" y="5794375"/>
              <a:ext cx="355600" cy="228600"/>
            </a:xfrm>
            <a:custGeom>
              <a:avLst/>
              <a:gdLst>
                <a:gd name="T0" fmla="*/ 152 w 224"/>
                <a:gd name="T1" fmla="*/ 144 h 144"/>
                <a:gd name="T2" fmla="*/ 224 w 224"/>
                <a:gd name="T3" fmla="*/ 0 h 144"/>
                <a:gd name="T4" fmla="*/ 116 w 224"/>
                <a:gd name="T5" fmla="*/ 116 h 144"/>
                <a:gd name="T6" fmla="*/ 116 w 224"/>
                <a:gd name="T7" fmla="*/ 116 h 144"/>
                <a:gd name="T8" fmla="*/ 110 w 224"/>
                <a:gd name="T9" fmla="*/ 118 h 144"/>
                <a:gd name="T10" fmla="*/ 104 w 224"/>
                <a:gd name="T11" fmla="*/ 120 h 144"/>
                <a:gd name="T12" fmla="*/ 104 w 224"/>
                <a:gd name="T13" fmla="*/ 120 h 144"/>
                <a:gd name="T14" fmla="*/ 100 w 224"/>
                <a:gd name="T15" fmla="*/ 118 h 144"/>
                <a:gd name="T16" fmla="*/ 94 w 224"/>
                <a:gd name="T17" fmla="*/ 114 h 144"/>
                <a:gd name="T18" fmla="*/ 48 w 224"/>
                <a:gd name="T19" fmla="*/ 52 h 144"/>
                <a:gd name="T20" fmla="*/ 0 w 224"/>
                <a:gd name="T21" fmla="*/ 52 h 144"/>
                <a:gd name="T22" fmla="*/ 64 w 224"/>
                <a:gd name="T23" fmla="*/ 144 h 144"/>
                <a:gd name="T24" fmla="*/ 64 w 224"/>
                <a:gd name="T25" fmla="*/ 144 h 144"/>
                <a:gd name="T26" fmla="*/ 92 w 224"/>
                <a:gd name="T27" fmla="*/ 142 h 144"/>
                <a:gd name="T28" fmla="*/ 106 w 224"/>
                <a:gd name="T29" fmla="*/ 142 h 144"/>
                <a:gd name="T30" fmla="*/ 106 w 224"/>
                <a:gd name="T31" fmla="*/ 142 h 144"/>
                <a:gd name="T32" fmla="*/ 120 w 224"/>
                <a:gd name="T33" fmla="*/ 142 h 144"/>
                <a:gd name="T34" fmla="*/ 152 w 224"/>
                <a:gd name="T35" fmla="*/ 144 h 144"/>
                <a:gd name="T36" fmla="*/ 152 w 224"/>
                <a:gd name="T3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4" h="144">
                  <a:moveTo>
                    <a:pt x="152" y="144"/>
                  </a:moveTo>
                  <a:lnTo>
                    <a:pt x="224" y="0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0" y="118"/>
                  </a:lnTo>
                  <a:lnTo>
                    <a:pt x="94" y="114"/>
                  </a:lnTo>
                  <a:lnTo>
                    <a:pt x="48" y="52"/>
                  </a:lnTo>
                  <a:lnTo>
                    <a:pt x="0" y="52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92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20" y="142"/>
                  </a:lnTo>
                  <a:lnTo>
                    <a:pt x="152" y="144"/>
                  </a:lnTo>
                  <a:lnTo>
                    <a:pt x="152" y="1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4" name="Freeform 634"/>
            <p:cNvSpPr>
              <a:spLocks/>
            </p:cNvSpPr>
            <p:nvPr/>
          </p:nvSpPr>
          <p:spPr bwMode="auto">
            <a:xfrm>
              <a:off x="4964113" y="6042025"/>
              <a:ext cx="117475" cy="3175"/>
            </a:xfrm>
            <a:custGeom>
              <a:avLst/>
              <a:gdLst>
                <a:gd name="T0" fmla="*/ 0 w 74"/>
                <a:gd name="T1" fmla="*/ 0 h 2"/>
                <a:gd name="T2" fmla="*/ 2 w 74"/>
                <a:gd name="T3" fmla="*/ 2 h 2"/>
                <a:gd name="T4" fmla="*/ 72 w 74"/>
                <a:gd name="T5" fmla="*/ 2 h 2"/>
                <a:gd name="T6" fmla="*/ 74 w 74"/>
                <a:gd name="T7" fmla="*/ 0 h 2"/>
                <a:gd name="T8" fmla="*/ 74 w 74"/>
                <a:gd name="T9" fmla="*/ 0 h 2"/>
                <a:gd name="T10" fmla="*/ 34 w 74"/>
                <a:gd name="T11" fmla="*/ 0 h 2"/>
                <a:gd name="T12" fmla="*/ 34 w 74"/>
                <a:gd name="T13" fmla="*/ 0 h 2"/>
                <a:gd name="T14" fmla="*/ 0 w 74"/>
                <a:gd name="T15" fmla="*/ 0 h 2"/>
                <a:gd name="T16" fmla="*/ 0 w 7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">
                  <a:moveTo>
                    <a:pt x="0" y="0"/>
                  </a:moveTo>
                  <a:lnTo>
                    <a:pt x="2" y="2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5" name="Freeform 635"/>
            <p:cNvSpPr>
              <a:spLocks/>
            </p:cNvSpPr>
            <p:nvPr/>
          </p:nvSpPr>
          <p:spPr bwMode="auto">
            <a:xfrm>
              <a:off x="4951413" y="6019800"/>
              <a:ext cx="139700" cy="12700"/>
            </a:xfrm>
            <a:custGeom>
              <a:avLst/>
              <a:gdLst>
                <a:gd name="T0" fmla="*/ 84 w 88"/>
                <a:gd name="T1" fmla="*/ 8 h 8"/>
                <a:gd name="T2" fmla="*/ 88 w 88"/>
                <a:gd name="T3" fmla="*/ 2 h 8"/>
                <a:gd name="T4" fmla="*/ 88 w 88"/>
                <a:gd name="T5" fmla="*/ 2 h 8"/>
                <a:gd name="T6" fmla="*/ 56 w 88"/>
                <a:gd name="T7" fmla="*/ 0 h 8"/>
                <a:gd name="T8" fmla="*/ 42 w 88"/>
                <a:gd name="T9" fmla="*/ 0 h 8"/>
                <a:gd name="T10" fmla="*/ 42 w 88"/>
                <a:gd name="T11" fmla="*/ 0 h 8"/>
                <a:gd name="T12" fmla="*/ 28 w 88"/>
                <a:gd name="T13" fmla="*/ 0 h 8"/>
                <a:gd name="T14" fmla="*/ 0 w 88"/>
                <a:gd name="T15" fmla="*/ 2 h 8"/>
                <a:gd name="T16" fmla="*/ 4 w 88"/>
                <a:gd name="T17" fmla="*/ 8 h 8"/>
                <a:gd name="T18" fmla="*/ 4 w 88"/>
                <a:gd name="T19" fmla="*/ 8 h 8"/>
                <a:gd name="T20" fmla="*/ 42 w 88"/>
                <a:gd name="T21" fmla="*/ 6 h 8"/>
                <a:gd name="T22" fmla="*/ 42 w 88"/>
                <a:gd name="T23" fmla="*/ 6 h 8"/>
                <a:gd name="T24" fmla="*/ 84 w 88"/>
                <a:gd name="T25" fmla="*/ 8 h 8"/>
                <a:gd name="T26" fmla="*/ 84 w 88"/>
                <a:gd name="T2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">
                  <a:moveTo>
                    <a:pt x="84" y="8"/>
                  </a:moveTo>
                  <a:lnTo>
                    <a:pt x="88" y="2"/>
                  </a:lnTo>
                  <a:lnTo>
                    <a:pt x="88" y="2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84" y="8"/>
                  </a:lnTo>
                  <a:lnTo>
                    <a:pt x="84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6" name="Freeform 636"/>
            <p:cNvSpPr>
              <a:spLocks/>
            </p:cNvSpPr>
            <p:nvPr/>
          </p:nvSpPr>
          <p:spPr bwMode="auto">
            <a:xfrm>
              <a:off x="4957763" y="6029325"/>
              <a:ext cx="127000" cy="12700"/>
            </a:xfrm>
            <a:custGeom>
              <a:avLst/>
              <a:gdLst>
                <a:gd name="T0" fmla="*/ 38 w 80"/>
                <a:gd name="T1" fmla="*/ 8 h 8"/>
                <a:gd name="T2" fmla="*/ 38 w 80"/>
                <a:gd name="T3" fmla="*/ 8 h 8"/>
                <a:gd name="T4" fmla="*/ 78 w 80"/>
                <a:gd name="T5" fmla="*/ 8 h 8"/>
                <a:gd name="T6" fmla="*/ 80 w 80"/>
                <a:gd name="T7" fmla="*/ 2 h 8"/>
                <a:gd name="T8" fmla="*/ 80 w 80"/>
                <a:gd name="T9" fmla="*/ 2 h 8"/>
                <a:gd name="T10" fmla="*/ 38 w 80"/>
                <a:gd name="T11" fmla="*/ 0 h 8"/>
                <a:gd name="T12" fmla="*/ 38 w 80"/>
                <a:gd name="T13" fmla="*/ 0 h 8"/>
                <a:gd name="T14" fmla="*/ 0 w 80"/>
                <a:gd name="T15" fmla="*/ 2 h 8"/>
                <a:gd name="T16" fmla="*/ 4 w 80"/>
                <a:gd name="T17" fmla="*/ 8 h 8"/>
                <a:gd name="T18" fmla="*/ 4 w 80"/>
                <a:gd name="T19" fmla="*/ 8 h 8"/>
                <a:gd name="T20" fmla="*/ 38 w 80"/>
                <a:gd name="T21" fmla="*/ 8 h 8"/>
                <a:gd name="T22" fmla="*/ 38 w 80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">
                  <a:moveTo>
                    <a:pt x="38" y="8"/>
                  </a:moveTo>
                  <a:lnTo>
                    <a:pt x="38" y="8"/>
                  </a:lnTo>
                  <a:lnTo>
                    <a:pt x="78" y="8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7" name="Freeform 637"/>
            <p:cNvSpPr>
              <a:spLocks/>
            </p:cNvSpPr>
            <p:nvPr/>
          </p:nvSpPr>
          <p:spPr bwMode="auto">
            <a:xfrm>
              <a:off x="4808538" y="5676900"/>
              <a:ext cx="479425" cy="349250"/>
            </a:xfrm>
            <a:custGeom>
              <a:avLst/>
              <a:gdLst>
                <a:gd name="T0" fmla="*/ 26 w 302"/>
                <a:gd name="T1" fmla="*/ 126 h 220"/>
                <a:gd name="T2" fmla="*/ 74 w 302"/>
                <a:gd name="T3" fmla="*/ 126 h 220"/>
                <a:gd name="T4" fmla="*/ 120 w 302"/>
                <a:gd name="T5" fmla="*/ 188 h 220"/>
                <a:gd name="T6" fmla="*/ 120 w 302"/>
                <a:gd name="T7" fmla="*/ 188 h 220"/>
                <a:gd name="T8" fmla="*/ 126 w 302"/>
                <a:gd name="T9" fmla="*/ 192 h 220"/>
                <a:gd name="T10" fmla="*/ 130 w 302"/>
                <a:gd name="T11" fmla="*/ 194 h 220"/>
                <a:gd name="T12" fmla="*/ 130 w 302"/>
                <a:gd name="T13" fmla="*/ 194 h 220"/>
                <a:gd name="T14" fmla="*/ 136 w 302"/>
                <a:gd name="T15" fmla="*/ 192 h 220"/>
                <a:gd name="T16" fmla="*/ 142 w 302"/>
                <a:gd name="T17" fmla="*/ 190 h 220"/>
                <a:gd name="T18" fmla="*/ 250 w 302"/>
                <a:gd name="T19" fmla="*/ 74 h 220"/>
                <a:gd name="T20" fmla="*/ 178 w 302"/>
                <a:gd name="T21" fmla="*/ 218 h 220"/>
                <a:gd name="T22" fmla="*/ 178 w 302"/>
                <a:gd name="T23" fmla="*/ 218 h 220"/>
                <a:gd name="T24" fmla="*/ 192 w 302"/>
                <a:gd name="T25" fmla="*/ 220 h 220"/>
                <a:gd name="T26" fmla="*/ 302 w 302"/>
                <a:gd name="T27" fmla="*/ 0 h 220"/>
                <a:gd name="T28" fmla="*/ 132 w 302"/>
                <a:gd name="T29" fmla="*/ 180 h 220"/>
                <a:gd name="T30" fmla="*/ 80 w 302"/>
                <a:gd name="T31" fmla="*/ 112 h 220"/>
                <a:gd name="T32" fmla="*/ 0 w 302"/>
                <a:gd name="T33" fmla="*/ 112 h 220"/>
                <a:gd name="T34" fmla="*/ 74 w 302"/>
                <a:gd name="T35" fmla="*/ 220 h 220"/>
                <a:gd name="T36" fmla="*/ 74 w 302"/>
                <a:gd name="T37" fmla="*/ 220 h 220"/>
                <a:gd name="T38" fmla="*/ 90 w 302"/>
                <a:gd name="T39" fmla="*/ 218 h 220"/>
                <a:gd name="T40" fmla="*/ 26 w 302"/>
                <a:gd name="T41" fmla="*/ 12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2" h="220">
                  <a:moveTo>
                    <a:pt x="26" y="126"/>
                  </a:moveTo>
                  <a:lnTo>
                    <a:pt x="74" y="126"/>
                  </a:lnTo>
                  <a:lnTo>
                    <a:pt x="120" y="188"/>
                  </a:lnTo>
                  <a:lnTo>
                    <a:pt x="120" y="188"/>
                  </a:lnTo>
                  <a:lnTo>
                    <a:pt x="126" y="192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6" y="192"/>
                  </a:lnTo>
                  <a:lnTo>
                    <a:pt x="142" y="190"/>
                  </a:lnTo>
                  <a:lnTo>
                    <a:pt x="250" y="74"/>
                  </a:lnTo>
                  <a:lnTo>
                    <a:pt x="178" y="218"/>
                  </a:lnTo>
                  <a:lnTo>
                    <a:pt x="178" y="218"/>
                  </a:lnTo>
                  <a:lnTo>
                    <a:pt x="192" y="220"/>
                  </a:lnTo>
                  <a:lnTo>
                    <a:pt x="302" y="0"/>
                  </a:lnTo>
                  <a:lnTo>
                    <a:pt x="132" y="180"/>
                  </a:lnTo>
                  <a:lnTo>
                    <a:pt x="80" y="112"/>
                  </a:lnTo>
                  <a:lnTo>
                    <a:pt x="0" y="112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90" y="218"/>
                  </a:lnTo>
                  <a:lnTo>
                    <a:pt x="26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8" name="Freeform 638"/>
            <p:cNvSpPr>
              <a:spLocks/>
            </p:cNvSpPr>
            <p:nvPr/>
          </p:nvSpPr>
          <p:spPr bwMode="auto">
            <a:xfrm>
              <a:off x="4941888" y="6042025"/>
              <a:ext cx="161925" cy="25400"/>
            </a:xfrm>
            <a:custGeom>
              <a:avLst/>
              <a:gdLst>
                <a:gd name="T0" fmla="*/ 16 w 102"/>
                <a:gd name="T1" fmla="*/ 2 h 16"/>
                <a:gd name="T2" fmla="*/ 14 w 102"/>
                <a:gd name="T3" fmla="*/ 0 h 16"/>
                <a:gd name="T4" fmla="*/ 14 w 102"/>
                <a:gd name="T5" fmla="*/ 0 h 16"/>
                <a:gd name="T6" fmla="*/ 0 w 102"/>
                <a:gd name="T7" fmla="*/ 2 h 16"/>
                <a:gd name="T8" fmla="*/ 10 w 102"/>
                <a:gd name="T9" fmla="*/ 16 h 16"/>
                <a:gd name="T10" fmla="*/ 94 w 102"/>
                <a:gd name="T11" fmla="*/ 16 h 16"/>
                <a:gd name="T12" fmla="*/ 102 w 102"/>
                <a:gd name="T13" fmla="*/ 2 h 16"/>
                <a:gd name="T14" fmla="*/ 102 w 102"/>
                <a:gd name="T15" fmla="*/ 2 h 16"/>
                <a:gd name="T16" fmla="*/ 88 w 102"/>
                <a:gd name="T17" fmla="*/ 0 h 16"/>
                <a:gd name="T18" fmla="*/ 86 w 102"/>
                <a:gd name="T19" fmla="*/ 2 h 16"/>
                <a:gd name="T20" fmla="*/ 16 w 102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6">
                  <a:moveTo>
                    <a:pt x="16" y="2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0" y="2"/>
                  </a:lnTo>
                  <a:lnTo>
                    <a:pt x="10" y="16"/>
                  </a:lnTo>
                  <a:lnTo>
                    <a:pt x="94" y="16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88" y="0"/>
                  </a:lnTo>
                  <a:lnTo>
                    <a:pt x="8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59" name="Freeform 639"/>
            <p:cNvSpPr>
              <a:spLocks/>
            </p:cNvSpPr>
            <p:nvPr/>
          </p:nvSpPr>
          <p:spPr bwMode="auto">
            <a:xfrm>
              <a:off x="5084763" y="6022975"/>
              <a:ext cx="28575" cy="12700"/>
            </a:xfrm>
            <a:custGeom>
              <a:avLst/>
              <a:gdLst>
                <a:gd name="T0" fmla="*/ 0 w 18"/>
                <a:gd name="T1" fmla="*/ 6 h 8"/>
                <a:gd name="T2" fmla="*/ 0 w 18"/>
                <a:gd name="T3" fmla="*/ 6 h 8"/>
                <a:gd name="T4" fmla="*/ 14 w 18"/>
                <a:gd name="T5" fmla="*/ 8 h 8"/>
                <a:gd name="T6" fmla="*/ 18 w 18"/>
                <a:gd name="T7" fmla="*/ 2 h 8"/>
                <a:gd name="T8" fmla="*/ 18 w 18"/>
                <a:gd name="T9" fmla="*/ 2 h 8"/>
                <a:gd name="T10" fmla="*/ 4 w 18"/>
                <a:gd name="T11" fmla="*/ 0 h 8"/>
                <a:gd name="T12" fmla="*/ 0 w 18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0" y="6"/>
                  </a:moveTo>
                  <a:lnTo>
                    <a:pt x="0" y="6"/>
                  </a:lnTo>
                  <a:lnTo>
                    <a:pt x="14" y="8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0" name="Freeform 640"/>
            <p:cNvSpPr>
              <a:spLocks/>
            </p:cNvSpPr>
            <p:nvPr/>
          </p:nvSpPr>
          <p:spPr bwMode="auto">
            <a:xfrm>
              <a:off x="4926013" y="6022975"/>
              <a:ext cx="31750" cy="12700"/>
            </a:xfrm>
            <a:custGeom>
              <a:avLst/>
              <a:gdLst>
                <a:gd name="T0" fmla="*/ 20 w 20"/>
                <a:gd name="T1" fmla="*/ 6 h 8"/>
                <a:gd name="T2" fmla="*/ 16 w 20"/>
                <a:gd name="T3" fmla="*/ 0 h 8"/>
                <a:gd name="T4" fmla="*/ 16 w 20"/>
                <a:gd name="T5" fmla="*/ 0 h 8"/>
                <a:gd name="T6" fmla="*/ 0 w 20"/>
                <a:gd name="T7" fmla="*/ 2 h 8"/>
                <a:gd name="T8" fmla="*/ 4 w 20"/>
                <a:gd name="T9" fmla="*/ 8 h 8"/>
                <a:gd name="T10" fmla="*/ 4 w 20"/>
                <a:gd name="T11" fmla="*/ 8 h 8"/>
                <a:gd name="T12" fmla="*/ 20 w 20"/>
                <a:gd name="T13" fmla="*/ 6 h 8"/>
                <a:gd name="T14" fmla="*/ 20 w 20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">
                  <a:moveTo>
                    <a:pt x="20" y="6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1" name="Freeform 641"/>
            <p:cNvSpPr>
              <a:spLocks/>
            </p:cNvSpPr>
            <p:nvPr/>
          </p:nvSpPr>
          <p:spPr bwMode="auto">
            <a:xfrm>
              <a:off x="4932363" y="6032500"/>
              <a:ext cx="31750" cy="12700"/>
            </a:xfrm>
            <a:custGeom>
              <a:avLst/>
              <a:gdLst>
                <a:gd name="T0" fmla="*/ 20 w 20"/>
                <a:gd name="T1" fmla="*/ 6 h 8"/>
                <a:gd name="T2" fmla="*/ 16 w 20"/>
                <a:gd name="T3" fmla="*/ 0 h 8"/>
                <a:gd name="T4" fmla="*/ 16 w 20"/>
                <a:gd name="T5" fmla="*/ 0 h 8"/>
                <a:gd name="T6" fmla="*/ 0 w 20"/>
                <a:gd name="T7" fmla="*/ 2 h 8"/>
                <a:gd name="T8" fmla="*/ 6 w 20"/>
                <a:gd name="T9" fmla="*/ 8 h 8"/>
                <a:gd name="T10" fmla="*/ 6 w 20"/>
                <a:gd name="T11" fmla="*/ 8 h 8"/>
                <a:gd name="T12" fmla="*/ 20 w 20"/>
                <a:gd name="T13" fmla="*/ 6 h 8"/>
                <a:gd name="T14" fmla="*/ 20 w 20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">
                  <a:moveTo>
                    <a:pt x="20" y="6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2" name="Freeform 642"/>
            <p:cNvSpPr>
              <a:spLocks/>
            </p:cNvSpPr>
            <p:nvPr/>
          </p:nvSpPr>
          <p:spPr bwMode="auto">
            <a:xfrm>
              <a:off x="5081588" y="6032500"/>
              <a:ext cx="25400" cy="12700"/>
            </a:xfrm>
            <a:custGeom>
              <a:avLst/>
              <a:gdLst>
                <a:gd name="T0" fmla="*/ 0 w 16"/>
                <a:gd name="T1" fmla="*/ 6 h 8"/>
                <a:gd name="T2" fmla="*/ 0 w 16"/>
                <a:gd name="T3" fmla="*/ 6 h 8"/>
                <a:gd name="T4" fmla="*/ 14 w 16"/>
                <a:gd name="T5" fmla="*/ 8 h 8"/>
                <a:gd name="T6" fmla="*/ 16 w 16"/>
                <a:gd name="T7" fmla="*/ 2 h 8"/>
                <a:gd name="T8" fmla="*/ 16 w 16"/>
                <a:gd name="T9" fmla="*/ 2 h 8"/>
                <a:gd name="T10" fmla="*/ 2 w 16"/>
                <a:gd name="T11" fmla="*/ 0 h 8"/>
                <a:gd name="T12" fmla="*/ 0 w 16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14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3" name="Freeform 643"/>
            <p:cNvSpPr>
              <a:spLocks/>
            </p:cNvSpPr>
            <p:nvPr/>
          </p:nvSpPr>
          <p:spPr bwMode="auto">
            <a:xfrm>
              <a:off x="4808538" y="5676900"/>
              <a:ext cx="479425" cy="390525"/>
            </a:xfrm>
            <a:custGeom>
              <a:avLst/>
              <a:gdLst>
                <a:gd name="T0" fmla="*/ 94 w 302"/>
                <a:gd name="T1" fmla="*/ 246 h 246"/>
                <a:gd name="T2" fmla="*/ 0 w 302"/>
                <a:gd name="T3" fmla="*/ 112 h 246"/>
                <a:gd name="T4" fmla="*/ 80 w 302"/>
                <a:gd name="T5" fmla="*/ 112 h 246"/>
                <a:gd name="T6" fmla="*/ 132 w 302"/>
                <a:gd name="T7" fmla="*/ 180 h 246"/>
                <a:gd name="T8" fmla="*/ 302 w 302"/>
                <a:gd name="T9" fmla="*/ 0 h 246"/>
                <a:gd name="T10" fmla="*/ 178 w 302"/>
                <a:gd name="T11" fmla="*/ 246 h 246"/>
                <a:gd name="T12" fmla="*/ 94 w 302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246">
                  <a:moveTo>
                    <a:pt x="94" y="246"/>
                  </a:moveTo>
                  <a:lnTo>
                    <a:pt x="0" y="112"/>
                  </a:lnTo>
                  <a:lnTo>
                    <a:pt x="80" y="112"/>
                  </a:lnTo>
                  <a:lnTo>
                    <a:pt x="132" y="180"/>
                  </a:lnTo>
                  <a:lnTo>
                    <a:pt x="302" y="0"/>
                  </a:lnTo>
                  <a:lnTo>
                    <a:pt x="178" y="246"/>
                  </a:lnTo>
                  <a:lnTo>
                    <a:pt x="94" y="2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864" name="グループ化 1863"/>
          <p:cNvGrpSpPr/>
          <p:nvPr/>
        </p:nvGrpSpPr>
        <p:grpSpPr>
          <a:xfrm>
            <a:off x="8166781" y="2558876"/>
            <a:ext cx="354277" cy="434926"/>
            <a:chOff x="7847013" y="2651125"/>
            <a:chExt cx="390525" cy="479425"/>
          </a:xfrm>
        </p:grpSpPr>
        <p:sp>
          <p:nvSpPr>
            <p:cNvPr id="1865" name="Freeform 644"/>
            <p:cNvSpPr>
              <a:spLocks/>
            </p:cNvSpPr>
            <p:nvPr/>
          </p:nvSpPr>
          <p:spPr bwMode="auto">
            <a:xfrm>
              <a:off x="7847013" y="2651125"/>
              <a:ext cx="390525" cy="479425"/>
            </a:xfrm>
            <a:custGeom>
              <a:avLst/>
              <a:gdLst>
                <a:gd name="T0" fmla="*/ 0 w 246"/>
                <a:gd name="T1" fmla="*/ 0 h 302"/>
                <a:gd name="T2" fmla="*/ 0 w 246"/>
                <a:gd name="T3" fmla="*/ 264 h 302"/>
                <a:gd name="T4" fmla="*/ 0 w 246"/>
                <a:gd name="T5" fmla="*/ 264 h 302"/>
                <a:gd name="T6" fmla="*/ 2 w 246"/>
                <a:gd name="T7" fmla="*/ 272 h 302"/>
                <a:gd name="T8" fmla="*/ 4 w 246"/>
                <a:gd name="T9" fmla="*/ 278 h 302"/>
                <a:gd name="T10" fmla="*/ 6 w 246"/>
                <a:gd name="T11" fmla="*/ 286 h 302"/>
                <a:gd name="T12" fmla="*/ 12 w 246"/>
                <a:gd name="T13" fmla="*/ 290 h 302"/>
                <a:gd name="T14" fmla="*/ 16 w 246"/>
                <a:gd name="T15" fmla="*/ 296 h 302"/>
                <a:gd name="T16" fmla="*/ 24 w 246"/>
                <a:gd name="T17" fmla="*/ 298 h 302"/>
                <a:gd name="T18" fmla="*/ 30 w 246"/>
                <a:gd name="T19" fmla="*/ 302 h 302"/>
                <a:gd name="T20" fmla="*/ 38 w 246"/>
                <a:gd name="T21" fmla="*/ 302 h 302"/>
                <a:gd name="T22" fmla="*/ 208 w 246"/>
                <a:gd name="T23" fmla="*/ 302 h 302"/>
                <a:gd name="T24" fmla="*/ 208 w 246"/>
                <a:gd name="T25" fmla="*/ 302 h 302"/>
                <a:gd name="T26" fmla="*/ 216 w 246"/>
                <a:gd name="T27" fmla="*/ 302 h 302"/>
                <a:gd name="T28" fmla="*/ 222 w 246"/>
                <a:gd name="T29" fmla="*/ 298 h 302"/>
                <a:gd name="T30" fmla="*/ 228 w 246"/>
                <a:gd name="T31" fmla="*/ 296 h 302"/>
                <a:gd name="T32" fmla="*/ 234 w 246"/>
                <a:gd name="T33" fmla="*/ 290 h 302"/>
                <a:gd name="T34" fmla="*/ 240 w 246"/>
                <a:gd name="T35" fmla="*/ 286 h 302"/>
                <a:gd name="T36" fmla="*/ 242 w 246"/>
                <a:gd name="T37" fmla="*/ 278 h 302"/>
                <a:gd name="T38" fmla="*/ 244 w 246"/>
                <a:gd name="T39" fmla="*/ 272 h 302"/>
                <a:gd name="T40" fmla="*/ 246 w 246"/>
                <a:gd name="T41" fmla="*/ 264 h 302"/>
                <a:gd name="T42" fmla="*/ 246 w 246"/>
                <a:gd name="T43" fmla="*/ 68 h 302"/>
                <a:gd name="T44" fmla="*/ 178 w 246"/>
                <a:gd name="T45" fmla="*/ 0 h 302"/>
                <a:gd name="T46" fmla="*/ 0 w 246"/>
                <a:gd name="T4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302">
                  <a:moveTo>
                    <a:pt x="0" y="0"/>
                  </a:moveTo>
                  <a:lnTo>
                    <a:pt x="0" y="264"/>
                  </a:lnTo>
                  <a:lnTo>
                    <a:pt x="0" y="264"/>
                  </a:lnTo>
                  <a:lnTo>
                    <a:pt x="2" y="272"/>
                  </a:lnTo>
                  <a:lnTo>
                    <a:pt x="4" y="278"/>
                  </a:lnTo>
                  <a:lnTo>
                    <a:pt x="6" y="286"/>
                  </a:lnTo>
                  <a:lnTo>
                    <a:pt x="12" y="290"/>
                  </a:lnTo>
                  <a:lnTo>
                    <a:pt x="16" y="296"/>
                  </a:lnTo>
                  <a:lnTo>
                    <a:pt x="24" y="298"/>
                  </a:lnTo>
                  <a:lnTo>
                    <a:pt x="30" y="302"/>
                  </a:lnTo>
                  <a:lnTo>
                    <a:pt x="38" y="302"/>
                  </a:lnTo>
                  <a:lnTo>
                    <a:pt x="208" y="302"/>
                  </a:lnTo>
                  <a:lnTo>
                    <a:pt x="208" y="302"/>
                  </a:lnTo>
                  <a:lnTo>
                    <a:pt x="216" y="302"/>
                  </a:lnTo>
                  <a:lnTo>
                    <a:pt x="222" y="298"/>
                  </a:lnTo>
                  <a:lnTo>
                    <a:pt x="228" y="296"/>
                  </a:lnTo>
                  <a:lnTo>
                    <a:pt x="234" y="290"/>
                  </a:lnTo>
                  <a:lnTo>
                    <a:pt x="240" y="286"/>
                  </a:lnTo>
                  <a:lnTo>
                    <a:pt x="242" y="278"/>
                  </a:lnTo>
                  <a:lnTo>
                    <a:pt x="244" y="272"/>
                  </a:lnTo>
                  <a:lnTo>
                    <a:pt x="246" y="264"/>
                  </a:lnTo>
                  <a:lnTo>
                    <a:pt x="246" y="68"/>
                  </a:lnTo>
                  <a:lnTo>
                    <a:pt x="1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6" name="Rectangle 645"/>
            <p:cNvSpPr>
              <a:spLocks noChangeArrowheads="1"/>
            </p:cNvSpPr>
            <p:nvPr/>
          </p:nvSpPr>
          <p:spPr bwMode="auto">
            <a:xfrm>
              <a:off x="7907338" y="2860675"/>
              <a:ext cx="269875" cy="225425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7" name="Rectangle 646"/>
            <p:cNvSpPr>
              <a:spLocks noChangeArrowheads="1"/>
            </p:cNvSpPr>
            <p:nvPr/>
          </p:nvSpPr>
          <p:spPr bwMode="auto">
            <a:xfrm>
              <a:off x="7891463" y="2651125"/>
              <a:ext cx="209550" cy="149225"/>
            </a:xfrm>
            <a:prstGeom prst="rect">
              <a:avLst/>
            </a:pr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68" name="Rectangle 647"/>
            <p:cNvSpPr>
              <a:spLocks noChangeArrowheads="1"/>
            </p:cNvSpPr>
            <p:nvPr/>
          </p:nvSpPr>
          <p:spPr bwMode="auto">
            <a:xfrm>
              <a:off x="8056563" y="2667000"/>
              <a:ext cx="31750" cy="1174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869" name="グループ化 1868"/>
          <p:cNvGrpSpPr/>
          <p:nvPr/>
        </p:nvGrpSpPr>
        <p:grpSpPr>
          <a:xfrm>
            <a:off x="4338859" y="1235105"/>
            <a:ext cx="434926" cy="434926"/>
            <a:chOff x="4808538" y="854075"/>
            <a:chExt cx="479425" cy="479425"/>
          </a:xfrm>
        </p:grpSpPr>
        <p:sp>
          <p:nvSpPr>
            <p:cNvPr id="1870" name="Freeform 648"/>
            <p:cNvSpPr>
              <a:spLocks/>
            </p:cNvSpPr>
            <p:nvPr/>
          </p:nvSpPr>
          <p:spPr bwMode="auto">
            <a:xfrm>
              <a:off x="4808538" y="1216025"/>
              <a:ext cx="57150" cy="69850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12 h 44"/>
                <a:gd name="T6" fmla="*/ 4 w 36"/>
                <a:gd name="T7" fmla="*/ 24 h 44"/>
                <a:gd name="T8" fmla="*/ 8 w 36"/>
                <a:gd name="T9" fmla="*/ 34 h 44"/>
                <a:gd name="T10" fmla="*/ 14 w 36"/>
                <a:gd name="T11" fmla="*/ 44 h 44"/>
                <a:gd name="T12" fmla="*/ 36 w 36"/>
                <a:gd name="T13" fmla="*/ 0 h 44"/>
                <a:gd name="T14" fmla="*/ 0 w 36"/>
                <a:gd name="T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4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8" y="34"/>
                  </a:lnTo>
                  <a:lnTo>
                    <a:pt x="14" y="44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1" name="Freeform 649"/>
            <p:cNvSpPr>
              <a:spLocks/>
            </p:cNvSpPr>
            <p:nvPr/>
          </p:nvSpPr>
          <p:spPr bwMode="auto">
            <a:xfrm>
              <a:off x="4992688" y="1019175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68 h 68"/>
                <a:gd name="T4" fmla="*/ 68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0" y="68"/>
                  </a:lnTo>
                  <a:lnTo>
                    <a:pt x="68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2" name="Freeform 650"/>
            <p:cNvSpPr>
              <a:spLocks/>
            </p:cNvSpPr>
            <p:nvPr/>
          </p:nvSpPr>
          <p:spPr bwMode="auto">
            <a:xfrm>
              <a:off x="4808538" y="854075"/>
              <a:ext cx="238125" cy="273050"/>
            </a:xfrm>
            <a:custGeom>
              <a:avLst/>
              <a:gdLst>
                <a:gd name="T0" fmla="*/ 150 w 150"/>
                <a:gd name="T1" fmla="*/ 0 h 172"/>
                <a:gd name="T2" fmla="*/ 74 w 150"/>
                <a:gd name="T3" fmla="*/ 0 h 172"/>
                <a:gd name="T4" fmla="*/ 74 w 150"/>
                <a:gd name="T5" fmla="*/ 0 h 172"/>
                <a:gd name="T6" fmla="*/ 60 w 150"/>
                <a:gd name="T7" fmla="*/ 2 h 172"/>
                <a:gd name="T8" fmla="*/ 46 w 150"/>
                <a:gd name="T9" fmla="*/ 6 h 172"/>
                <a:gd name="T10" fmla="*/ 32 w 150"/>
                <a:gd name="T11" fmla="*/ 12 h 172"/>
                <a:gd name="T12" fmla="*/ 22 w 150"/>
                <a:gd name="T13" fmla="*/ 22 h 172"/>
                <a:gd name="T14" fmla="*/ 12 w 150"/>
                <a:gd name="T15" fmla="*/ 34 h 172"/>
                <a:gd name="T16" fmla="*/ 6 w 150"/>
                <a:gd name="T17" fmla="*/ 46 h 172"/>
                <a:gd name="T18" fmla="*/ 0 w 150"/>
                <a:gd name="T19" fmla="*/ 60 h 172"/>
                <a:gd name="T20" fmla="*/ 0 w 150"/>
                <a:gd name="T21" fmla="*/ 76 h 172"/>
                <a:gd name="T22" fmla="*/ 0 w 150"/>
                <a:gd name="T23" fmla="*/ 172 h 172"/>
                <a:gd name="T24" fmla="*/ 64 w 150"/>
                <a:gd name="T25" fmla="*/ 172 h 172"/>
                <a:gd name="T26" fmla="*/ 150 w 150"/>
                <a:gd name="T2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172">
                  <a:moveTo>
                    <a:pt x="150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60" y="2"/>
                  </a:lnTo>
                  <a:lnTo>
                    <a:pt x="46" y="6"/>
                  </a:lnTo>
                  <a:lnTo>
                    <a:pt x="32" y="12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0" y="172"/>
                  </a:lnTo>
                  <a:lnTo>
                    <a:pt x="64" y="17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3" name="Freeform 651"/>
            <p:cNvSpPr>
              <a:spLocks/>
            </p:cNvSpPr>
            <p:nvPr/>
          </p:nvSpPr>
          <p:spPr bwMode="auto">
            <a:xfrm>
              <a:off x="4894263" y="1216025"/>
              <a:ext cx="307975" cy="117475"/>
            </a:xfrm>
            <a:custGeom>
              <a:avLst/>
              <a:gdLst>
                <a:gd name="T0" fmla="*/ 34 w 194"/>
                <a:gd name="T1" fmla="*/ 0 h 74"/>
                <a:gd name="T2" fmla="*/ 0 w 194"/>
                <a:gd name="T3" fmla="*/ 70 h 74"/>
                <a:gd name="T4" fmla="*/ 0 w 194"/>
                <a:gd name="T5" fmla="*/ 70 h 74"/>
                <a:gd name="T6" fmla="*/ 10 w 194"/>
                <a:gd name="T7" fmla="*/ 72 h 74"/>
                <a:gd name="T8" fmla="*/ 20 w 194"/>
                <a:gd name="T9" fmla="*/ 74 h 74"/>
                <a:gd name="T10" fmla="*/ 172 w 194"/>
                <a:gd name="T11" fmla="*/ 74 h 74"/>
                <a:gd name="T12" fmla="*/ 172 w 194"/>
                <a:gd name="T13" fmla="*/ 74 h 74"/>
                <a:gd name="T14" fmla="*/ 182 w 194"/>
                <a:gd name="T15" fmla="*/ 72 h 74"/>
                <a:gd name="T16" fmla="*/ 194 w 194"/>
                <a:gd name="T17" fmla="*/ 70 h 74"/>
                <a:gd name="T18" fmla="*/ 158 w 194"/>
                <a:gd name="T19" fmla="*/ 0 h 74"/>
                <a:gd name="T20" fmla="*/ 34 w 194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74">
                  <a:moveTo>
                    <a:pt x="34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10" y="72"/>
                  </a:lnTo>
                  <a:lnTo>
                    <a:pt x="20" y="74"/>
                  </a:lnTo>
                  <a:lnTo>
                    <a:pt x="172" y="74"/>
                  </a:lnTo>
                  <a:lnTo>
                    <a:pt x="172" y="74"/>
                  </a:lnTo>
                  <a:lnTo>
                    <a:pt x="182" y="72"/>
                  </a:lnTo>
                  <a:lnTo>
                    <a:pt x="194" y="70"/>
                  </a:lnTo>
                  <a:lnTo>
                    <a:pt x="158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4" name="Freeform 652"/>
            <p:cNvSpPr>
              <a:spLocks/>
            </p:cNvSpPr>
            <p:nvPr/>
          </p:nvSpPr>
          <p:spPr bwMode="auto">
            <a:xfrm>
              <a:off x="5046663" y="854075"/>
              <a:ext cx="241300" cy="431800"/>
            </a:xfrm>
            <a:custGeom>
              <a:avLst/>
              <a:gdLst>
                <a:gd name="T0" fmla="*/ 152 w 152"/>
                <a:gd name="T1" fmla="*/ 76 h 272"/>
                <a:gd name="T2" fmla="*/ 152 w 152"/>
                <a:gd name="T3" fmla="*/ 76 h 272"/>
                <a:gd name="T4" fmla="*/ 150 w 152"/>
                <a:gd name="T5" fmla="*/ 60 h 272"/>
                <a:gd name="T6" fmla="*/ 146 w 152"/>
                <a:gd name="T7" fmla="*/ 46 h 272"/>
                <a:gd name="T8" fmla="*/ 138 w 152"/>
                <a:gd name="T9" fmla="*/ 34 h 272"/>
                <a:gd name="T10" fmla="*/ 130 w 152"/>
                <a:gd name="T11" fmla="*/ 22 h 272"/>
                <a:gd name="T12" fmla="*/ 118 w 152"/>
                <a:gd name="T13" fmla="*/ 12 h 272"/>
                <a:gd name="T14" fmla="*/ 106 w 152"/>
                <a:gd name="T15" fmla="*/ 6 h 272"/>
                <a:gd name="T16" fmla="*/ 90 w 152"/>
                <a:gd name="T17" fmla="*/ 2 h 272"/>
                <a:gd name="T18" fmla="*/ 76 w 152"/>
                <a:gd name="T19" fmla="*/ 0 h 272"/>
                <a:gd name="T20" fmla="*/ 0 w 152"/>
                <a:gd name="T21" fmla="*/ 0 h 272"/>
                <a:gd name="T22" fmla="*/ 136 w 152"/>
                <a:gd name="T23" fmla="*/ 272 h 272"/>
                <a:gd name="T24" fmla="*/ 136 w 152"/>
                <a:gd name="T25" fmla="*/ 272 h 272"/>
                <a:gd name="T26" fmla="*/ 142 w 152"/>
                <a:gd name="T27" fmla="*/ 262 h 272"/>
                <a:gd name="T28" fmla="*/ 148 w 152"/>
                <a:gd name="T29" fmla="*/ 250 h 272"/>
                <a:gd name="T30" fmla="*/ 150 w 152"/>
                <a:gd name="T31" fmla="*/ 238 h 272"/>
                <a:gd name="T32" fmla="*/ 152 w 152"/>
                <a:gd name="T33" fmla="*/ 226 h 272"/>
                <a:gd name="T34" fmla="*/ 152 w 152"/>
                <a:gd name="T35" fmla="*/ 7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272">
                  <a:moveTo>
                    <a:pt x="152" y="76"/>
                  </a:moveTo>
                  <a:lnTo>
                    <a:pt x="152" y="76"/>
                  </a:lnTo>
                  <a:lnTo>
                    <a:pt x="150" y="60"/>
                  </a:lnTo>
                  <a:lnTo>
                    <a:pt x="146" y="46"/>
                  </a:lnTo>
                  <a:lnTo>
                    <a:pt x="138" y="34"/>
                  </a:lnTo>
                  <a:lnTo>
                    <a:pt x="130" y="22"/>
                  </a:lnTo>
                  <a:lnTo>
                    <a:pt x="118" y="12"/>
                  </a:lnTo>
                  <a:lnTo>
                    <a:pt x="106" y="6"/>
                  </a:lnTo>
                  <a:lnTo>
                    <a:pt x="90" y="2"/>
                  </a:lnTo>
                  <a:lnTo>
                    <a:pt x="76" y="0"/>
                  </a:lnTo>
                  <a:lnTo>
                    <a:pt x="0" y="0"/>
                  </a:lnTo>
                  <a:lnTo>
                    <a:pt x="136" y="272"/>
                  </a:lnTo>
                  <a:lnTo>
                    <a:pt x="136" y="272"/>
                  </a:lnTo>
                  <a:lnTo>
                    <a:pt x="142" y="262"/>
                  </a:lnTo>
                  <a:lnTo>
                    <a:pt x="148" y="250"/>
                  </a:lnTo>
                  <a:lnTo>
                    <a:pt x="150" y="238"/>
                  </a:lnTo>
                  <a:lnTo>
                    <a:pt x="152" y="22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5" name="Freeform 653"/>
            <p:cNvSpPr>
              <a:spLocks noEditPoints="1"/>
            </p:cNvSpPr>
            <p:nvPr/>
          </p:nvSpPr>
          <p:spPr bwMode="auto">
            <a:xfrm>
              <a:off x="4808538" y="854075"/>
              <a:ext cx="454025" cy="473075"/>
            </a:xfrm>
            <a:custGeom>
              <a:avLst/>
              <a:gdLst>
                <a:gd name="T0" fmla="*/ 150 w 286"/>
                <a:gd name="T1" fmla="*/ 0 h 298"/>
                <a:gd name="T2" fmla="*/ 64 w 286"/>
                <a:gd name="T3" fmla="*/ 172 h 298"/>
                <a:gd name="T4" fmla="*/ 0 w 286"/>
                <a:gd name="T5" fmla="*/ 172 h 298"/>
                <a:gd name="T6" fmla="*/ 0 w 286"/>
                <a:gd name="T7" fmla="*/ 226 h 298"/>
                <a:gd name="T8" fmla="*/ 0 w 286"/>
                <a:gd name="T9" fmla="*/ 226 h 298"/>
                <a:gd name="T10" fmla="*/ 0 w 286"/>
                <a:gd name="T11" fmla="*/ 228 h 298"/>
                <a:gd name="T12" fmla="*/ 36 w 286"/>
                <a:gd name="T13" fmla="*/ 228 h 298"/>
                <a:gd name="T14" fmla="*/ 14 w 286"/>
                <a:gd name="T15" fmla="*/ 272 h 298"/>
                <a:gd name="T16" fmla="*/ 14 w 286"/>
                <a:gd name="T17" fmla="*/ 272 h 298"/>
                <a:gd name="T18" fmla="*/ 22 w 286"/>
                <a:gd name="T19" fmla="*/ 280 h 298"/>
                <a:gd name="T20" fmla="*/ 32 w 286"/>
                <a:gd name="T21" fmla="*/ 288 h 298"/>
                <a:gd name="T22" fmla="*/ 42 w 286"/>
                <a:gd name="T23" fmla="*/ 294 h 298"/>
                <a:gd name="T24" fmla="*/ 54 w 286"/>
                <a:gd name="T25" fmla="*/ 298 h 298"/>
                <a:gd name="T26" fmla="*/ 88 w 286"/>
                <a:gd name="T27" fmla="*/ 228 h 298"/>
                <a:gd name="T28" fmla="*/ 212 w 286"/>
                <a:gd name="T29" fmla="*/ 228 h 298"/>
                <a:gd name="T30" fmla="*/ 248 w 286"/>
                <a:gd name="T31" fmla="*/ 298 h 298"/>
                <a:gd name="T32" fmla="*/ 248 w 286"/>
                <a:gd name="T33" fmla="*/ 298 h 298"/>
                <a:gd name="T34" fmla="*/ 258 w 286"/>
                <a:gd name="T35" fmla="*/ 294 h 298"/>
                <a:gd name="T36" fmla="*/ 268 w 286"/>
                <a:gd name="T37" fmla="*/ 288 h 298"/>
                <a:gd name="T38" fmla="*/ 278 w 286"/>
                <a:gd name="T39" fmla="*/ 280 h 298"/>
                <a:gd name="T40" fmla="*/ 286 w 286"/>
                <a:gd name="T41" fmla="*/ 272 h 298"/>
                <a:gd name="T42" fmla="*/ 150 w 286"/>
                <a:gd name="T43" fmla="*/ 0 h 298"/>
                <a:gd name="T44" fmla="*/ 116 w 286"/>
                <a:gd name="T45" fmla="*/ 172 h 298"/>
                <a:gd name="T46" fmla="*/ 150 w 286"/>
                <a:gd name="T47" fmla="*/ 104 h 298"/>
                <a:gd name="T48" fmla="*/ 184 w 286"/>
                <a:gd name="T49" fmla="*/ 172 h 298"/>
                <a:gd name="T50" fmla="*/ 116 w 286"/>
                <a:gd name="T51" fmla="*/ 17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6" h="298">
                  <a:moveTo>
                    <a:pt x="150" y="0"/>
                  </a:moveTo>
                  <a:lnTo>
                    <a:pt x="64" y="172"/>
                  </a:lnTo>
                  <a:lnTo>
                    <a:pt x="0" y="17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36" y="228"/>
                  </a:lnTo>
                  <a:lnTo>
                    <a:pt x="14" y="272"/>
                  </a:lnTo>
                  <a:lnTo>
                    <a:pt x="14" y="272"/>
                  </a:lnTo>
                  <a:lnTo>
                    <a:pt x="22" y="280"/>
                  </a:lnTo>
                  <a:lnTo>
                    <a:pt x="32" y="288"/>
                  </a:lnTo>
                  <a:lnTo>
                    <a:pt x="42" y="294"/>
                  </a:lnTo>
                  <a:lnTo>
                    <a:pt x="54" y="298"/>
                  </a:lnTo>
                  <a:lnTo>
                    <a:pt x="88" y="228"/>
                  </a:lnTo>
                  <a:lnTo>
                    <a:pt x="212" y="228"/>
                  </a:lnTo>
                  <a:lnTo>
                    <a:pt x="248" y="298"/>
                  </a:lnTo>
                  <a:lnTo>
                    <a:pt x="248" y="298"/>
                  </a:lnTo>
                  <a:lnTo>
                    <a:pt x="258" y="294"/>
                  </a:lnTo>
                  <a:lnTo>
                    <a:pt x="268" y="288"/>
                  </a:lnTo>
                  <a:lnTo>
                    <a:pt x="278" y="280"/>
                  </a:lnTo>
                  <a:lnTo>
                    <a:pt x="286" y="272"/>
                  </a:lnTo>
                  <a:lnTo>
                    <a:pt x="150" y="0"/>
                  </a:lnTo>
                  <a:close/>
                  <a:moveTo>
                    <a:pt x="116" y="172"/>
                  </a:moveTo>
                  <a:lnTo>
                    <a:pt x="150" y="104"/>
                  </a:lnTo>
                  <a:lnTo>
                    <a:pt x="184" y="172"/>
                  </a:lnTo>
                  <a:lnTo>
                    <a:pt x="116" y="1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876" name="グループ化 1875"/>
          <p:cNvGrpSpPr/>
          <p:nvPr/>
        </p:nvGrpSpPr>
        <p:grpSpPr>
          <a:xfrm>
            <a:off x="3117611" y="4586363"/>
            <a:ext cx="417644" cy="434926"/>
            <a:chOff x="4808538" y="5045075"/>
            <a:chExt cx="460375" cy="479425"/>
          </a:xfrm>
        </p:grpSpPr>
        <p:sp>
          <p:nvSpPr>
            <p:cNvPr id="1877" name="Freeform 654"/>
            <p:cNvSpPr>
              <a:spLocks/>
            </p:cNvSpPr>
            <p:nvPr/>
          </p:nvSpPr>
          <p:spPr bwMode="auto">
            <a:xfrm>
              <a:off x="4811713" y="5048250"/>
              <a:ext cx="419100" cy="307975"/>
            </a:xfrm>
            <a:custGeom>
              <a:avLst/>
              <a:gdLst>
                <a:gd name="T0" fmla="*/ 254 w 264"/>
                <a:gd name="T1" fmla="*/ 194 h 194"/>
                <a:gd name="T2" fmla="*/ 0 w 264"/>
                <a:gd name="T3" fmla="*/ 12 h 194"/>
                <a:gd name="T4" fmla="*/ 8 w 264"/>
                <a:gd name="T5" fmla="*/ 0 h 194"/>
                <a:gd name="T6" fmla="*/ 264 w 264"/>
                <a:gd name="T7" fmla="*/ 182 h 194"/>
                <a:gd name="T8" fmla="*/ 254 w 264"/>
                <a:gd name="T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94">
                  <a:moveTo>
                    <a:pt x="254" y="194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264" y="182"/>
                  </a:lnTo>
                  <a:lnTo>
                    <a:pt x="254" y="194"/>
                  </a:lnTo>
                  <a:close/>
                </a:path>
              </a:pathLst>
            </a:cu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8" name="Freeform 655"/>
            <p:cNvSpPr>
              <a:spLocks/>
            </p:cNvSpPr>
            <p:nvPr/>
          </p:nvSpPr>
          <p:spPr bwMode="auto">
            <a:xfrm>
              <a:off x="4808538" y="5045075"/>
              <a:ext cx="88900" cy="73025"/>
            </a:xfrm>
            <a:custGeom>
              <a:avLst/>
              <a:gdLst>
                <a:gd name="T0" fmla="*/ 48 w 56"/>
                <a:gd name="T1" fmla="*/ 46 h 46"/>
                <a:gd name="T2" fmla="*/ 0 w 56"/>
                <a:gd name="T3" fmla="*/ 16 h 46"/>
                <a:gd name="T4" fmla="*/ 12 w 56"/>
                <a:gd name="T5" fmla="*/ 0 h 46"/>
                <a:gd name="T6" fmla="*/ 56 w 56"/>
                <a:gd name="T7" fmla="*/ 34 h 46"/>
                <a:gd name="T8" fmla="*/ 48 w 5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6">
                  <a:moveTo>
                    <a:pt x="48" y="46"/>
                  </a:moveTo>
                  <a:lnTo>
                    <a:pt x="0" y="16"/>
                  </a:lnTo>
                  <a:lnTo>
                    <a:pt x="12" y="0"/>
                  </a:lnTo>
                  <a:lnTo>
                    <a:pt x="56" y="34"/>
                  </a:lnTo>
                  <a:lnTo>
                    <a:pt x="48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79" name="Freeform 656"/>
            <p:cNvSpPr>
              <a:spLocks/>
            </p:cNvSpPr>
            <p:nvPr/>
          </p:nvSpPr>
          <p:spPr bwMode="auto">
            <a:xfrm>
              <a:off x="5129213" y="5334000"/>
              <a:ext cx="139700" cy="190500"/>
            </a:xfrm>
            <a:custGeom>
              <a:avLst/>
              <a:gdLst>
                <a:gd name="T0" fmla="*/ 64 w 88"/>
                <a:gd name="T1" fmla="*/ 2 h 120"/>
                <a:gd name="T2" fmla="*/ 64 w 88"/>
                <a:gd name="T3" fmla="*/ 2 h 120"/>
                <a:gd name="T4" fmla="*/ 72 w 88"/>
                <a:gd name="T5" fmla="*/ 6 h 120"/>
                <a:gd name="T6" fmla="*/ 78 w 88"/>
                <a:gd name="T7" fmla="*/ 12 h 120"/>
                <a:gd name="T8" fmla="*/ 82 w 88"/>
                <a:gd name="T9" fmla="*/ 20 h 120"/>
                <a:gd name="T10" fmla="*/ 86 w 88"/>
                <a:gd name="T11" fmla="*/ 28 h 120"/>
                <a:gd name="T12" fmla="*/ 88 w 88"/>
                <a:gd name="T13" fmla="*/ 38 h 120"/>
                <a:gd name="T14" fmla="*/ 88 w 88"/>
                <a:gd name="T15" fmla="*/ 50 h 120"/>
                <a:gd name="T16" fmla="*/ 88 w 88"/>
                <a:gd name="T17" fmla="*/ 62 h 120"/>
                <a:gd name="T18" fmla="*/ 84 w 88"/>
                <a:gd name="T19" fmla="*/ 74 h 120"/>
                <a:gd name="T20" fmla="*/ 84 w 88"/>
                <a:gd name="T21" fmla="*/ 74 h 120"/>
                <a:gd name="T22" fmla="*/ 80 w 88"/>
                <a:gd name="T23" fmla="*/ 84 h 120"/>
                <a:gd name="T24" fmla="*/ 74 w 88"/>
                <a:gd name="T25" fmla="*/ 94 h 120"/>
                <a:gd name="T26" fmla="*/ 68 w 88"/>
                <a:gd name="T27" fmla="*/ 104 h 120"/>
                <a:gd name="T28" fmla="*/ 60 w 88"/>
                <a:gd name="T29" fmla="*/ 110 h 120"/>
                <a:gd name="T30" fmla="*/ 52 w 88"/>
                <a:gd name="T31" fmla="*/ 116 h 120"/>
                <a:gd name="T32" fmla="*/ 42 w 88"/>
                <a:gd name="T33" fmla="*/ 118 h 120"/>
                <a:gd name="T34" fmla="*/ 34 w 88"/>
                <a:gd name="T35" fmla="*/ 120 h 120"/>
                <a:gd name="T36" fmla="*/ 26 w 88"/>
                <a:gd name="T37" fmla="*/ 118 h 120"/>
                <a:gd name="T38" fmla="*/ 26 w 88"/>
                <a:gd name="T39" fmla="*/ 118 h 120"/>
                <a:gd name="T40" fmla="*/ 18 w 88"/>
                <a:gd name="T41" fmla="*/ 114 h 120"/>
                <a:gd name="T42" fmla="*/ 12 w 88"/>
                <a:gd name="T43" fmla="*/ 108 h 120"/>
                <a:gd name="T44" fmla="*/ 6 w 88"/>
                <a:gd name="T45" fmla="*/ 102 h 120"/>
                <a:gd name="T46" fmla="*/ 4 w 88"/>
                <a:gd name="T47" fmla="*/ 92 h 120"/>
                <a:gd name="T48" fmla="*/ 2 w 88"/>
                <a:gd name="T49" fmla="*/ 82 h 120"/>
                <a:gd name="T50" fmla="*/ 0 w 88"/>
                <a:gd name="T51" fmla="*/ 70 h 120"/>
                <a:gd name="T52" fmla="*/ 2 w 88"/>
                <a:gd name="T53" fmla="*/ 60 h 120"/>
                <a:gd name="T54" fmla="*/ 6 w 88"/>
                <a:gd name="T55" fmla="*/ 48 h 120"/>
                <a:gd name="T56" fmla="*/ 6 w 88"/>
                <a:gd name="T57" fmla="*/ 48 h 120"/>
                <a:gd name="T58" fmla="*/ 10 w 88"/>
                <a:gd name="T59" fmla="*/ 36 h 120"/>
                <a:gd name="T60" fmla="*/ 16 w 88"/>
                <a:gd name="T61" fmla="*/ 26 h 120"/>
                <a:gd name="T62" fmla="*/ 22 w 88"/>
                <a:gd name="T63" fmla="*/ 18 h 120"/>
                <a:gd name="T64" fmla="*/ 30 w 88"/>
                <a:gd name="T65" fmla="*/ 10 h 120"/>
                <a:gd name="T66" fmla="*/ 38 w 88"/>
                <a:gd name="T67" fmla="*/ 4 h 120"/>
                <a:gd name="T68" fmla="*/ 46 w 88"/>
                <a:gd name="T69" fmla="*/ 2 h 120"/>
                <a:gd name="T70" fmla="*/ 56 w 88"/>
                <a:gd name="T71" fmla="*/ 0 h 120"/>
                <a:gd name="T72" fmla="*/ 64 w 88"/>
                <a:gd name="T73" fmla="*/ 2 h 120"/>
                <a:gd name="T74" fmla="*/ 64 w 88"/>
                <a:gd name="T75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120">
                  <a:moveTo>
                    <a:pt x="64" y="2"/>
                  </a:moveTo>
                  <a:lnTo>
                    <a:pt x="64" y="2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82" y="20"/>
                  </a:lnTo>
                  <a:lnTo>
                    <a:pt x="86" y="28"/>
                  </a:lnTo>
                  <a:lnTo>
                    <a:pt x="88" y="38"/>
                  </a:lnTo>
                  <a:lnTo>
                    <a:pt x="88" y="50"/>
                  </a:lnTo>
                  <a:lnTo>
                    <a:pt x="88" y="6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0" y="84"/>
                  </a:lnTo>
                  <a:lnTo>
                    <a:pt x="74" y="94"/>
                  </a:lnTo>
                  <a:lnTo>
                    <a:pt x="68" y="104"/>
                  </a:lnTo>
                  <a:lnTo>
                    <a:pt x="60" y="110"/>
                  </a:lnTo>
                  <a:lnTo>
                    <a:pt x="52" y="116"/>
                  </a:lnTo>
                  <a:lnTo>
                    <a:pt x="42" y="118"/>
                  </a:lnTo>
                  <a:lnTo>
                    <a:pt x="34" y="120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18" y="114"/>
                  </a:lnTo>
                  <a:lnTo>
                    <a:pt x="12" y="108"/>
                  </a:lnTo>
                  <a:lnTo>
                    <a:pt x="6" y="102"/>
                  </a:lnTo>
                  <a:lnTo>
                    <a:pt x="4" y="92"/>
                  </a:lnTo>
                  <a:lnTo>
                    <a:pt x="2" y="82"/>
                  </a:lnTo>
                  <a:lnTo>
                    <a:pt x="0" y="70"/>
                  </a:lnTo>
                  <a:lnTo>
                    <a:pt x="2" y="60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0" y="36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2"/>
                  </a:lnTo>
                  <a:lnTo>
                    <a:pt x="56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0" name="Freeform 657"/>
            <p:cNvSpPr>
              <a:spLocks/>
            </p:cNvSpPr>
            <p:nvPr/>
          </p:nvSpPr>
          <p:spPr bwMode="auto">
            <a:xfrm>
              <a:off x="5173663" y="5362575"/>
              <a:ext cx="53975" cy="133350"/>
            </a:xfrm>
            <a:custGeom>
              <a:avLst/>
              <a:gdLst>
                <a:gd name="T0" fmla="*/ 34 w 34"/>
                <a:gd name="T1" fmla="*/ 4 h 84"/>
                <a:gd name="T2" fmla="*/ 8 w 34"/>
                <a:gd name="T3" fmla="*/ 84 h 84"/>
                <a:gd name="T4" fmla="*/ 0 w 34"/>
                <a:gd name="T5" fmla="*/ 82 h 84"/>
                <a:gd name="T6" fmla="*/ 26 w 34"/>
                <a:gd name="T7" fmla="*/ 0 h 84"/>
                <a:gd name="T8" fmla="*/ 34 w 34"/>
                <a:gd name="T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84">
                  <a:moveTo>
                    <a:pt x="34" y="4"/>
                  </a:moveTo>
                  <a:lnTo>
                    <a:pt x="8" y="84"/>
                  </a:lnTo>
                  <a:lnTo>
                    <a:pt x="0" y="82"/>
                  </a:lnTo>
                  <a:lnTo>
                    <a:pt x="26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1" name="Freeform 658"/>
            <p:cNvSpPr>
              <a:spLocks/>
            </p:cNvSpPr>
            <p:nvPr/>
          </p:nvSpPr>
          <p:spPr bwMode="auto">
            <a:xfrm>
              <a:off x="5151438" y="5356225"/>
              <a:ext cx="53975" cy="133350"/>
            </a:xfrm>
            <a:custGeom>
              <a:avLst/>
              <a:gdLst>
                <a:gd name="T0" fmla="*/ 34 w 34"/>
                <a:gd name="T1" fmla="*/ 2 h 84"/>
                <a:gd name="T2" fmla="*/ 6 w 34"/>
                <a:gd name="T3" fmla="*/ 84 h 84"/>
                <a:gd name="T4" fmla="*/ 0 w 34"/>
                <a:gd name="T5" fmla="*/ 80 h 84"/>
                <a:gd name="T6" fmla="*/ 26 w 34"/>
                <a:gd name="T7" fmla="*/ 0 h 84"/>
                <a:gd name="T8" fmla="*/ 34 w 34"/>
                <a:gd name="T9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84">
                  <a:moveTo>
                    <a:pt x="34" y="2"/>
                  </a:moveTo>
                  <a:lnTo>
                    <a:pt x="6" y="84"/>
                  </a:lnTo>
                  <a:lnTo>
                    <a:pt x="0" y="80"/>
                  </a:lnTo>
                  <a:lnTo>
                    <a:pt x="26" y="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2" name="Freeform 659"/>
            <p:cNvSpPr>
              <a:spLocks/>
            </p:cNvSpPr>
            <p:nvPr/>
          </p:nvSpPr>
          <p:spPr bwMode="auto">
            <a:xfrm>
              <a:off x="5195888" y="5372100"/>
              <a:ext cx="53975" cy="130175"/>
            </a:xfrm>
            <a:custGeom>
              <a:avLst/>
              <a:gdLst>
                <a:gd name="T0" fmla="*/ 26 w 34"/>
                <a:gd name="T1" fmla="*/ 0 h 82"/>
                <a:gd name="T2" fmla="*/ 0 w 34"/>
                <a:gd name="T3" fmla="*/ 80 h 82"/>
                <a:gd name="T4" fmla="*/ 8 w 34"/>
                <a:gd name="T5" fmla="*/ 82 h 82"/>
                <a:gd name="T6" fmla="*/ 34 w 34"/>
                <a:gd name="T7" fmla="*/ 2 h 82"/>
                <a:gd name="T8" fmla="*/ 26 w 34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82">
                  <a:moveTo>
                    <a:pt x="26" y="0"/>
                  </a:moveTo>
                  <a:lnTo>
                    <a:pt x="0" y="80"/>
                  </a:lnTo>
                  <a:lnTo>
                    <a:pt x="8" y="82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8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3" name="Freeform 660"/>
            <p:cNvSpPr>
              <a:spLocks/>
            </p:cNvSpPr>
            <p:nvPr/>
          </p:nvSpPr>
          <p:spPr bwMode="auto">
            <a:xfrm>
              <a:off x="4881563" y="5273675"/>
              <a:ext cx="177800" cy="180975"/>
            </a:xfrm>
            <a:custGeom>
              <a:avLst/>
              <a:gdLst>
                <a:gd name="T0" fmla="*/ 94 w 112"/>
                <a:gd name="T1" fmla="*/ 32 h 114"/>
                <a:gd name="T2" fmla="*/ 102 w 112"/>
                <a:gd name="T3" fmla="*/ 24 h 114"/>
                <a:gd name="T4" fmla="*/ 88 w 112"/>
                <a:gd name="T5" fmla="*/ 10 h 114"/>
                <a:gd name="T6" fmla="*/ 84 w 112"/>
                <a:gd name="T7" fmla="*/ 16 h 114"/>
                <a:gd name="T8" fmla="*/ 78 w 112"/>
                <a:gd name="T9" fmla="*/ 20 h 114"/>
                <a:gd name="T10" fmla="*/ 70 w 112"/>
                <a:gd name="T11" fmla="*/ 14 h 114"/>
                <a:gd name="T12" fmla="*/ 70 w 112"/>
                <a:gd name="T13" fmla="*/ 8 h 114"/>
                <a:gd name="T14" fmla="*/ 72 w 112"/>
                <a:gd name="T15" fmla="*/ 4 h 114"/>
                <a:gd name="T16" fmla="*/ 56 w 112"/>
                <a:gd name="T17" fmla="*/ 0 h 114"/>
                <a:gd name="T18" fmla="*/ 38 w 112"/>
                <a:gd name="T19" fmla="*/ 4 h 114"/>
                <a:gd name="T20" fmla="*/ 42 w 112"/>
                <a:gd name="T21" fmla="*/ 10 h 114"/>
                <a:gd name="T22" fmla="*/ 38 w 112"/>
                <a:gd name="T23" fmla="*/ 16 h 114"/>
                <a:gd name="T24" fmla="*/ 32 w 112"/>
                <a:gd name="T25" fmla="*/ 20 h 114"/>
                <a:gd name="T26" fmla="*/ 22 w 112"/>
                <a:gd name="T27" fmla="*/ 10 h 114"/>
                <a:gd name="T28" fmla="*/ 10 w 112"/>
                <a:gd name="T29" fmla="*/ 24 h 114"/>
                <a:gd name="T30" fmla="*/ 18 w 112"/>
                <a:gd name="T31" fmla="*/ 32 h 114"/>
                <a:gd name="T32" fmla="*/ 18 w 112"/>
                <a:gd name="T33" fmla="*/ 34 h 114"/>
                <a:gd name="T34" fmla="*/ 12 w 112"/>
                <a:gd name="T35" fmla="*/ 42 h 114"/>
                <a:gd name="T36" fmla="*/ 6 w 112"/>
                <a:gd name="T37" fmla="*/ 42 h 114"/>
                <a:gd name="T38" fmla="*/ 0 w 112"/>
                <a:gd name="T39" fmla="*/ 48 h 114"/>
                <a:gd name="T40" fmla="*/ 0 w 112"/>
                <a:gd name="T41" fmla="*/ 54 h 114"/>
                <a:gd name="T42" fmla="*/ 8 w 112"/>
                <a:gd name="T43" fmla="*/ 48 h 114"/>
                <a:gd name="T44" fmla="*/ 18 w 112"/>
                <a:gd name="T45" fmla="*/ 54 h 114"/>
                <a:gd name="T46" fmla="*/ 18 w 112"/>
                <a:gd name="T47" fmla="*/ 56 h 114"/>
                <a:gd name="T48" fmla="*/ 12 w 112"/>
                <a:gd name="T49" fmla="*/ 66 h 114"/>
                <a:gd name="T50" fmla="*/ 4 w 112"/>
                <a:gd name="T51" fmla="*/ 66 h 114"/>
                <a:gd name="T52" fmla="*/ 0 w 112"/>
                <a:gd name="T53" fmla="*/ 56 h 114"/>
                <a:gd name="T54" fmla="*/ 2 w 112"/>
                <a:gd name="T55" fmla="*/ 74 h 114"/>
                <a:gd name="T56" fmla="*/ 8 w 112"/>
                <a:gd name="T57" fmla="*/ 72 h 114"/>
                <a:gd name="T58" fmla="*/ 18 w 112"/>
                <a:gd name="T59" fmla="*/ 78 h 114"/>
                <a:gd name="T60" fmla="*/ 18 w 112"/>
                <a:gd name="T61" fmla="*/ 80 h 114"/>
                <a:gd name="T62" fmla="*/ 14 w 112"/>
                <a:gd name="T63" fmla="*/ 88 h 114"/>
                <a:gd name="T64" fmla="*/ 16 w 112"/>
                <a:gd name="T65" fmla="*/ 96 h 114"/>
                <a:gd name="T66" fmla="*/ 24 w 112"/>
                <a:gd name="T67" fmla="*/ 102 h 114"/>
                <a:gd name="T68" fmla="*/ 32 w 112"/>
                <a:gd name="T69" fmla="*/ 94 h 114"/>
                <a:gd name="T70" fmla="*/ 40 w 112"/>
                <a:gd name="T71" fmla="*/ 102 h 114"/>
                <a:gd name="T72" fmla="*/ 42 w 112"/>
                <a:gd name="T73" fmla="*/ 104 h 114"/>
                <a:gd name="T74" fmla="*/ 38 w 112"/>
                <a:gd name="T75" fmla="*/ 110 h 114"/>
                <a:gd name="T76" fmla="*/ 56 w 112"/>
                <a:gd name="T77" fmla="*/ 114 h 114"/>
                <a:gd name="T78" fmla="*/ 72 w 112"/>
                <a:gd name="T79" fmla="*/ 110 h 114"/>
                <a:gd name="T80" fmla="*/ 70 w 112"/>
                <a:gd name="T81" fmla="*/ 104 h 114"/>
                <a:gd name="T82" fmla="*/ 72 w 112"/>
                <a:gd name="T83" fmla="*/ 96 h 114"/>
                <a:gd name="T84" fmla="*/ 84 w 112"/>
                <a:gd name="T85" fmla="*/ 96 h 114"/>
                <a:gd name="T86" fmla="*/ 88 w 112"/>
                <a:gd name="T87" fmla="*/ 104 h 114"/>
                <a:gd name="T88" fmla="*/ 102 w 112"/>
                <a:gd name="T89" fmla="*/ 90 h 114"/>
                <a:gd name="T90" fmla="*/ 94 w 112"/>
                <a:gd name="T91" fmla="*/ 84 h 114"/>
                <a:gd name="T92" fmla="*/ 94 w 112"/>
                <a:gd name="T93" fmla="*/ 78 h 114"/>
                <a:gd name="T94" fmla="*/ 102 w 112"/>
                <a:gd name="T95" fmla="*/ 72 h 114"/>
                <a:gd name="T96" fmla="*/ 110 w 112"/>
                <a:gd name="T97" fmla="*/ 74 h 114"/>
                <a:gd name="T98" fmla="*/ 112 w 112"/>
                <a:gd name="T99" fmla="*/ 56 h 114"/>
                <a:gd name="T100" fmla="*/ 110 w 112"/>
                <a:gd name="T101" fmla="*/ 64 h 114"/>
                <a:gd name="T102" fmla="*/ 102 w 112"/>
                <a:gd name="T103" fmla="*/ 66 h 114"/>
                <a:gd name="T104" fmla="*/ 94 w 112"/>
                <a:gd name="T105" fmla="*/ 60 h 114"/>
                <a:gd name="T106" fmla="*/ 94 w 112"/>
                <a:gd name="T107" fmla="*/ 54 h 114"/>
                <a:gd name="T108" fmla="*/ 102 w 112"/>
                <a:gd name="T109" fmla="*/ 48 h 114"/>
                <a:gd name="T110" fmla="*/ 112 w 112"/>
                <a:gd name="T111" fmla="*/ 54 h 114"/>
                <a:gd name="T112" fmla="*/ 112 w 112"/>
                <a:gd name="T113" fmla="*/ 56 h 114"/>
                <a:gd name="T114" fmla="*/ 110 w 112"/>
                <a:gd name="T115" fmla="*/ 40 h 114"/>
                <a:gd name="T116" fmla="*/ 102 w 112"/>
                <a:gd name="T117" fmla="*/ 42 h 114"/>
                <a:gd name="T118" fmla="*/ 94 w 112"/>
                <a:gd name="T119" fmla="*/ 3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114">
                  <a:moveTo>
                    <a:pt x="94" y="34"/>
                  </a:moveTo>
                  <a:lnTo>
                    <a:pt x="94" y="34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6" y="26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6" y="14"/>
                  </a:lnTo>
                  <a:lnTo>
                    <a:pt x="84" y="16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6" y="18"/>
                  </a:lnTo>
                  <a:lnTo>
                    <a:pt x="72" y="16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64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6" y="18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28" y="18"/>
                  </a:lnTo>
                  <a:lnTo>
                    <a:pt x="26" y="16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4" y="26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8"/>
                  </a:lnTo>
                  <a:lnTo>
                    <a:pt x="16" y="40"/>
                  </a:lnTo>
                  <a:lnTo>
                    <a:pt x="12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4" y="50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60"/>
                  </a:lnTo>
                  <a:lnTo>
                    <a:pt x="16" y="64"/>
                  </a:lnTo>
                  <a:lnTo>
                    <a:pt x="12" y="66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2" y="64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6" y="72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4" y="74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6" y="96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6" y="96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38" y="96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2" y="104"/>
                  </a:lnTo>
                  <a:lnTo>
                    <a:pt x="42" y="104"/>
                  </a:lnTo>
                  <a:lnTo>
                    <a:pt x="40" y="108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6" y="112"/>
                  </a:lnTo>
                  <a:lnTo>
                    <a:pt x="56" y="114"/>
                  </a:lnTo>
                  <a:lnTo>
                    <a:pt x="56" y="114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0" y="102"/>
                  </a:lnTo>
                  <a:lnTo>
                    <a:pt x="70" y="102"/>
                  </a:lnTo>
                  <a:lnTo>
                    <a:pt x="72" y="96"/>
                  </a:lnTo>
                  <a:lnTo>
                    <a:pt x="78" y="94"/>
                  </a:lnTo>
                  <a:lnTo>
                    <a:pt x="78" y="94"/>
                  </a:lnTo>
                  <a:lnTo>
                    <a:pt x="84" y="96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96" y="9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96" y="86"/>
                  </a:lnTo>
                  <a:lnTo>
                    <a:pt x="94" y="84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7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12" y="6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60"/>
                  </a:lnTo>
                  <a:lnTo>
                    <a:pt x="110" y="64"/>
                  </a:lnTo>
                  <a:lnTo>
                    <a:pt x="106" y="66"/>
                  </a:lnTo>
                  <a:lnTo>
                    <a:pt x="102" y="66"/>
                  </a:lnTo>
                  <a:lnTo>
                    <a:pt x="102" y="66"/>
                  </a:lnTo>
                  <a:lnTo>
                    <a:pt x="100" y="66"/>
                  </a:lnTo>
                  <a:lnTo>
                    <a:pt x="96" y="64"/>
                  </a:lnTo>
                  <a:lnTo>
                    <a:pt x="94" y="60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4" y="54"/>
                  </a:lnTo>
                  <a:lnTo>
                    <a:pt x="94" y="54"/>
                  </a:lnTo>
                  <a:lnTo>
                    <a:pt x="98" y="50"/>
                  </a:lnTo>
                  <a:lnTo>
                    <a:pt x="102" y="48"/>
                  </a:lnTo>
                  <a:lnTo>
                    <a:pt x="102" y="48"/>
                  </a:lnTo>
                  <a:lnTo>
                    <a:pt x="108" y="50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48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06" y="42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6" y="40"/>
                  </a:lnTo>
                  <a:lnTo>
                    <a:pt x="94" y="38"/>
                  </a:lnTo>
                  <a:lnTo>
                    <a:pt x="94" y="34"/>
                  </a:lnTo>
                  <a:lnTo>
                    <a:pt x="94" y="34"/>
                  </a:ln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4" name="Freeform 661"/>
            <p:cNvSpPr>
              <a:spLocks/>
            </p:cNvSpPr>
            <p:nvPr/>
          </p:nvSpPr>
          <p:spPr bwMode="auto">
            <a:xfrm>
              <a:off x="4954588" y="5359400"/>
              <a:ext cx="28575" cy="19050"/>
            </a:xfrm>
            <a:custGeom>
              <a:avLst/>
              <a:gdLst>
                <a:gd name="T0" fmla="*/ 10 w 18"/>
                <a:gd name="T1" fmla="*/ 8 h 12"/>
                <a:gd name="T2" fmla="*/ 10 w 18"/>
                <a:gd name="T3" fmla="*/ 8 h 12"/>
                <a:gd name="T4" fmla="*/ 4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10 h 12"/>
                <a:gd name="T18" fmla="*/ 6 w 18"/>
                <a:gd name="T19" fmla="*/ 12 h 12"/>
                <a:gd name="T20" fmla="*/ 10 w 18"/>
                <a:gd name="T21" fmla="*/ 12 h 12"/>
                <a:gd name="T22" fmla="*/ 10 w 18"/>
                <a:gd name="T23" fmla="*/ 12 h 12"/>
                <a:gd name="T24" fmla="*/ 14 w 18"/>
                <a:gd name="T25" fmla="*/ 12 h 12"/>
                <a:gd name="T26" fmla="*/ 16 w 18"/>
                <a:gd name="T27" fmla="*/ 10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6 w 18"/>
                <a:gd name="T39" fmla="*/ 6 h 12"/>
                <a:gd name="T40" fmla="*/ 10 w 18"/>
                <a:gd name="T41" fmla="*/ 8 h 12"/>
                <a:gd name="T42" fmla="*/ 10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5" name="Freeform 662"/>
            <p:cNvSpPr>
              <a:spLocks/>
            </p:cNvSpPr>
            <p:nvPr/>
          </p:nvSpPr>
          <p:spPr bwMode="auto">
            <a:xfrm>
              <a:off x="4954588" y="5349875"/>
              <a:ext cx="28575" cy="22225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6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6 w 18"/>
                <a:gd name="T11" fmla="*/ 2 h 14"/>
                <a:gd name="T12" fmla="*/ 10 w 18"/>
                <a:gd name="T13" fmla="*/ 0 h 14"/>
                <a:gd name="T14" fmla="*/ 10 w 18"/>
                <a:gd name="T15" fmla="*/ 0 h 14"/>
                <a:gd name="T16" fmla="*/ 4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4 w 18"/>
                <a:gd name="T23" fmla="*/ 12 h 14"/>
                <a:gd name="T24" fmla="*/ 10 w 18"/>
                <a:gd name="T25" fmla="*/ 14 h 14"/>
                <a:gd name="T26" fmla="*/ 10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6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6" name="Freeform 663"/>
            <p:cNvSpPr>
              <a:spLocks/>
            </p:cNvSpPr>
            <p:nvPr/>
          </p:nvSpPr>
          <p:spPr bwMode="auto">
            <a:xfrm>
              <a:off x="4954588" y="5397500"/>
              <a:ext cx="28575" cy="19050"/>
            </a:xfrm>
            <a:custGeom>
              <a:avLst/>
              <a:gdLst>
                <a:gd name="T0" fmla="*/ 10 w 18"/>
                <a:gd name="T1" fmla="*/ 8 h 12"/>
                <a:gd name="T2" fmla="*/ 10 w 18"/>
                <a:gd name="T3" fmla="*/ 8 h 12"/>
                <a:gd name="T4" fmla="*/ 4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10 h 12"/>
                <a:gd name="T18" fmla="*/ 6 w 18"/>
                <a:gd name="T19" fmla="*/ 12 h 12"/>
                <a:gd name="T20" fmla="*/ 10 w 18"/>
                <a:gd name="T21" fmla="*/ 12 h 12"/>
                <a:gd name="T22" fmla="*/ 10 w 18"/>
                <a:gd name="T23" fmla="*/ 12 h 12"/>
                <a:gd name="T24" fmla="*/ 14 w 18"/>
                <a:gd name="T25" fmla="*/ 12 h 12"/>
                <a:gd name="T26" fmla="*/ 16 w 18"/>
                <a:gd name="T27" fmla="*/ 10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6 w 18"/>
                <a:gd name="T39" fmla="*/ 6 h 12"/>
                <a:gd name="T40" fmla="*/ 10 w 18"/>
                <a:gd name="T41" fmla="*/ 8 h 12"/>
                <a:gd name="T42" fmla="*/ 10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7" name="Freeform 664"/>
            <p:cNvSpPr>
              <a:spLocks/>
            </p:cNvSpPr>
            <p:nvPr/>
          </p:nvSpPr>
          <p:spPr bwMode="auto">
            <a:xfrm>
              <a:off x="4954588" y="5387975"/>
              <a:ext cx="28575" cy="22225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6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6 w 18"/>
                <a:gd name="T11" fmla="*/ 2 h 14"/>
                <a:gd name="T12" fmla="*/ 10 w 18"/>
                <a:gd name="T13" fmla="*/ 0 h 14"/>
                <a:gd name="T14" fmla="*/ 10 w 18"/>
                <a:gd name="T15" fmla="*/ 0 h 14"/>
                <a:gd name="T16" fmla="*/ 4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4 w 18"/>
                <a:gd name="T23" fmla="*/ 12 h 14"/>
                <a:gd name="T24" fmla="*/ 10 w 18"/>
                <a:gd name="T25" fmla="*/ 14 h 14"/>
                <a:gd name="T26" fmla="*/ 10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6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8" name="Freeform 665"/>
            <p:cNvSpPr>
              <a:spLocks/>
            </p:cNvSpPr>
            <p:nvPr/>
          </p:nvSpPr>
          <p:spPr bwMode="auto">
            <a:xfrm>
              <a:off x="4954588" y="5324475"/>
              <a:ext cx="28575" cy="15875"/>
            </a:xfrm>
            <a:custGeom>
              <a:avLst/>
              <a:gdLst>
                <a:gd name="T0" fmla="*/ 10 w 18"/>
                <a:gd name="T1" fmla="*/ 6 h 10"/>
                <a:gd name="T2" fmla="*/ 10 w 18"/>
                <a:gd name="T3" fmla="*/ 6 h 10"/>
                <a:gd name="T4" fmla="*/ 4 w 18"/>
                <a:gd name="T5" fmla="*/ 4 h 10"/>
                <a:gd name="T6" fmla="*/ 0 w 18"/>
                <a:gd name="T7" fmla="*/ 0 h 10"/>
                <a:gd name="T8" fmla="*/ 0 w 18"/>
                <a:gd name="T9" fmla="*/ 0 h 10"/>
                <a:gd name="T10" fmla="*/ 0 w 18"/>
                <a:gd name="T11" fmla="*/ 2 h 10"/>
                <a:gd name="T12" fmla="*/ 0 w 18"/>
                <a:gd name="T13" fmla="*/ 2 h 10"/>
                <a:gd name="T14" fmla="*/ 0 w 18"/>
                <a:gd name="T15" fmla="*/ 6 h 10"/>
                <a:gd name="T16" fmla="*/ 2 w 18"/>
                <a:gd name="T17" fmla="*/ 8 h 10"/>
                <a:gd name="T18" fmla="*/ 6 w 18"/>
                <a:gd name="T19" fmla="*/ 10 h 10"/>
                <a:gd name="T20" fmla="*/ 10 w 18"/>
                <a:gd name="T21" fmla="*/ 10 h 10"/>
                <a:gd name="T22" fmla="*/ 10 w 18"/>
                <a:gd name="T23" fmla="*/ 10 h 10"/>
                <a:gd name="T24" fmla="*/ 14 w 18"/>
                <a:gd name="T25" fmla="*/ 10 h 10"/>
                <a:gd name="T26" fmla="*/ 16 w 18"/>
                <a:gd name="T27" fmla="*/ 8 h 10"/>
                <a:gd name="T28" fmla="*/ 18 w 18"/>
                <a:gd name="T29" fmla="*/ 6 h 10"/>
                <a:gd name="T30" fmla="*/ 18 w 18"/>
                <a:gd name="T31" fmla="*/ 2 h 10"/>
                <a:gd name="T32" fmla="*/ 18 w 18"/>
                <a:gd name="T33" fmla="*/ 2 h 10"/>
                <a:gd name="T34" fmla="*/ 18 w 18"/>
                <a:gd name="T35" fmla="*/ 0 h 10"/>
                <a:gd name="T36" fmla="*/ 18 w 18"/>
                <a:gd name="T37" fmla="*/ 0 h 10"/>
                <a:gd name="T38" fmla="*/ 16 w 18"/>
                <a:gd name="T39" fmla="*/ 4 h 10"/>
                <a:gd name="T40" fmla="*/ 10 w 18"/>
                <a:gd name="T41" fmla="*/ 6 h 10"/>
                <a:gd name="T42" fmla="*/ 10 w 18"/>
                <a:gd name="T4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0">
                  <a:moveTo>
                    <a:pt x="10" y="6"/>
                  </a:moveTo>
                  <a:lnTo>
                    <a:pt x="10" y="6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89" name="Freeform 666"/>
            <p:cNvSpPr>
              <a:spLocks/>
            </p:cNvSpPr>
            <p:nvPr/>
          </p:nvSpPr>
          <p:spPr bwMode="auto">
            <a:xfrm>
              <a:off x="4954588" y="5311775"/>
              <a:ext cx="28575" cy="22225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6 w 18"/>
                <a:gd name="T5" fmla="*/ 12 h 14"/>
                <a:gd name="T6" fmla="*/ 18 w 18"/>
                <a:gd name="T7" fmla="*/ 8 h 14"/>
                <a:gd name="T8" fmla="*/ 18 w 18"/>
                <a:gd name="T9" fmla="*/ 8 h 14"/>
                <a:gd name="T10" fmla="*/ 16 w 18"/>
                <a:gd name="T11" fmla="*/ 2 h 14"/>
                <a:gd name="T12" fmla="*/ 10 w 18"/>
                <a:gd name="T13" fmla="*/ 0 h 14"/>
                <a:gd name="T14" fmla="*/ 10 w 18"/>
                <a:gd name="T15" fmla="*/ 0 h 14"/>
                <a:gd name="T16" fmla="*/ 4 w 18"/>
                <a:gd name="T17" fmla="*/ 2 h 14"/>
                <a:gd name="T18" fmla="*/ 0 w 18"/>
                <a:gd name="T19" fmla="*/ 8 h 14"/>
                <a:gd name="T20" fmla="*/ 0 w 18"/>
                <a:gd name="T21" fmla="*/ 8 h 14"/>
                <a:gd name="T22" fmla="*/ 4 w 18"/>
                <a:gd name="T23" fmla="*/ 12 h 14"/>
                <a:gd name="T24" fmla="*/ 10 w 18"/>
                <a:gd name="T25" fmla="*/ 14 h 14"/>
                <a:gd name="T26" fmla="*/ 10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6" y="12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0" name="Freeform 667"/>
            <p:cNvSpPr>
              <a:spLocks/>
            </p:cNvSpPr>
            <p:nvPr/>
          </p:nvSpPr>
          <p:spPr bwMode="auto">
            <a:xfrm>
              <a:off x="4916488" y="5397500"/>
              <a:ext cx="31750" cy="19050"/>
            </a:xfrm>
            <a:custGeom>
              <a:avLst/>
              <a:gdLst>
                <a:gd name="T0" fmla="*/ 10 w 20"/>
                <a:gd name="T1" fmla="*/ 8 h 12"/>
                <a:gd name="T2" fmla="*/ 10 w 20"/>
                <a:gd name="T3" fmla="*/ 8 h 12"/>
                <a:gd name="T4" fmla="*/ 4 w 20"/>
                <a:gd name="T5" fmla="*/ 6 h 12"/>
                <a:gd name="T6" fmla="*/ 2 w 20"/>
                <a:gd name="T7" fmla="*/ 0 h 12"/>
                <a:gd name="T8" fmla="*/ 2 w 20"/>
                <a:gd name="T9" fmla="*/ 0 h 12"/>
                <a:gd name="T10" fmla="*/ 0 w 20"/>
                <a:gd name="T11" fmla="*/ 2 h 12"/>
                <a:gd name="T12" fmla="*/ 0 w 20"/>
                <a:gd name="T13" fmla="*/ 2 h 12"/>
                <a:gd name="T14" fmla="*/ 2 w 20"/>
                <a:gd name="T15" fmla="*/ 6 h 12"/>
                <a:gd name="T16" fmla="*/ 4 w 20"/>
                <a:gd name="T17" fmla="*/ 10 h 12"/>
                <a:gd name="T18" fmla="*/ 6 w 20"/>
                <a:gd name="T19" fmla="*/ 12 h 12"/>
                <a:gd name="T20" fmla="*/ 10 w 20"/>
                <a:gd name="T21" fmla="*/ 12 h 12"/>
                <a:gd name="T22" fmla="*/ 10 w 20"/>
                <a:gd name="T23" fmla="*/ 12 h 12"/>
                <a:gd name="T24" fmla="*/ 14 w 20"/>
                <a:gd name="T25" fmla="*/ 12 h 12"/>
                <a:gd name="T26" fmla="*/ 16 w 20"/>
                <a:gd name="T27" fmla="*/ 10 h 12"/>
                <a:gd name="T28" fmla="*/ 18 w 20"/>
                <a:gd name="T29" fmla="*/ 6 h 12"/>
                <a:gd name="T30" fmla="*/ 20 w 20"/>
                <a:gd name="T31" fmla="*/ 2 h 12"/>
                <a:gd name="T32" fmla="*/ 20 w 20"/>
                <a:gd name="T33" fmla="*/ 2 h 12"/>
                <a:gd name="T34" fmla="*/ 18 w 20"/>
                <a:gd name="T35" fmla="*/ 0 h 12"/>
                <a:gd name="T36" fmla="*/ 18 w 20"/>
                <a:gd name="T37" fmla="*/ 0 h 12"/>
                <a:gd name="T38" fmla="*/ 16 w 20"/>
                <a:gd name="T39" fmla="*/ 6 h 12"/>
                <a:gd name="T40" fmla="*/ 10 w 20"/>
                <a:gd name="T41" fmla="*/ 8 h 12"/>
                <a:gd name="T42" fmla="*/ 10 w 2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1" name="Freeform 668"/>
            <p:cNvSpPr>
              <a:spLocks/>
            </p:cNvSpPr>
            <p:nvPr/>
          </p:nvSpPr>
          <p:spPr bwMode="auto">
            <a:xfrm>
              <a:off x="4919663" y="5387975"/>
              <a:ext cx="25400" cy="22225"/>
            </a:xfrm>
            <a:custGeom>
              <a:avLst/>
              <a:gdLst>
                <a:gd name="T0" fmla="*/ 8 w 16"/>
                <a:gd name="T1" fmla="*/ 14 h 14"/>
                <a:gd name="T2" fmla="*/ 8 w 16"/>
                <a:gd name="T3" fmla="*/ 14 h 14"/>
                <a:gd name="T4" fmla="*/ 14 w 16"/>
                <a:gd name="T5" fmla="*/ 12 h 14"/>
                <a:gd name="T6" fmla="*/ 16 w 16"/>
                <a:gd name="T7" fmla="*/ 6 h 14"/>
                <a:gd name="T8" fmla="*/ 16 w 16"/>
                <a:gd name="T9" fmla="*/ 6 h 14"/>
                <a:gd name="T10" fmla="*/ 14 w 16"/>
                <a:gd name="T11" fmla="*/ 2 h 14"/>
                <a:gd name="T12" fmla="*/ 8 w 16"/>
                <a:gd name="T13" fmla="*/ 0 h 14"/>
                <a:gd name="T14" fmla="*/ 8 w 16"/>
                <a:gd name="T15" fmla="*/ 0 h 14"/>
                <a:gd name="T16" fmla="*/ 2 w 16"/>
                <a:gd name="T17" fmla="*/ 2 h 14"/>
                <a:gd name="T18" fmla="*/ 0 w 16"/>
                <a:gd name="T19" fmla="*/ 6 h 14"/>
                <a:gd name="T20" fmla="*/ 0 w 16"/>
                <a:gd name="T21" fmla="*/ 6 h 14"/>
                <a:gd name="T22" fmla="*/ 2 w 16"/>
                <a:gd name="T23" fmla="*/ 12 h 14"/>
                <a:gd name="T24" fmla="*/ 8 w 16"/>
                <a:gd name="T25" fmla="*/ 14 h 14"/>
                <a:gd name="T26" fmla="*/ 8 w 16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2" name="Freeform 669"/>
            <p:cNvSpPr>
              <a:spLocks/>
            </p:cNvSpPr>
            <p:nvPr/>
          </p:nvSpPr>
          <p:spPr bwMode="auto">
            <a:xfrm>
              <a:off x="4916488" y="5324475"/>
              <a:ext cx="31750" cy="15875"/>
            </a:xfrm>
            <a:custGeom>
              <a:avLst/>
              <a:gdLst>
                <a:gd name="T0" fmla="*/ 10 w 20"/>
                <a:gd name="T1" fmla="*/ 6 h 10"/>
                <a:gd name="T2" fmla="*/ 10 w 20"/>
                <a:gd name="T3" fmla="*/ 6 h 10"/>
                <a:gd name="T4" fmla="*/ 4 w 20"/>
                <a:gd name="T5" fmla="*/ 4 h 10"/>
                <a:gd name="T6" fmla="*/ 2 w 20"/>
                <a:gd name="T7" fmla="*/ 0 h 10"/>
                <a:gd name="T8" fmla="*/ 2 w 20"/>
                <a:gd name="T9" fmla="*/ 0 h 10"/>
                <a:gd name="T10" fmla="*/ 0 w 20"/>
                <a:gd name="T11" fmla="*/ 2 h 10"/>
                <a:gd name="T12" fmla="*/ 0 w 20"/>
                <a:gd name="T13" fmla="*/ 2 h 10"/>
                <a:gd name="T14" fmla="*/ 2 w 20"/>
                <a:gd name="T15" fmla="*/ 6 h 10"/>
                <a:gd name="T16" fmla="*/ 4 w 20"/>
                <a:gd name="T17" fmla="*/ 8 h 10"/>
                <a:gd name="T18" fmla="*/ 6 w 20"/>
                <a:gd name="T19" fmla="*/ 10 h 10"/>
                <a:gd name="T20" fmla="*/ 10 w 20"/>
                <a:gd name="T21" fmla="*/ 10 h 10"/>
                <a:gd name="T22" fmla="*/ 10 w 20"/>
                <a:gd name="T23" fmla="*/ 10 h 10"/>
                <a:gd name="T24" fmla="*/ 14 w 20"/>
                <a:gd name="T25" fmla="*/ 10 h 10"/>
                <a:gd name="T26" fmla="*/ 16 w 20"/>
                <a:gd name="T27" fmla="*/ 8 h 10"/>
                <a:gd name="T28" fmla="*/ 18 w 20"/>
                <a:gd name="T29" fmla="*/ 6 h 10"/>
                <a:gd name="T30" fmla="*/ 20 w 20"/>
                <a:gd name="T31" fmla="*/ 2 h 10"/>
                <a:gd name="T32" fmla="*/ 20 w 20"/>
                <a:gd name="T33" fmla="*/ 2 h 10"/>
                <a:gd name="T34" fmla="*/ 18 w 20"/>
                <a:gd name="T35" fmla="*/ 0 h 10"/>
                <a:gd name="T36" fmla="*/ 18 w 20"/>
                <a:gd name="T37" fmla="*/ 0 h 10"/>
                <a:gd name="T38" fmla="*/ 16 w 20"/>
                <a:gd name="T39" fmla="*/ 4 h 10"/>
                <a:gd name="T40" fmla="*/ 10 w 20"/>
                <a:gd name="T41" fmla="*/ 6 h 10"/>
                <a:gd name="T42" fmla="*/ 10 w 20"/>
                <a:gd name="T4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10">
                  <a:moveTo>
                    <a:pt x="10" y="6"/>
                  </a:moveTo>
                  <a:lnTo>
                    <a:pt x="10" y="6"/>
                  </a:ln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3" name="Freeform 670"/>
            <p:cNvSpPr>
              <a:spLocks/>
            </p:cNvSpPr>
            <p:nvPr/>
          </p:nvSpPr>
          <p:spPr bwMode="auto">
            <a:xfrm>
              <a:off x="4919663" y="5311775"/>
              <a:ext cx="25400" cy="22225"/>
            </a:xfrm>
            <a:custGeom>
              <a:avLst/>
              <a:gdLst>
                <a:gd name="T0" fmla="*/ 8 w 16"/>
                <a:gd name="T1" fmla="*/ 14 h 14"/>
                <a:gd name="T2" fmla="*/ 8 w 16"/>
                <a:gd name="T3" fmla="*/ 14 h 14"/>
                <a:gd name="T4" fmla="*/ 14 w 16"/>
                <a:gd name="T5" fmla="*/ 12 h 14"/>
                <a:gd name="T6" fmla="*/ 16 w 16"/>
                <a:gd name="T7" fmla="*/ 8 h 14"/>
                <a:gd name="T8" fmla="*/ 16 w 16"/>
                <a:gd name="T9" fmla="*/ 8 h 14"/>
                <a:gd name="T10" fmla="*/ 14 w 16"/>
                <a:gd name="T11" fmla="*/ 2 h 14"/>
                <a:gd name="T12" fmla="*/ 8 w 16"/>
                <a:gd name="T13" fmla="*/ 0 h 14"/>
                <a:gd name="T14" fmla="*/ 8 w 16"/>
                <a:gd name="T15" fmla="*/ 0 h 14"/>
                <a:gd name="T16" fmla="*/ 2 w 16"/>
                <a:gd name="T17" fmla="*/ 2 h 14"/>
                <a:gd name="T18" fmla="*/ 0 w 16"/>
                <a:gd name="T19" fmla="*/ 8 h 14"/>
                <a:gd name="T20" fmla="*/ 0 w 16"/>
                <a:gd name="T21" fmla="*/ 8 h 14"/>
                <a:gd name="T22" fmla="*/ 2 w 16"/>
                <a:gd name="T23" fmla="*/ 12 h 14"/>
                <a:gd name="T24" fmla="*/ 8 w 16"/>
                <a:gd name="T25" fmla="*/ 14 h 14"/>
                <a:gd name="T26" fmla="*/ 8 w 16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4" name="Freeform 671"/>
            <p:cNvSpPr>
              <a:spLocks/>
            </p:cNvSpPr>
            <p:nvPr/>
          </p:nvSpPr>
          <p:spPr bwMode="auto">
            <a:xfrm>
              <a:off x="4954588" y="5286375"/>
              <a:ext cx="28575" cy="19050"/>
            </a:xfrm>
            <a:custGeom>
              <a:avLst/>
              <a:gdLst>
                <a:gd name="T0" fmla="*/ 10 w 18"/>
                <a:gd name="T1" fmla="*/ 6 h 12"/>
                <a:gd name="T2" fmla="*/ 10 w 18"/>
                <a:gd name="T3" fmla="*/ 6 h 12"/>
                <a:gd name="T4" fmla="*/ 4 w 18"/>
                <a:gd name="T5" fmla="*/ 4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8 h 12"/>
                <a:gd name="T18" fmla="*/ 6 w 18"/>
                <a:gd name="T19" fmla="*/ 10 h 12"/>
                <a:gd name="T20" fmla="*/ 10 w 18"/>
                <a:gd name="T21" fmla="*/ 12 h 12"/>
                <a:gd name="T22" fmla="*/ 10 w 18"/>
                <a:gd name="T23" fmla="*/ 12 h 12"/>
                <a:gd name="T24" fmla="*/ 14 w 18"/>
                <a:gd name="T25" fmla="*/ 10 h 12"/>
                <a:gd name="T26" fmla="*/ 16 w 18"/>
                <a:gd name="T27" fmla="*/ 8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6 w 18"/>
                <a:gd name="T39" fmla="*/ 4 h 12"/>
                <a:gd name="T40" fmla="*/ 10 w 18"/>
                <a:gd name="T41" fmla="*/ 6 h 12"/>
                <a:gd name="T42" fmla="*/ 10 w 18"/>
                <a:gd name="T4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10" y="6"/>
                  </a:moveTo>
                  <a:lnTo>
                    <a:pt x="10" y="6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5" name="Freeform 672"/>
            <p:cNvSpPr>
              <a:spLocks/>
            </p:cNvSpPr>
            <p:nvPr/>
          </p:nvSpPr>
          <p:spPr bwMode="auto">
            <a:xfrm>
              <a:off x="4954588" y="5273675"/>
              <a:ext cx="28575" cy="22225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6 w 18"/>
                <a:gd name="T5" fmla="*/ 12 h 14"/>
                <a:gd name="T6" fmla="*/ 18 w 18"/>
                <a:gd name="T7" fmla="*/ 8 h 14"/>
                <a:gd name="T8" fmla="*/ 18 w 18"/>
                <a:gd name="T9" fmla="*/ 8 h 14"/>
                <a:gd name="T10" fmla="*/ 16 w 18"/>
                <a:gd name="T11" fmla="*/ 2 h 14"/>
                <a:gd name="T12" fmla="*/ 10 w 18"/>
                <a:gd name="T13" fmla="*/ 0 h 14"/>
                <a:gd name="T14" fmla="*/ 10 w 18"/>
                <a:gd name="T15" fmla="*/ 0 h 14"/>
                <a:gd name="T16" fmla="*/ 4 w 18"/>
                <a:gd name="T17" fmla="*/ 2 h 14"/>
                <a:gd name="T18" fmla="*/ 0 w 18"/>
                <a:gd name="T19" fmla="*/ 8 h 14"/>
                <a:gd name="T20" fmla="*/ 0 w 18"/>
                <a:gd name="T21" fmla="*/ 8 h 14"/>
                <a:gd name="T22" fmla="*/ 4 w 18"/>
                <a:gd name="T23" fmla="*/ 12 h 14"/>
                <a:gd name="T24" fmla="*/ 10 w 18"/>
                <a:gd name="T25" fmla="*/ 14 h 14"/>
                <a:gd name="T26" fmla="*/ 10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6" y="12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6" name="Freeform 673"/>
            <p:cNvSpPr>
              <a:spLocks/>
            </p:cNvSpPr>
            <p:nvPr/>
          </p:nvSpPr>
          <p:spPr bwMode="auto">
            <a:xfrm>
              <a:off x="4954588" y="5435600"/>
              <a:ext cx="28575" cy="19050"/>
            </a:xfrm>
            <a:custGeom>
              <a:avLst/>
              <a:gdLst>
                <a:gd name="T0" fmla="*/ 10 w 18"/>
                <a:gd name="T1" fmla="*/ 8 h 12"/>
                <a:gd name="T2" fmla="*/ 10 w 18"/>
                <a:gd name="T3" fmla="*/ 8 h 12"/>
                <a:gd name="T4" fmla="*/ 4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8 h 12"/>
                <a:gd name="T18" fmla="*/ 6 w 18"/>
                <a:gd name="T19" fmla="*/ 10 h 12"/>
                <a:gd name="T20" fmla="*/ 10 w 18"/>
                <a:gd name="T21" fmla="*/ 12 h 12"/>
                <a:gd name="T22" fmla="*/ 10 w 18"/>
                <a:gd name="T23" fmla="*/ 12 h 12"/>
                <a:gd name="T24" fmla="*/ 14 w 18"/>
                <a:gd name="T25" fmla="*/ 10 h 12"/>
                <a:gd name="T26" fmla="*/ 16 w 18"/>
                <a:gd name="T27" fmla="*/ 8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6 w 18"/>
                <a:gd name="T39" fmla="*/ 6 h 12"/>
                <a:gd name="T40" fmla="*/ 10 w 18"/>
                <a:gd name="T41" fmla="*/ 8 h 12"/>
                <a:gd name="T42" fmla="*/ 10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7" name="Freeform 674"/>
            <p:cNvSpPr>
              <a:spLocks/>
            </p:cNvSpPr>
            <p:nvPr/>
          </p:nvSpPr>
          <p:spPr bwMode="auto">
            <a:xfrm>
              <a:off x="4954588" y="5422900"/>
              <a:ext cx="28575" cy="25400"/>
            </a:xfrm>
            <a:custGeom>
              <a:avLst/>
              <a:gdLst>
                <a:gd name="T0" fmla="*/ 10 w 18"/>
                <a:gd name="T1" fmla="*/ 16 h 16"/>
                <a:gd name="T2" fmla="*/ 10 w 18"/>
                <a:gd name="T3" fmla="*/ 16 h 16"/>
                <a:gd name="T4" fmla="*/ 16 w 18"/>
                <a:gd name="T5" fmla="*/ 14 h 16"/>
                <a:gd name="T6" fmla="*/ 18 w 18"/>
                <a:gd name="T7" fmla="*/ 8 h 16"/>
                <a:gd name="T8" fmla="*/ 18 w 18"/>
                <a:gd name="T9" fmla="*/ 8 h 16"/>
                <a:gd name="T10" fmla="*/ 16 w 18"/>
                <a:gd name="T11" fmla="*/ 2 h 16"/>
                <a:gd name="T12" fmla="*/ 10 w 18"/>
                <a:gd name="T13" fmla="*/ 0 h 16"/>
                <a:gd name="T14" fmla="*/ 10 w 18"/>
                <a:gd name="T15" fmla="*/ 0 h 16"/>
                <a:gd name="T16" fmla="*/ 4 w 18"/>
                <a:gd name="T17" fmla="*/ 2 h 16"/>
                <a:gd name="T18" fmla="*/ 0 w 18"/>
                <a:gd name="T19" fmla="*/ 8 h 16"/>
                <a:gd name="T20" fmla="*/ 0 w 18"/>
                <a:gd name="T21" fmla="*/ 8 h 16"/>
                <a:gd name="T22" fmla="*/ 4 w 18"/>
                <a:gd name="T23" fmla="*/ 14 h 16"/>
                <a:gd name="T24" fmla="*/ 10 w 18"/>
                <a:gd name="T25" fmla="*/ 16 h 16"/>
                <a:gd name="T26" fmla="*/ 10 w 18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6">
                  <a:moveTo>
                    <a:pt x="10" y="16"/>
                  </a:moveTo>
                  <a:lnTo>
                    <a:pt x="10" y="16"/>
                  </a:lnTo>
                  <a:lnTo>
                    <a:pt x="16" y="1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10" y="16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8" name="Freeform 675"/>
            <p:cNvSpPr>
              <a:spLocks/>
            </p:cNvSpPr>
            <p:nvPr/>
          </p:nvSpPr>
          <p:spPr bwMode="auto">
            <a:xfrm>
              <a:off x="4992688" y="5397500"/>
              <a:ext cx="28575" cy="19050"/>
            </a:xfrm>
            <a:custGeom>
              <a:avLst/>
              <a:gdLst>
                <a:gd name="T0" fmla="*/ 8 w 18"/>
                <a:gd name="T1" fmla="*/ 8 h 12"/>
                <a:gd name="T2" fmla="*/ 8 w 18"/>
                <a:gd name="T3" fmla="*/ 8 h 12"/>
                <a:gd name="T4" fmla="*/ 2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10 h 12"/>
                <a:gd name="T18" fmla="*/ 6 w 18"/>
                <a:gd name="T19" fmla="*/ 12 h 12"/>
                <a:gd name="T20" fmla="*/ 8 w 18"/>
                <a:gd name="T21" fmla="*/ 12 h 12"/>
                <a:gd name="T22" fmla="*/ 8 w 18"/>
                <a:gd name="T23" fmla="*/ 12 h 12"/>
                <a:gd name="T24" fmla="*/ 12 w 18"/>
                <a:gd name="T25" fmla="*/ 12 h 12"/>
                <a:gd name="T26" fmla="*/ 16 w 18"/>
                <a:gd name="T27" fmla="*/ 10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4 w 18"/>
                <a:gd name="T39" fmla="*/ 6 h 12"/>
                <a:gd name="T40" fmla="*/ 8 w 18"/>
                <a:gd name="T41" fmla="*/ 8 h 12"/>
                <a:gd name="T42" fmla="*/ 8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8" y="8"/>
                  </a:moveTo>
                  <a:lnTo>
                    <a:pt x="8" y="8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899" name="Freeform 676"/>
            <p:cNvSpPr>
              <a:spLocks/>
            </p:cNvSpPr>
            <p:nvPr/>
          </p:nvSpPr>
          <p:spPr bwMode="auto">
            <a:xfrm>
              <a:off x="4992688" y="5387975"/>
              <a:ext cx="28575" cy="22225"/>
            </a:xfrm>
            <a:custGeom>
              <a:avLst/>
              <a:gdLst>
                <a:gd name="T0" fmla="*/ 8 w 18"/>
                <a:gd name="T1" fmla="*/ 14 h 14"/>
                <a:gd name="T2" fmla="*/ 8 w 18"/>
                <a:gd name="T3" fmla="*/ 14 h 14"/>
                <a:gd name="T4" fmla="*/ 14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4 w 18"/>
                <a:gd name="T11" fmla="*/ 2 h 14"/>
                <a:gd name="T12" fmla="*/ 8 w 18"/>
                <a:gd name="T13" fmla="*/ 0 h 14"/>
                <a:gd name="T14" fmla="*/ 8 w 18"/>
                <a:gd name="T15" fmla="*/ 0 h 14"/>
                <a:gd name="T16" fmla="*/ 2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2 w 18"/>
                <a:gd name="T23" fmla="*/ 12 h 14"/>
                <a:gd name="T24" fmla="*/ 8 w 18"/>
                <a:gd name="T25" fmla="*/ 14 h 14"/>
                <a:gd name="T26" fmla="*/ 8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0" name="Freeform 677"/>
            <p:cNvSpPr>
              <a:spLocks/>
            </p:cNvSpPr>
            <p:nvPr/>
          </p:nvSpPr>
          <p:spPr bwMode="auto">
            <a:xfrm>
              <a:off x="4992688" y="5324475"/>
              <a:ext cx="28575" cy="15875"/>
            </a:xfrm>
            <a:custGeom>
              <a:avLst/>
              <a:gdLst>
                <a:gd name="T0" fmla="*/ 8 w 18"/>
                <a:gd name="T1" fmla="*/ 6 h 10"/>
                <a:gd name="T2" fmla="*/ 8 w 18"/>
                <a:gd name="T3" fmla="*/ 6 h 10"/>
                <a:gd name="T4" fmla="*/ 2 w 18"/>
                <a:gd name="T5" fmla="*/ 4 h 10"/>
                <a:gd name="T6" fmla="*/ 0 w 18"/>
                <a:gd name="T7" fmla="*/ 0 h 10"/>
                <a:gd name="T8" fmla="*/ 0 w 18"/>
                <a:gd name="T9" fmla="*/ 0 h 10"/>
                <a:gd name="T10" fmla="*/ 0 w 18"/>
                <a:gd name="T11" fmla="*/ 2 h 10"/>
                <a:gd name="T12" fmla="*/ 0 w 18"/>
                <a:gd name="T13" fmla="*/ 2 h 10"/>
                <a:gd name="T14" fmla="*/ 0 w 18"/>
                <a:gd name="T15" fmla="*/ 6 h 10"/>
                <a:gd name="T16" fmla="*/ 2 w 18"/>
                <a:gd name="T17" fmla="*/ 8 h 10"/>
                <a:gd name="T18" fmla="*/ 6 w 18"/>
                <a:gd name="T19" fmla="*/ 10 h 10"/>
                <a:gd name="T20" fmla="*/ 8 w 18"/>
                <a:gd name="T21" fmla="*/ 10 h 10"/>
                <a:gd name="T22" fmla="*/ 8 w 18"/>
                <a:gd name="T23" fmla="*/ 10 h 10"/>
                <a:gd name="T24" fmla="*/ 12 w 18"/>
                <a:gd name="T25" fmla="*/ 10 h 10"/>
                <a:gd name="T26" fmla="*/ 16 w 18"/>
                <a:gd name="T27" fmla="*/ 8 h 10"/>
                <a:gd name="T28" fmla="*/ 18 w 18"/>
                <a:gd name="T29" fmla="*/ 6 h 10"/>
                <a:gd name="T30" fmla="*/ 18 w 18"/>
                <a:gd name="T31" fmla="*/ 2 h 10"/>
                <a:gd name="T32" fmla="*/ 18 w 18"/>
                <a:gd name="T33" fmla="*/ 2 h 10"/>
                <a:gd name="T34" fmla="*/ 18 w 18"/>
                <a:gd name="T35" fmla="*/ 0 h 10"/>
                <a:gd name="T36" fmla="*/ 18 w 18"/>
                <a:gd name="T37" fmla="*/ 0 h 10"/>
                <a:gd name="T38" fmla="*/ 14 w 18"/>
                <a:gd name="T39" fmla="*/ 4 h 10"/>
                <a:gd name="T40" fmla="*/ 8 w 18"/>
                <a:gd name="T41" fmla="*/ 6 h 10"/>
                <a:gd name="T42" fmla="*/ 8 w 18"/>
                <a:gd name="T4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0">
                  <a:moveTo>
                    <a:pt x="8" y="6"/>
                  </a:moveTo>
                  <a:lnTo>
                    <a:pt x="8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1" name="Freeform 678"/>
            <p:cNvSpPr>
              <a:spLocks/>
            </p:cNvSpPr>
            <p:nvPr/>
          </p:nvSpPr>
          <p:spPr bwMode="auto">
            <a:xfrm>
              <a:off x="4992688" y="5311775"/>
              <a:ext cx="28575" cy="22225"/>
            </a:xfrm>
            <a:custGeom>
              <a:avLst/>
              <a:gdLst>
                <a:gd name="T0" fmla="*/ 8 w 18"/>
                <a:gd name="T1" fmla="*/ 14 h 14"/>
                <a:gd name="T2" fmla="*/ 8 w 18"/>
                <a:gd name="T3" fmla="*/ 14 h 14"/>
                <a:gd name="T4" fmla="*/ 14 w 18"/>
                <a:gd name="T5" fmla="*/ 12 h 14"/>
                <a:gd name="T6" fmla="*/ 18 w 18"/>
                <a:gd name="T7" fmla="*/ 8 h 14"/>
                <a:gd name="T8" fmla="*/ 18 w 18"/>
                <a:gd name="T9" fmla="*/ 8 h 14"/>
                <a:gd name="T10" fmla="*/ 14 w 18"/>
                <a:gd name="T11" fmla="*/ 2 h 14"/>
                <a:gd name="T12" fmla="*/ 8 w 18"/>
                <a:gd name="T13" fmla="*/ 0 h 14"/>
                <a:gd name="T14" fmla="*/ 8 w 18"/>
                <a:gd name="T15" fmla="*/ 0 h 14"/>
                <a:gd name="T16" fmla="*/ 2 w 18"/>
                <a:gd name="T17" fmla="*/ 2 h 14"/>
                <a:gd name="T18" fmla="*/ 0 w 18"/>
                <a:gd name="T19" fmla="*/ 8 h 14"/>
                <a:gd name="T20" fmla="*/ 0 w 18"/>
                <a:gd name="T21" fmla="*/ 8 h 14"/>
                <a:gd name="T22" fmla="*/ 2 w 18"/>
                <a:gd name="T23" fmla="*/ 12 h 14"/>
                <a:gd name="T24" fmla="*/ 8 w 18"/>
                <a:gd name="T25" fmla="*/ 14 h 14"/>
                <a:gd name="T26" fmla="*/ 8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2" name="Freeform 679"/>
            <p:cNvSpPr>
              <a:spLocks/>
            </p:cNvSpPr>
            <p:nvPr/>
          </p:nvSpPr>
          <p:spPr bwMode="auto">
            <a:xfrm>
              <a:off x="4916488" y="5359400"/>
              <a:ext cx="31750" cy="19050"/>
            </a:xfrm>
            <a:custGeom>
              <a:avLst/>
              <a:gdLst>
                <a:gd name="T0" fmla="*/ 10 w 20"/>
                <a:gd name="T1" fmla="*/ 8 h 12"/>
                <a:gd name="T2" fmla="*/ 10 w 20"/>
                <a:gd name="T3" fmla="*/ 8 h 12"/>
                <a:gd name="T4" fmla="*/ 4 w 20"/>
                <a:gd name="T5" fmla="*/ 6 h 12"/>
                <a:gd name="T6" fmla="*/ 2 w 20"/>
                <a:gd name="T7" fmla="*/ 0 h 12"/>
                <a:gd name="T8" fmla="*/ 2 w 20"/>
                <a:gd name="T9" fmla="*/ 0 h 12"/>
                <a:gd name="T10" fmla="*/ 0 w 20"/>
                <a:gd name="T11" fmla="*/ 2 h 12"/>
                <a:gd name="T12" fmla="*/ 0 w 20"/>
                <a:gd name="T13" fmla="*/ 2 h 12"/>
                <a:gd name="T14" fmla="*/ 2 w 20"/>
                <a:gd name="T15" fmla="*/ 6 h 12"/>
                <a:gd name="T16" fmla="*/ 4 w 20"/>
                <a:gd name="T17" fmla="*/ 10 h 12"/>
                <a:gd name="T18" fmla="*/ 6 w 20"/>
                <a:gd name="T19" fmla="*/ 12 h 12"/>
                <a:gd name="T20" fmla="*/ 10 w 20"/>
                <a:gd name="T21" fmla="*/ 12 h 12"/>
                <a:gd name="T22" fmla="*/ 10 w 20"/>
                <a:gd name="T23" fmla="*/ 12 h 12"/>
                <a:gd name="T24" fmla="*/ 14 w 20"/>
                <a:gd name="T25" fmla="*/ 12 h 12"/>
                <a:gd name="T26" fmla="*/ 16 w 20"/>
                <a:gd name="T27" fmla="*/ 10 h 12"/>
                <a:gd name="T28" fmla="*/ 18 w 20"/>
                <a:gd name="T29" fmla="*/ 6 h 12"/>
                <a:gd name="T30" fmla="*/ 20 w 20"/>
                <a:gd name="T31" fmla="*/ 2 h 12"/>
                <a:gd name="T32" fmla="*/ 20 w 20"/>
                <a:gd name="T33" fmla="*/ 2 h 12"/>
                <a:gd name="T34" fmla="*/ 18 w 20"/>
                <a:gd name="T35" fmla="*/ 0 h 12"/>
                <a:gd name="T36" fmla="*/ 18 w 20"/>
                <a:gd name="T37" fmla="*/ 0 h 12"/>
                <a:gd name="T38" fmla="*/ 16 w 20"/>
                <a:gd name="T39" fmla="*/ 6 h 12"/>
                <a:gd name="T40" fmla="*/ 10 w 20"/>
                <a:gd name="T41" fmla="*/ 8 h 12"/>
                <a:gd name="T42" fmla="*/ 10 w 2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3" name="Freeform 680"/>
            <p:cNvSpPr>
              <a:spLocks/>
            </p:cNvSpPr>
            <p:nvPr/>
          </p:nvSpPr>
          <p:spPr bwMode="auto">
            <a:xfrm>
              <a:off x="4919663" y="5349875"/>
              <a:ext cx="25400" cy="22225"/>
            </a:xfrm>
            <a:custGeom>
              <a:avLst/>
              <a:gdLst>
                <a:gd name="T0" fmla="*/ 8 w 16"/>
                <a:gd name="T1" fmla="*/ 14 h 14"/>
                <a:gd name="T2" fmla="*/ 8 w 16"/>
                <a:gd name="T3" fmla="*/ 14 h 14"/>
                <a:gd name="T4" fmla="*/ 14 w 16"/>
                <a:gd name="T5" fmla="*/ 12 h 14"/>
                <a:gd name="T6" fmla="*/ 16 w 16"/>
                <a:gd name="T7" fmla="*/ 6 h 14"/>
                <a:gd name="T8" fmla="*/ 16 w 16"/>
                <a:gd name="T9" fmla="*/ 6 h 14"/>
                <a:gd name="T10" fmla="*/ 14 w 16"/>
                <a:gd name="T11" fmla="*/ 2 h 14"/>
                <a:gd name="T12" fmla="*/ 8 w 16"/>
                <a:gd name="T13" fmla="*/ 0 h 14"/>
                <a:gd name="T14" fmla="*/ 8 w 16"/>
                <a:gd name="T15" fmla="*/ 0 h 14"/>
                <a:gd name="T16" fmla="*/ 2 w 16"/>
                <a:gd name="T17" fmla="*/ 2 h 14"/>
                <a:gd name="T18" fmla="*/ 0 w 16"/>
                <a:gd name="T19" fmla="*/ 6 h 14"/>
                <a:gd name="T20" fmla="*/ 0 w 16"/>
                <a:gd name="T21" fmla="*/ 6 h 14"/>
                <a:gd name="T22" fmla="*/ 2 w 16"/>
                <a:gd name="T23" fmla="*/ 12 h 14"/>
                <a:gd name="T24" fmla="*/ 8 w 16"/>
                <a:gd name="T25" fmla="*/ 14 h 14"/>
                <a:gd name="T26" fmla="*/ 8 w 16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4" name="Freeform 681"/>
            <p:cNvSpPr>
              <a:spLocks/>
            </p:cNvSpPr>
            <p:nvPr/>
          </p:nvSpPr>
          <p:spPr bwMode="auto">
            <a:xfrm>
              <a:off x="4916488" y="5286375"/>
              <a:ext cx="31750" cy="19050"/>
            </a:xfrm>
            <a:custGeom>
              <a:avLst/>
              <a:gdLst>
                <a:gd name="T0" fmla="*/ 10 w 20"/>
                <a:gd name="T1" fmla="*/ 12 h 12"/>
                <a:gd name="T2" fmla="*/ 10 w 20"/>
                <a:gd name="T3" fmla="*/ 12 h 12"/>
                <a:gd name="T4" fmla="*/ 14 w 20"/>
                <a:gd name="T5" fmla="*/ 10 h 12"/>
                <a:gd name="T6" fmla="*/ 16 w 20"/>
                <a:gd name="T7" fmla="*/ 8 h 12"/>
                <a:gd name="T8" fmla="*/ 18 w 20"/>
                <a:gd name="T9" fmla="*/ 6 h 12"/>
                <a:gd name="T10" fmla="*/ 20 w 20"/>
                <a:gd name="T11" fmla="*/ 2 h 12"/>
                <a:gd name="T12" fmla="*/ 20 w 20"/>
                <a:gd name="T13" fmla="*/ 2 h 12"/>
                <a:gd name="T14" fmla="*/ 18 w 20"/>
                <a:gd name="T15" fmla="*/ 0 h 12"/>
                <a:gd name="T16" fmla="*/ 18 w 20"/>
                <a:gd name="T17" fmla="*/ 0 h 12"/>
                <a:gd name="T18" fmla="*/ 16 w 20"/>
                <a:gd name="T19" fmla="*/ 4 h 12"/>
                <a:gd name="T20" fmla="*/ 10 w 20"/>
                <a:gd name="T21" fmla="*/ 6 h 12"/>
                <a:gd name="T22" fmla="*/ 10 w 20"/>
                <a:gd name="T23" fmla="*/ 6 h 12"/>
                <a:gd name="T24" fmla="*/ 6 w 20"/>
                <a:gd name="T25" fmla="*/ 6 h 12"/>
                <a:gd name="T26" fmla="*/ 2 w 20"/>
                <a:gd name="T27" fmla="*/ 2 h 12"/>
                <a:gd name="T28" fmla="*/ 2 w 20"/>
                <a:gd name="T29" fmla="*/ 2 h 12"/>
                <a:gd name="T30" fmla="*/ 0 w 20"/>
                <a:gd name="T31" fmla="*/ 2 h 12"/>
                <a:gd name="T32" fmla="*/ 0 w 20"/>
                <a:gd name="T33" fmla="*/ 2 h 12"/>
                <a:gd name="T34" fmla="*/ 4 w 20"/>
                <a:gd name="T35" fmla="*/ 8 h 12"/>
                <a:gd name="T36" fmla="*/ 6 w 20"/>
                <a:gd name="T37" fmla="*/ 10 h 12"/>
                <a:gd name="T38" fmla="*/ 10 w 20"/>
                <a:gd name="T39" fmla="*/ 12 h 12"/>
                <a:gd name="T40" fmla="*/ 10 w 20"/>
                <a:gd name="T4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12">
                  <a:moveTo>
                    <a:pt x="10" y="12"/>
                  </a:moveTo>
                  <a:lnTo>
                    <a:pt x="10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5" name="Freeform 682"/>
            <p:cNvSpPr>
              <a:spLocks/>
            </p:cNvSpPr>
            <p:nvPr/>
          </p:nvSpPr>
          <p:spPr bwMode="auto">
            <a:xfrm>
              <a:off x="4919663" y="5280025"/>
              <a:ext cx="25400" cy="15875"/>
            </a:xfrm>
            <a:custGeom>
              <a:avLst/>
              <a:gdLst>
                <a:gd name="T0" fmla="*/ 8 w 16"/>
                <a:gd name="T1" fmla="*/ 10 h 10"/>
                <a:gd name="T2" fmla="*/ 8 w 16"/>
                <a:gd name="T3" fmla="*/ 10 h 10"/>
                <a:gd name="T4" fmla="*/ 14 w 16"/>
                <a:gd name="T5" fmla="*/ 8 h 10"/>
                <a:gd name="T6" fmla="*/ 16 w 16"/>
                <a:gd name="T7" fmla="*/ 4 h 10"/>
                <a:gd name="T8" fmla="*/ 16 w 16"/>
                <a:gd name="T9" fmla="*/ 4 h 10"/>
                <a:gd name="T10" fmla="*/ 14 w 16"/>
                <a:gd name="T11" fmla="*/ 0 h 10"/>
                <a:gd name="T12" fmla="*/ 14 w 16"/>
                <a:gd name="T13" fmla="*/ 0 h 10"/>
                <a:gd name="T14" fmla="*/ 6 w 16"/>
                <a:gd name="T15" fmla="*/ 2 h 10"/>
                <a:gd name="T16" fmla="*/ 0 w 16"/>
                <a:gd name="T17" fmla="*/ 6 h 10"/>
                <a:gd name="T18" fmla="*/ 0 w 16"/>
                <a:gd name="T19" fmla="*/ 6 h 10"/>
                <a:gd name="T20" fmla="*/ 4 w 16"/>
                <a:gd name="T21" fmla="*/ 10 h 10"/>
                <a:gd name="T22" fmla="*/ 8 w 16"/>
                <a:gd name="T23" fmla="*/ 10 h 10"/>
                <a:gd name="T24" fmla="*/ 8 w 16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8" y="10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6" name="Freeform 683"/>
            <p:cNvSpPr>
              <a:spLocks/>
            </p:cNvSpPr>
            <p:nvPr/>
          </p:nvSpPr>
          <p:spPr bwMode="auto">
            <a:xfrm>
              <a:off x="4992688" y="5286375"/>
              <a:ext cx="28575" cy="19050"/>
            </a:xfrm>
            <a:custGeom>
              <a:avLst/>
              <a:gdLst>
                <a:gd name="T0" fmla="*/ 8 w 18"/>
                <a:gd name="T1" fmla="*/ 6 h 12"/>
                <a:gd name="T2" fmla="*/ 8 w 18"/>
                <a:gd name="T3" fmla="*/ 6 h 12"/>
                <a:gd name="T4" fmla="*/ 2 w 18"/>
                <a:gd name="T5" fmla="*/ 4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8 h 12"/>
                <a:gd name="T18" fmla="*/ 6 w 18"/>
                <a:gd name="T19" fmla="*/ 10 h 12"/>
                <a:gd name="T20" fmla="*/ 8 w 18"/>
                <a:gd name="T21" fmla="*/ 12 h 12"/>
                <a:gd name="T22" fmla="*/ 8 w 18"/>
                <a:gd name="T23" fmla="*/ 12 h 12"/>
                <a:gd name="T24" fmla="*/ 12 w 18"/>
                <a:gd name="T25" fmla="*/ 10 h 12"/>
                <a:gd name="T26" fmla="*/ 14 w 18"/>
                <a:gd name="T27" fmla="*/ 8 h 12"/>
                <a:gd name="T28" fmla="*/ 16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6 w 18"/>
                <a:gd name="T35" fmla="*/ 2 h 12"/>
                <a:gd name="T36" fmla="*/ 16 w 18"/>
                <a:gd name="T37" fmla="*/ 2 h 12"/>
                <a:gd name="T38" fmla="*/ 14 w 18"/>
                <a:gd name="T39" fmla="*/ 6 h 12"/>
                <a:gd name="T40" fmla="*/ 8 w 18"/>
                <a:gd name="T41" fmla="*/ 6 h 12"/>
                <a:gd name="T42" fmla="*/ 8 w 18"/>
                <a:gd name="T4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8" y="6"/>
                  </a:moveTo>
                  <a:lnTo>
                    <a:pt x="8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7" name="Freeform 684"/>
            <p:cNvSpPr>
              <a:spLocks/>
            </p:cNvSpPr>
            <p:nvPr/>
          </p:nvSpPr>
          <p:spPr bwMode="auto">
            <a:xfrm>
              <a:off x="4992688" y="5280025"/>
              <a:ext cx="25400" cy="15875"/>
            </a:xfrm>
            <a:custGeom>
              <a:avLst/>
              <a:gdLst>
                <a:gd name="T0" fmla="*/ 8 w 16"/>
                <a:gd name="T1" fmla="*/ 10 h 10"/>
                <a:gd name="T2" fmla="*/ 8 w 16"/>
                <a:gd name="T3" fmla="*/ 10 h 10"/>
                <a:gd name="T4" fmla="*/ 14 w 16"/>
                <a:gd name="T5" fmla="*/ 10 h 10"/>
                <a:gd name="T6" fmla="*/ 16 w 16"/>
                <a:gd name="T7" fmla="*/ 6 h 10"/>
                <a:gd name="T8" fmla="*/ 16 w 16"/>
                <a:gd name="T9" fmla="*/ 6 h 10"/>
                <a:gd name="T10" fmla="*/ 10 w 16"/>
                <a:gd name="T11" fmla="*/ 2 h 10"/>
                <a:gd name="T12" fmla="*/ 2 w 16"/>
                <a:gd name="T13" fmla="*/ 0 h 10"/>
                <a:gd name="T14" fmla="*/ 2 w 16"/>
                <a:gd name="T15" fmla="*/ 0 h 10"/>
                <a:gd name="T16" fmla="*/ 0 w 16"/>
                <a:gd name="T17" fmla="*/ 4 h 10"/>
                <a:gd name="T18" fmla="*/ 0 w 16"/>
                <a:gd name="T19" fmla="*/ 4 h 10"/>
                <a:gd name="T20" fmla="*/ 2 w 16"/>
                <a:gd name="T21" fmla="*/ 8 h 10"/>
                <a:gd name="T22" fmla="*/ 8 w 16"/>
                <a:gd name="T23" fmla="*/ 10 h 10"/>
                <a:gd name="T24" fmla="*/ 8 w 16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8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8" name="Freeform 685"/>
            <p:cNvSpPr>
              <a:spLocks/>
            </p:cNvSpPr>
            <p:nvPr/>
          </p:nvSpPr>
          <p:spPr bwMode="auto">
            <a:xfrm>
              <a:off x="4992688" y="5435600"/>
              <a:ext cx="12700" cy="12700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0 w 8"/>
                <a:gd name="T7" fmla="*/ 2 h 8"/>
                <a:gd name="T8" fmla="*/ 0 w 8"/>
                <a:gd name="T9" fmla="*/ 6 h 8"/>
                <a:gd name="T10" fmla="*/ 2 w 8"/>
                <a:gd name="T11" fmla="*/ 8 h 8"/>
                <a:gd name="T12" fmla="*/ 2 w 8"/>
                <a:gd name="T13" fmla="*/ 8 h 8"/>
                <a:gd name="T14" fmla="*/ 8 w 8"/>
                <a:gd name="T15" fmla="*/ 6 h 8"/>
                <a:gd name="T16" fmla="*/ 8 w 8"/>
                <a:gd name="T17" fmla="*/ 6 h 8"/>
                <a:gd name="T18" fmla="*/ 2 w 8"/>
                <a:gd name="T19" fmla="*/ 4 h 8"/>
                <a:gd name="T20" fmla="*/ 0 w 8"/>
                <a:gd name="T21" fmla="*/ 0 h 8"/>
                <a:gd name="T22" fmla="*/ 0 w 8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09" name="Freeform 686"/>
            <p:cNvSpPr>
              <a:spLocks/>
            </p:cNvSpPr>
            <p:nvPr/>
          </p:nvSpPr>
          <p:spPr bwMode="auto">
            <a:xfrm>
              <a:off x="5018088" y="5435600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0 h 2"/>
                <a:gd name="T10" fmla="*/ 2 w 2"/>
                <a:gd name="T11" fmla="*/ 0 h 2"/>
                <a:gd name="T12" fmla="*/ 0 w 2"/>
                <a:gd name="T13" fmla="*/ 2 h 2"/>
                <a:gd name="T14" fmla="*/ 0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0" name="Freeform 687"/>
            <p:cNvSpPr>
              <a:spLocks/>
            </p:cNvSpPr>
            <p:nvPr/>
          </p:nvSpPr>
          <p:spPr bwMode="auto">
            <a:xfrm>
              <a:off x="4992688" y="5422900"/>
              <a:ext cx="28575" cy="22225"/>
            </a:xfrm>
            <a:custGeom>
              <a:avLst/>
              <a:gdLst>
                <a:gd name="T0" fmla="*/ 8 w 18"/>
                <a:gd name="T1" fmla="*/ 14 h 14"/>
                <a:gd name="T2" fmla="*/ 8 w 18"/>
                <a:gd name="T3" fmla="*/ 14 h 14"/>
                <a:gd name="T4" fmla="*/ 16 w 18"/>
                <a:gd name="T5" fmla="*/ 10 h 14"/>
                <a:gd name="T6" fmla="*/ 16 w 18"/>
                <a:gd name="T7" fmla="*/ 10 h 14"/>
                <a:gd name="T8" fmla="*/ 18 w 18"/>
                <a:gd name="T9" fmla="*/ 8 h 14"/>
                <a:gd name="T10" fmla="*/ 18 w 18"/>
                <a:gd name="T11" fmla="*/ 8 h 14"/>
                <a:gd name="T12" fmla="*/ 14 w 18"/>
                <a:gd name="T13" fmla="*/ 2 h 14"/>
                <a:gd name="T14" fmla="*/ 8 w 18"/>
                <a:gd name="T15" fmla="*/ 0 h 14"/>
                <a:gd name="T16" fmla="*/ 8 w 18"/>
                <a:gd name="T17" fmla="*/ 0 h 14"/>
                <a:gd name="T18" fmla="*/ 2 w 18"/>
                <a:gd name="T19" fmla="*/ 2 h 14"/>
                <a:gd name="T20" fmla="*/ 0 w 18"/>
                <a:gd name="T21" fmla="*/ 8 h 14"/>
                <a:gd name="T22" fmla="*/ 0 w 18"/>
                <a:gd name="T23" fmla="*/ 8 h 14"/>
                <a:gd name="T24" fmla="*/ 2 w 18"/>
                <a:gd name="T25" fmla="*/ 12 h 14"/>
                <a:gd name="T26" fmla="*/ 8 w 18"/>
                <a:gd name="T27" fmla="*/ 14 h 14"/>
                <a:gd name="T28" fmla="*/ 8 w 18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lnTo>
                    <a:pt x="8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1" name="Freeform 688"/>
            <p:cNvSpPr>
              <a:spLocks/>
            </p:cNvSpPr>
            <p:nvPr/>
          </p:nvSpPr>
          <p:spPr bwMode="auto">
            <a:xfrm>
              <a:off x="5030788" y="5397500"/>
              <a:ext cx="15875" cy="19050"/>
            </a:xfrm>
            <a:custGeom>
              <a:avLst/>
              <a:gdLst>
                <a:gd name="T0" fmla="*/ 8 w 10"/>
                <a:gd name="T1" fmla="*/ 8 h 12"/>
                <a:gd name="T2" fmla="*/ 8 w 10"/>
                <a:gd name="T3" fmla="*/ 8 h 12"/>
                <a:gd name="T4" fmla="*/ 4 w 10"/>
                <a:gd name="T5" fmla="*/ 6 h 12"/>
                <a:gd name="T6" fmla="*/ 0 w 10"/>
                <a:gd name="T7" fmla="*/ 0 h 12"/>
                <a:gd name="T8" fmla="*/ 0 w 10"/>
                <a:gd name="T9" fmla="*/ 0 h 12"/>
                <a:gd name="T10" fmla="*/ 0 w 10"/>
                <a:gd name="T11" fmla="*/ 2 h 12"/>
                <a:gd name="T12" fmla="*/ 0 w 10"/>
                <a:gd name="T13" fmla="*/ 2 h 12"/>
                <a:gd name="T14" fmla="*/ 0 w 10"/>
                <a:gd name="T15" fmla="*/ 6 h 12"/>
                <a:gd name="T16" fmla="*/ 2 w 10"/>
                <a:gd name="T17" fmla="*/ 8 h 12"/>
                <a:gd name="T18" fmla="*/ 8 w 10"/>
                <a:gd name="T19" fmla="*/ 12 h 12"/>
                <a:gd name="T20" fmla="*/ 8 w 10"/>
                <a:gd name="T21" fmla="*/ 12 h 12"/>
                <a:gd name="T22" fmla="*/ 10 w 10"/>
                <a:gd name="T23" fmla="*/ 8 h 12"/>
                <a:gd name="T24" fmla="*/ 10 w 10"/>
                <a:gd name="T25" fmla="*/ 8 h 12"/>
                <a:gd name="T26" fmla="*/ 8 w 10"/>
                <a:gd name="T27" fmla="*/ 8 h 12"/>
                <a:gd name="T28" fmla="*/ 8 w 10"/>
                <a:gd name="T2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2">
                  <a:moveTo>
                    <a:pt x="8" y="8"/>
                  </a:moveTo>
                  <a:lnTo>
                    <a:pt x="8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2" name="Freeform 689"/>
            <p:cNvSpPr>
              <a:spLocks/>
            </p:cNvSpPr>
            <p:nvPr/>
          </p:nvSpPr>
          <p:spPr bwMode="auto">
            <a:xfrm>
              <a:off x="5030788" y="5387975"/>
              <a:ext cx="25400" cy="22225"/>
            </a:xfrm>
            <a:custGeom>
              <a:avLst/>
              <a:gdLst>
                <a:gd name="T0" fmla="*/ 8 w 16"/>
                <a:gd name="T1" fmla="*/ 0 h 14"/>
                <a:gd name="T2" fmla="*/ 8 w 16"/>
                <a:gd name="T3" fmla="*/ 0 h 14"/>
                <a:gd name="T4" fmla="*/ 4 w 16"/>
                <a:gd name="T5" fmla="*/ 2 h 14"/>
                <a:gd name="T6" fmla="*/ 0 w 16"/>
                <a:gd name="T7" fmla="*/ 6 h 14"/>
                <a:gd name="T8" fmla="*/ 0 w 16"/>
                <a:gd name="T9" fmla="*/ 6 h 14"/>
                <a:gd name="T10" fmla="*/ 4 w 16"/>
                <a:gd name="T11" fmla="*/ 12 h 14"/>
                <a:gd name="T12" fmla="*/ 8 w 16"/>
                <a:gd name="T13" fmla="*/ 14 h 14"/>
                <a:gd name="T14" fmla="*/ 8 w 16"/>
                <a:gd name="T15" fmla="*/ 14 h 14"/>
                <a:gd name="T16" fmla="*/ 10 w 16"/>
                <a:gd name="T17" fmla="*/ 14 h 14"/>
                <a:gd name="T18" fmla="*/ 10 w 16"/>
                <a:gd name="T19" fmla="*/ 14 h 14"/>
                <a:gd name="T20" fmla="*/ 16 w 16"/>
                <a:gd name="T21" fmla="*/ 2 h 14"/>
                <a:gd name="T22" fmla="*/ 16 w 16"/>
                <a:gd name="T23" fmla="*/ 2 h 14"/>
                <a:gd name="T24" fmla="*/ 12 w 16"/>
                <a:gd name="T25" fmla="*/ 0 h 14"/>
                <a:gd name="T26" fmla="*/ 8 w 16"/>
                <a:gd name="T27" fmla="*/ 0 h 14"/>
                <a:gd name="T28" fmla="*/ 8 w 16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3" name="Freeform 690"/>
            <p:cNvSpPr>
              <a:spLocks/>
            </p:cNvSpPr>
            <p:nvPr/>
          </p:nvSpPr>
          <p:spPr bwMode="auto">
            <a:xfrm>
              <a:off x="5030788" y="5324475"/>
              <a:ext cx="25400" cy="15875"/>
            </a:xfrm>
            <a:custGeom>
              <a:avLst/>
              <a:gdLst>
                <a:gd name="T0" fmla="*/ 8 w 16"/>
                <a:gd name="T1" fmla="*/ 6 h 10"/>
                <a:gd name="T2" fmla="*/ 8 w 16"/>
                <a:gd name="T3" fmla="*/ 6 h 10"/>
                <a:gd name="T4" fmla="*/ 4 w 16"/>
                <a:gd name="T5" fmla="*/ 4 h 10"/>
                <a:gd name="T6" fmla="*/ 0 w 16"/>
                <a:gd name="T7" fmla="*/ 0 h 10"/>
                <a:gd name="T8" fmla="*/ 0 w 16"/>
                <a:gd name="T9" fmla="*/ 0 h 10"/>
                <a:gd name="T10" fmla="*/ 0 w 16"/>
                <a:gd name="T11" fmla="*/ 2 h 10"/>
                <a:gd name="T12" fmla="*/ 0 w 16"/>
                <a:gd name="T13" fmla="*/ 2 h 10"/>
                <a:gd name="T14" fmla="*/ 0 w 16"/>
                <a:gd name="T15" fmla="*/ 6 h 10"/>
                <a:gd name="T16" fmla="*/ 2 w 16"/>
                <a:gd name="T17" fmla="*/ 8 h 10"/>
                <a:gd name="T18" fmla="*/ 6 w 16"/>
                <a:gd name="T19" fmla="*/ 10 h 10"/>
                <a:gd name="T20" fmla="*/ 8 w 16"/>
                <a:gd name="T21" fmla="*/ 10 h 10"/>
                <a:gd name="T22" fmla="*/ 8 w 16"/>
                <a:gd name="T23" fmla="*/ 10 h 10"/>
                <a:gd name="T24" fmla="*/ 12 w 16"/>
                <a:gd name="T25" fmla="*/ 10 h 10"/>
                <a:gd name="T26" fmla="*/ 16 w 16"/>
                <a:gd name="T27" fmla="*/ 8 h 10"/>
                <a:gd name="T28" fmla="*/ 16 w 16"/>
                <a:gd name="T29" fmla="*/ 8 h 10"/>
                <a:gd name="T30" fmla="*/ 14 w 16"/>
                <a:gd name="T31" fmla="*/ 4 h 10"/>
                <a:gd name="T32" fmla="*/ 14 w 16"/>
                <a:gd name="T33" fmla="*/ 4 h 10"/>
                <a:gd name="T34" fmla="*/ 8 w 16"/>
                <a:gd name="T35" fmla="*/ 6 h 10"/>
                <a:gd name="T36" fmla="*/ 8 w 16"/>
                <a:gd name="T3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0">
                  <a:moveTo>
                    <a:pt x="8" y="6"/>
                  </a:moveTo>
                  <a:lnTo>
                    <a:pt x="8" y="6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4" name="Freeform 691"/>
            <p:cNvSpPr>
              <a:spLocks/>
            </p:cNvSpPr>
            <p:nvPr/>
          </p:nvSpPr>
          <p:spPr bwMode="auto">
            <a:xfrm>
              <a:off x="5030788" y="5311775"/>
              <a:ext cx="22225" cy="22225"/>
            </a:xfrm>
            <a:custGeom>
              <a:avLst/>
              <a:gdLst>
                <a:gd name="T0" fmla="*/ 0 w 14"/>
                <a:gd name="T1" fmla="*/ 8 h 14"/>
                <a:gd name="T2" fmla="*/ 0 w 14"/>
                <a:gd name="T3" fmla="*/ 8 h 14"/>
                <a:gd name="T4" fmla="*/ 4 w 14"/>
                <a:gd name="T5" fmla="*/ 12 h 14"/>
                <a:gd name="T6" fmla="*/ 8 w 14"/>
                <a:gd name="T7" fmla="*/ 14 h 14"/>
                <a:gd name="T8" fmla="*/ 8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8 w 14"/>
                <a:gd name="T15" fmla="*/ 0 h 14"/>
                <a:gd name="T16" fmla="*/ 8 w 14"/>
                <a:gd name="T17" fmla="*/ 0 h 14"/>
                <a:gd name="T18" fmla="*/ 2 w 14"/>
                <a:gd name="T19" fmla="*/ 2 h 14"/>
                <a:gd name="T20" fmla="*/ 0 w 14"/>
                <a:gd name="T21" fmla="*/ 8 h 14"/>
                <a:gd name="T22" fmla="*/ 0 w 14"/>
                <a:gd name="T2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0" y="8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5" name="Freeform 692"/>
            <p:cNvSpPr>
              <a:spLocks/>
            </p:cNvSpPr>
            <p:nvPr/>
          </p:nvSpPr>
          <p:spPr bwMode="auto">
            <a:xfrm>
              <a:off x="4916488" y="543560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6" name="Freeform 693"/>
            <p:cNvSpPr>
              <a:spLocks/>
            </p:cNvSpPr>
            <p:nvPr/>
          </p:nvSpPr>
          <p:spPr bwMode="auto">
            <a:xfrm>
              <a:off x="4935538" y="5435600"/>
              <a:ext cx="12700" cy="12700"/>
            </a:xfrm>
            <a:custGeom>
              <a:avLst/>
              <a:gdLst>
                <a:gd name="T0" fmla="*/ 6 w 8"/>
                <a:gd name="T1" fmla="*/ 0 h 8"/>
                <a:gd name="T2" fmla="*/ 6 w 8"/>
                <a:gd name="T3" fmla="*/ 0 h 8"/>
                <a:gd name="T4" fmla="*/ 4 w 8"/>
                <a:gd name="T5" fmla="*/ 4 h 8"/>
                <a:gd name="T6" fmla="*/ 0 w 8"/>
                <a:gd name="T7" fmla="*/ 6 h 8"/>
                <a:gd name="T8" fmla="*/ 0 w 8"/>
                <a:gd name="T9" fmla="*/ 6 h 8"/>
                <a:gd name="T10" fmla="*/ 4 w 8"/>
                <a:gd name="T11" fmla="*/ 8 h 8"/>
                <a:gd name="T12" fmla="*/ 4 w 8"/>
                <a:gd name="T13" fmla="*/ 8 h 8"/>
                <a:gd name="T14" fmla="*/ 6 w 8"/>
                <a:gd name="T15" fmla="*/ 6 h 8"/>
                <a:gd name="T16" fmla="*/ 8 w 8"/>
                <a:gd name="T17" fmla="*/ 2 h 8"/>
                <a:gd name="T18" fmla="*/ 8 w 8"/>
                <a:gd name="T19" fmla="*/ 2 h 8"/>
                <a:gd name="T20" fmla="*/ 6 w 8"/>
                <a:gd name="T21" fmla="*/ 0 h 8"/>
                <a:gd name="T22" fmla="*/ 6 w 8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7" name="Freeform 694"/>
            <p:cNvSpPr>
              <a:spLocks/>
            </p:cNvSpPr>
            <p:nvPr/>
          </p:nvSpPr>
          <p:spPr bwMode="auto">
            <a:xfrm>
              <a:off x="4919663" y="5422900"/>
              <a:ext cx="25400" cy="22225"/>
            </a:xfrm>
            <a:custGeom>
              <a:avLst/>
              <a:gdLst>
                <a:gd name="T0" fmla="*/ 10 w 16"/>
                <a:gd name="T1" fmla="*/ 14 h 14"/>
                <a:gd name="T2" fmla="*/ 10 w 16"/>
                <a:gd name="T3" fmla="*/ 14 h 14"/>
                <a:gd name="T4" fmla="*/ 14 w 16"/>
                <a:gd name="T5" fmla="*/ 12 h 14"/>
                <a:gd name="T6" fmla="*/ 16 w 16"/>
                <a:gd name="T7" fmla="*/ 8 h 14"/>
                <a:gd name="T8" fmla="*/ 16 w 16"/>
                <a:gd name="T9" fmla="*/ 8 h 14"/>
                <a:gd name="T10" fmla="*/ 14 w 16"/>
                <a:gd name="T11" fmla="*/ 2 h 14"/>
                <a:gd name="T12" fmla="*/ 8 w 16"/>
                <a:gd name="T13" fmla="*/ 0 h 14"/>
                <a:gd name="T14" fmla="*/ 8 w 16"/>
                <a:gd name="T15" fmla="*/ 0 h 14"/>
                <a:gd name="T16" fmla="*/ 2 w 16"/>
                <a:gd name="T17" fmla="*/ 2 h 14"/>
                <a:gd name="T18" fmla="*/ 0 w 16"/>
                <a:gd name="T19" fmla="*/ 8 h 14"/>
                <a:gd name="T20" fmla="*/ 0 w 16"/>
                <a:gd name="T21" fmla="*/ 8 h 14"/>
                <a:gd name="T22" fmla="*/ 0 w 16"/>
                <a:gd name="T23" fmla="*/ 10 h 14"/>
                <a:gd name="T24" fmla="*/ 0 w 16"/>
                <a:gd name="T25" fmla="*/ 10 h 14"/>
                <a:gd name="T26" fmla="*/ 10 w 16"/>
                <a:gd name="T27" fmla="*/ 14 h 14"/>
                <a:gd name="T28" fmla="*/ 10 w 16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4">
                  <a:moveTo>
                    <a:pt x="10" y="14"/>
                  </a:moveTo>
                  <a:lnTo>
                    <a:pt x="10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8" name="Freeform 695"/>
            <p:cNvSpPr>
              <a:spLocks/>
            </p:cNvSpPr>
            <p:nvPr/>
          </p:nvSpPr>
          <p:spPr bwMode="auto">
            <a:xfrm>
              <a:off x="4891088" y="5397500"/>
              <a:ext cx="19050" cy="19050"/>
            </a:xfrm>
            <a:custGeom>
              <a:avLst/>
              <a:gdLst>
                <a:gd name="T0" fmla="*/ 12 w 12"/>
                <a:gd name="T1" fmla="*/ 2 h 12"/>
                <a:gd name="T2" fmla="*/ 12 w 12"/>
                <a:gd name="T3" fmla="*/ 2 h 12"/>
                <a:gd name="T4" fmla="*/ 12 w 12"/>
                <a:gd name="T5" fmla="*/ 0 h 12"/>
                <a:gd name="T6" fmla="*/ 12 w 12"/>
                <a:gd name="T7" fmla="*/ 0 h 12"/>
                <a:gd name="T8" fmla="*/ 8 w 12"/>
                <a:gd name="T9" fmla="*/ 6 h 12"/>
                <a:gd name="T10" fmla="*/ 2 w 12"/>
                <a:gd name="T11" fmla="*/ 8 h 12"/>
                <a:gd name="T12" fmla="*/ 2 w 12"/>
                <a:gd name="T13" fmla="*/ 8 h 12"/>
                <a:gd name="T14" fmla="*/ 0 w 12"/>
                <a:gd name="T15" fmla="*/ 8 h 12"/>
                <a:gd name="T16" fmla="*/ 0 w 12"/>
                <a:gd name="T17" fmla="*/ 8 h 12"/>
                <a:gd name="T18" fmla="*/ 4 w 12"/>
                <a:gd name="T19" fmla="*/ 12 h 12"/>
                <a:gd name="T20" fmla="*/ 4 w 12"/>
                <a:gd name="T21" fmla="*/ 12 h 12"/>
                <a:gd name="T22" fmla="*/ 8 w 12"/>
                <a:gd name="T23" fmla="*/ 10 h 12"/>
                <a:gd name="T24" fmla="*/ 10 w 12"/>
                <a:gd name="T25" fmla="*/ 8 h 12"/>
                <a:gd name="T26" fmla="*/ 12 w 12"/>
                <a:gd name="T27" fmla="*/ 6 h 12"/>
                <a:gd name="T28" fmla="*/ 12 w 12"/>
                <a:gd name="T29" fmla="*/ 2 h 12"/>
                <a:gd name="T30" fmla="*/ 12 w 12"/>
                <a:gd name="T3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2">
                  <a:moveTo>
                    <a:pt x="12" y="2"/>
                  </a:move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19" name="Freeform 696"/>
            <p:cNvSpPr>
              <a:spLocks/>
            </p:cNvSpPr>
            <p:nvPr/>
          </p:nvSpPr>
          <p:spPr bwMode="auto">
            <a:xfrm>
              <a:off x="4884738" y="5387975"/>
              <a:ext cx="25400" cy="22225"/>
            </a:xfrm>
            <a:custGeom>
              <a:avLst/>
              <a:gdLst>
                <a:gd name="T0" fmla="*/ 6 w 16"/>
                <a:gd name="T1" fmla="*/ 14 h 14"/>
                <a:gd name="T2" fmla="*/ 6 w 16"/>
                <a:gd name="T3" fmla="*/ 14 h 14"/>
                <a:gd name="T4" fmla="*/ 12 w 16"/>
                <a:gd name="T5" fmla="*/ 12 h 14"/>
                <a:gd name="T6" fmla="*/ 16 w 16"/>
                <a:gd name="T7" fmla="*/ 6 h 14"/>
                <a:gd name="T8" fmla="*/ 16 w 16"/>
                <a:gd name="T9" fmla="*/ 6 h 14"/>
                <a:gd name="T10" fmla="*/ 12 w 16"/>
                <a:gd name="T11" fmla="*/ 2 h 14"/>
                <a:gd name="T12" fmla="*/ 6 w 16"/>
                <a:gd name="T13" fmla="*/ 0 h 14"/>
                <a:gd name="T14" fmla="*/ 6 w 16"/>
                <a:gd name="T15" fmla="*/ 0 h 14"/>
                <a:gd name="T16" fmla="*/ 4 w 16"/>
                <a:gd name="T17" fmla="*/ 0 h 14"/>
                <a:gd name="T18" fmla="*/ 0 w 16"/>
                <a:gd name="T19" fmla="*/ 2 h 14"/>
                <a:gd name="T20" fmla="*/ 0 w 16"/>
                <a:gd name="T21" fmla="*/ 2 h 14"/>
                <a:gd name="T22" fmla="*/ 4 w 16"/>
                <a:gd name="T23" fmla="*/ 14 h 14"/>
                <a:gd name="T24" fmla="*/ 4 w 16"/>
                <a:gd name="T25" fmla="*/ 14 h 14"/>
                <a:gd name="T26" fmla="*/ 6 w 16"/>
                <a:gd name="T27" fmla="*/ 14 h 14"/>
                <a:gd name="T28" fmla="*/ 6 w 16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4">
                  <a:moveTo>
                    <a:pt x="6" y="14"/>
                  </a:moveTo>
                  <a:lnTo>
                    <a:pt x="6" y="14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0" name="Freeform 697"/>
            <p:cNvSpPr>
              <a:spLocks/>
            </p:cNvSpPr>
            <p:nvPr/>
          </p:nvSpPr>
          <p:spPr bwMode="auto">
            <a:xfrm>
              <a:off x="4884738" y="5324475"/>
              <a:ext cx="25400" cy="15875"/>
            </a:xfrm>
            <a:custGeom>
              <a:avLst/>
              <a:gdLst>
                <a:gd name="T0" fmla="*/ 6 w 16"/>
                <a:gd name="T1" fmla="*/ 10 h 10"/>
                <a:gd name="T2" fmla="*/ 6 w 16"/>
                <a:gd name="T3" fmla="*/ 10 h 10"/>
                <a:gd name="T4" fmla="*/ 10 w 16"/>
                <a:gd name="T5" fmla="*/ 10 h 10"/>
                <a:gd name="T6" fmla="*/ 14 w 16"/>
                <a:gd name="T7" fmla="*/ 8 h 10"/>
                <a:gd name="T8" fmla="*/ 16 w 16"/>
                <a:gd name="T9" fmla="*/ 6 h 10"/>
                <a:gd name="T10" fmla="*/ 16 w 16"/>
                <a:gd name="T11" fmla="*/ 2 h 10"/>
                <a:gd name="T12" fmla="*/ 16 w 16"/>
                <a:gd name="T13" fmla="*/ 2 h 10"/>
                <a:gd name="T14" fmla="*/ 16 w 16"/>
                <a:gd name="T15" fmla="*/ 0 h 10"/>
                <a:gd name="T16" fmla="*/ 16 w 16"/>
                <a:gd name="T17" fmla="*/ 0 h 10"/>
                <a:gd name="T18" fmla="*/ 12 w 16"/>
                <a:gd name="T19" fmla="*/ 4 h 10"/>
                <a:gd name="T20" fmla="*/ 6 w 16"/>
                <a:gd name="T21" fmla="*/ 6 h 10"/>
                <a:gd name="T22" fmla="*/ 6 w 16"/>
                <a:gd name="T23" fmla="*/ 6 h 10"/>
                <a:gd name="T24" fmla="*/ 2 w 16"/>
                <a:gd name="T25" fmla="*/ 4 h 10"/>
                <a:gd name="T26" fmla="*/ 2 w 16"/>
                <a:gd name="T27" fmla="*/ 4 h 10"/>
                <a:gd name="T28" fmla="*/ 0 w 16"/>
                <a:gd name="T29" fmla="*/ 8 h 10"/>
                <a:gd name="T30" fmla="*/ 0 w 16"/>
                <a:gd name="T31" fmla="*/ 8 h 10"/>
                <a:gd name="T32" fmla="*/ 4 w 16"/>
                <a:gd name="T33" fmla="*/ 10 h 10"/>
                <a:gd name="T34" fmla="*/ 6 w 16"/>
                <a:gd name="T35" fmla="*/ 10 h 10"/>
                <a:gd name="T36" fmla="*/ 6 w 16"/>
                <a:gd name="T3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0">
                  <a:moveTo>
                    <a:pt x="6" y="10"/>
                  </a:moveTo>
                  <a:lnTo>
                    <a:pt x="6" y="10"/>
                  </a:lnTo>
                  <a:lnTo>
                    <a:pt x="10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1" name="Freeform 698"/>
            <p:cNvSpPr>
              <a:spLocks/>
            </p:cNvSpPr>
            <p:nvPr/>
          </p:nvSpPr>
          <p:spPr bwMode="auto">
            <a:xfrm>
              <a:off x="4887913" y="5311775"/>
              <a:ext cx="22225" cy="22225"/>
            </a:xfrm>
            <a:custGeom>
              <a:avLst/>
              <a:gdLst>
                <a:gd name="T0" fmla="*/ 4 w 14"/>
                <a:gd name="T1" fmla="*/ 14 h 14"/>
                <a:gd name="T2" fmla="*/ 4 w 14"/>
                <a:gd name="T3" fmla="*/ 14 h 14"/>
                <a:gd name="T4" fmla="*/ 10 w 14"/>
                <a:gd name="T5" fmla="*/ 12 h 14"/>
                <a:gd name="T6" fmla="*/ 14 w 14"/>
                <a:gd name="T7" fmla="*/ 8 h 14"/>
                <a:gd name="T8" fmla="*/ 14 w 14"/>
                <a:gd name="T9" fmla="*/ 8 h 14"/>
                <a:gd name="T10" fmla="*/ 10 w 14"/>
                <a:gd name="T11" fmla="*/ 2 h 14"/>
                <a:gd name="T12" fmla="*/ 6 w 14"/>
                <a:gd name="T13" fmla="*/ 0 h 14"/>
                <a:gd name="T14" fmla="*/ 6 w 14"/>
                <a:gd name="T15" fmla="*/ 0 h 14"/>
                <a:gd name="T16" fmla="*/ 0 w 14"/>
                <a:gd name="T17" fmla="*/ 12 h 14"/>
                <a:gd name="T18" fmla="*/ 0 w 14"/>
                <a:gd name="T19" fmla="*/ 12 h 14"/>
                <a:gd name="T20" fmla="*/ 4 w 14"/>
                <a:gd name="T21" fmla="*/ 14 h 14"/>
                <a:gd name="T22" fmla="*/ 4 w 14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4" y="14"/>
                  </a:lnTo>
                  <a:lnTo>
                    <a:pt x="10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2" name="Freeform 699"/>
            <p:cNvSpPr>
              <a:spLocks/>
            </p:cNvSpPr>
            <p:nvPr/>
          </p:nvSpPr>
          <p:spPr bwMode="auto">
            <a:xfrm>
              <a:off x="4881563" y="5359400"/>
              <a:ext cx="28575" cy="19050"/>
            </a:xfrm>
            <a:custGeom>
              <a:avLst/>
              <a:gdLst>
                <a:gd name="T0" fmla="*/ 8 w 18"/>
                <a:gd name="T1" fmla="*/ 12 h 12"/>
                <a:gd name="T2" fmla="*/ 8 w 18"/>
                <a:gd name="T3" fmla="*/ 12 h 12"/>
                <a:gd name="T4" fmla="*/ 12 w 18"/>
                <a:gd name="T5" fmla="*/ 12 h 12"/>
                <a:gd name="T6" fmla="*/ 16 w 18"/>
                <a:gd name="T7" fmla="*/ 10 h 12"/>
                <a:gd name="T8" fmla="*/ 18 w 18"/>
                <a:gd name="T9" fmla="*/ 6 h 12"/>
                <a:gd name="T10" fmla="*/ 18 w 18"/>
                <a:gd name="T11" fmla="*/ 2 h 12"/>
                <a:gd name="T12" fmla="*/ 18 w 18"/>
                <a:gd name="T13" fmla="*/ 2 h 12"/>
                <a:gd name="T14" fmla="*/ 18 w 18"/>
                <a:gd name="T15" fmla="*/ 0 h 12"/>
                <a:gd name="T16" fmla="*/ 18 w 18"/>
                <a:gd name="T17" fmla="*/ 0 h 12"/>
                <a:gd name="T18" fmla="*/ 14 w 18"/>
                <a:gd name="T19" fmla="*/ 6 h 12"/>
                <a:gd name="T20" fmla="*/ 8 w 18"/>
                <a:gd name="T21" fmla="*/ 8 h 12"/>
                <a:gd name="T22" fmla="*/ 8 w 18"/>
                <a:gd name="T23" fmla="*/ 8 h 12"/>
                <a:gd name="T24" fmla="*/ 2 w 18"/>
                <a:gd name="T25" fmla="*/ 6 h 12"/>
                <a:gd name="T26" fmla="*/ 0 w 18"/>
                <a:gd name="T27" fmla="*/ 0 h 12"/>
                <a:gd name="T28" fmla="*/ 0 w 18"/>
                <a:gd name="T29" fmla="*/ 0 h 12"/>
                <a:gd name="T30" fmla="*/ 0 w 18"/>
                <a:gd name="T31" fmla="*/ 2 h 12"/>
                <a:gd name="T32" fmla="*/ 0 w 18"/>
                <a:gd name="T33" fmla="*/ 2 h 12"/>
                <a:gd name="T34" fmla="*/ 0 w 18"/>
                <a:gd name="T35" fmla="*/ 6 h 12"/>
                <a:gd name="T36" fmla="*/ 2 w 18"/>
                <a:gd name="T37" fmla="*/ 10 h 12"/>
                <a:gd name="T38" fmla="*/ 4 w 18"/>
                <a:gd name="T39" fmla="*/ 12 h 12"/>
                <a:gd name="T40" fmla="*/ 8 w 18"/>
                <a:gd name="T41" fmla="*/ 12 h 12"/>
                <a:gd name="T42" fmla="*/ 8 w 18"/>
                <a:gd name="T4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8" y="12"/>
                  </a:move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3" name="Freeform 700"/>
            <p:cNvSpPr>
              <a:spLocks/>
            </p:cNvSpPr>
            <p:nvPr/>
          </p:nvSpPr>
          <p:spPr bwMode="auto">
            <a:xfrm>
              <a:off x="4881563" y="5349875"/>
              <a:ext cx="28575" cy="22225"/>
            </a:xfrm>
            <a:custGeom>
              <a:avLst/>
              <a:gdLst>
                <a:gd name="T0" fmla="*/ 8 w 18"/>
                <a:gd name="T1" fmla="*/ 14 h 14"/>
                <a:gd name="T2" fmla="*/ 8 w 18"/>
                <a:gd name="T3" fmla="*/ 14 h 14"/>
                <a:gd name="T4" fmla="*/ 14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4 w 18"/>
                <a:gd name="T11" fmla="*/ 2 h 14"/>
                <a:gd name="T12" fmla="*/ 8 w 18"/>
                <a:gd name="T13" fmla="*/ 0 h 14"/>
                <a:gd name="T14" fmla="*/ 8 w 18"/>
                <a:gd name="T15" fmla="*/ 0 h 14"/>
                <a:gd name="T16" fmla="*/ 2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2 w 18"/>
                <a:gd name="T23" fmla="*/ 12 h 14"/>
                <a:gd name="T24" fmla="*/ 8 w 18"/>
                <a:gd name="T25" fmla="*/ 14 h 14"/>
                <a:gd name="T26" fmla="*/ 8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4" name="Freeform 701"/>
            <p:cNvSpPr>
              <a:spLocks/>
            </p:cNvSpPr>
            <p:nvPr/>
          </p:nvSpPr>
          <p:spPr bwMode="auto">
            <a:xfrm>
              <a:off x="5030788" y="5359400"/>
              <a:ext cx="28575" cy="19050"/>
            </a:xfrm>
            <a:custGeom>
              <a:avLst/>
              <a:gdLst>
                <a:gd name="T0" fmla="*/ 8 w 18"/>
                <a:gd name="T1" fmla="*/ 8 h 12"/>
                <a:gd name="T2" fmla="*/ 8 w 18"/>
                <a:gd name="T3" fmla="*/ 8 h 12"/>
                <a:gd name="T4" fmla="*/ 4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10 h 12"/>
                <a:gd name="T18" fmla="*/ 6 w 18"/>
                <a:gd name="T19" fmla="*/ 12 h 12"/>
                <a:gd name="T20" fmla="*/ 8 w 18"/>
                <a:gd name="T21" fmla="*/ 12 h 12"/>
                <a:gd name="T22" fmla="*/ 8 w 18"/>
                <a:gd name="T23" fmla="*/ 12 h 12"/>
                <a:gd name="T24" fmla="*/ 12 w 18"/>
                <a:gd name="T25" fmla="*/ 12 h 12"/>
                <a:gd name="T26" fmla="*/ 16 w 18"/>
                <a:gd name="T27" fmla="*/ 10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4 w 18"/>
                <a:gd name="T39" fmla="*/ 6 h 12"/>
                <a:gd name="T40" fmla="*/ 8 w 18"/>
                <a:gd name="T41" fmla="*/ 8 h 12"/>
                <a:gd name="T42" fmla="*/ 8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8" y="8"/>
                  </a:moveTo>
                  <a:lnTo>
                    <a:pt x="8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5" name="Freeform 702"/>
            <p:cNvSpPr>
              <a:spLocks/>
            </p:cNvSpPr>
            <p:nvPr/>
          </p:nvSpPr>
          <p:spPr bwMode="auto">
            <a:xfrm>
              <a:off x="5030788" y="5349875"/>
              <a:ext cx="28575" cy="22225"/>
            </a:xfrm>
            <a:custGeom>
              <a:avLst/>
              <a:gdLst>
                <a:gd name="T0" fmla="*/ 8 w 18"/>
                <a:gd name="T1" fmla="*/ 14 h 14"/>
                <a:gd name="T2" fmla="*/ 8 w 18"/>
                <a:gd name="T3" fmla="*/ 14 h 14"/>
                <a:gd name="T4" fmla="*/ 14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4 w 18"/>
                <a:gd name="T11" fmla="*/ 2 h 14"/>
                <a:gd name="T12" fmla="*/ 8 w 18"/>
                <a:gd name="T13" fmla="*/ 0 h 14"/>
                <a:gd name="T14" fmla="*/ 8 w 18"/>
                <a:gd name="T15" fmla="*/ 0 h 14"/>
                <a:gd name="T16" fmla="*/ 4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4 w 18"/>
                <a:gd name="T23" fmla="*/ 12 h 14"/>
                <a:gd name="T24" fmla="*/ 8 w 18"/>
                <a:gd name="T25" fmla="*/ 14 h 14"/>
                <a:gd name="T26" fmla="*/ 8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8" y="14"/>
                  </a:moveTo>
                  <a:lnTo>
                    <a:pt x="8" y="14"/>
                  </a:lnTo>
                  <a:lnTo>
                    <a:pt x="14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6" name="Freeform 703"/>
            <p:cNvSpPr>
              <a:spLocks/>
            </p:cNvSpPr>
            <p:nvPr/>
          </p:nvSpPr>
          <p:spPr bwMode="auto">
            <a:xfrm>
              <a:off x="4992688" y="5359400"/>
              <a:ext cx="28575" cy="19050"/>
            </a:xfrm>
            <a:custGeom>
              <a:avLst/>
              <a:gdLst>
                <a:gd name="T0" fmla="*/ 10 w 18"/>
                <a:gd name="T1" fmla="*/ 8 h 12"/>
                <a:gd name="T2" fmla="*/ 10 w 18"/>
                <a:gd name="T3" fmla="*/ 8 h 12"/>
                <a:gd name="T4" fmla="*/ 4 w 18"/>
                <a:gd name="T5" fmla="*/ 6 h 12"/>
                <a:gd name="T6" fmla="*/ 0 w 18"/>
                <a:gd name="T7" fmla="*/ 0 h 12"/>
                <a:gd name="T8" fmla="*/ 0 w 18"/>
                <a:gd name="T9" fmla="*/ 0 h 12"/>
                <a:gd name="T10" fmla="*/ 0 w 18"/>
                <a:gd name="T11" fmla="*/ 2 h 12"/>
                <a:gd name="T12" fmla="*/ 0 w 18"/>
                <a:gd name="T13" fmla="*/ 2 h 12"/>
                <a:gd name="T14" fmla="*/ 0 w 18"/>
                <a:gd name="T15" fmla="*/ 6 h 12"/>
                <a:gd name="T16" fmla="*/ 2 w 18"/>
                <a:gd name="T17" fmla="*/ 10 h 12"/>
                <a:gd name="T18" fmla="*/ 6 w 18"/>
                <a:gd name="T19" fmla="*/ 12 h 12"/>
                <a:gd name="T20" fmla="*/ 10 w 18"/>
                <a:gd name="T21" fmla="*/ 12 h 12"/>
                <a:gd name="T22" fmla="*/ 10 w 18"/>
                <a:gd name="T23" fmla="*/ 12 h 12"/>
                <a:gd name="T24" fmla="*/ 12 w 18"/>
                <a:gd name="T25" fmla="*/ 12 h 12"/>
                <a:gd name="T26" fmla="*/ 16 w 18"/>
                <a:gd name="T27" fmla="*/ 10 h 12"/>
                <a:gd name="T28" fmla="*/ 18 w 18"/>
                <a:gd name="T29" fmla="*/ 6 h 12"/>
                <a:gd name="T30" fmla="*/ 18 w 18"/>
                <a:gd name="T31" fmla="*/ 2 h 12"/>
                <a:gd name="T32" fmla="*/ 18 w 18"/>
                <a:gd name="T33" fmla="*/ 2 h 12"/>
                <a:gd name="T34" fmla="*/ 18 w 18"/>
                <a:gd name="T35" fmla="*/ 0 h 12"/>
                <a:gd name="T36" fmla="*/ 18 w 18"/>
                <a:gd name="T37" fmla="*/ 0 h 12"/>
                <a:gd name="T38" fmla="*/ 14 w 18"/>
                <a:gd name="T39" fmla="*/ 6 h 12"/>
                <a:gd name="T40" fmla="*/ 10 w 18"/>
                <a:gd name="T41" fmla="*/ 8 h 12"/>
                <a:gd name="T42" fmla="*/ 10 w 18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10" y="8"/>
                  </a:moveTo>
                  <a:lnTo>
                    <a:pt x="10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27" name="Freeform 704"/>
            <p:cNvSpPr>
              <a:spLocks/>
            </p:cNvSpPr>
            <p:nvPr/>
          </p:nvSpPr>
          <p:spPr bwMode="auto">
            <a:xfrm>
              <a:off x="4992688" y="5349875"/>
              <a:ext cx="28575" cy="22225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4 w 18"/>
                <a:gd name="T5" fmla="*/ 12 h 14"/>
                <a:gd name="T6" fmla="*/ 18 w 18"/>
                <a:gd name="T7" fmla="*/ 6 h 14"/>
                <a:gd name="T8" fmla="*/ 18 w 18"/>
                <a:gd name="T9" fmla="*/ 6 h 14"/>
                <a:gd name="T10" fmla="*/ 14 w 18"/>
                <a:gd name="T11" fmla="*/ 2 h 14"/>
                <a:gd name="T12" fmla="*/ 10 w 18"/>
                <a:gd name="T13" fmla="*/ 0 h 14"/>
                <a:gd name="T14" fmla="*/ 10 w 18"/>
                <a:gd name="T15" fmla="*/ 0 h 14"/>
                <a:gd name="T16" fmla="*/ 4 w 18"/>
                <a:gd name="T17" fmla="*/ 2 h 14"/>
                <a:gd name="T18" fmla="*/ 0 w 18"/>
                <a:gd name="T19" fmla="*/ 6 h 14"/>
                <a:gd name="T20" fmla="*/ 0 w 18"/>
                <a:gd name="T21" fmla="*/ 6 h 14"/>
                <a:gd name="T22" fmla="*/ 4 w 18"/>
                <a:gd name="T23" fmla="*/ 12 h 14"/>
                <a:gd name="T24" fmla="*/ 10 w 18"/>
                <a:gd name="T25" fmla="*/ 14 h 14"/>
                <a:gd name="T26" fmla="*/ 10 w 18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4" y="1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28" name="グループ化 1927"/>
          <p:cNvGrpSpPr/>
          <p:nvPr/>
        </p:nvGrpSpPr>
        <p:grpSpPr>
          <a:xfrm>
            <a:off x="9253360" y="1944882"/>
            <a:ext cx="434926" cy="273629"/>
            <a:chOff x="6605588" y="2139950"/>
            <a:chExt cx="479425" cy="301625"/>
          </a:xfrm>
        </p:grpSpPr>
        <p:sp>
          <p:nvSpPr>
            <p:cNvPr id="1929" name="Freeform 705"/>
            <p:cNvSpPr>
              <a:spLocks/>
            </p:cNvSpPr>
            <p:nvPr/>
          </p:nvSpPr>
          <p:spPr bwMode="auto">
            <a:xfrm>
              <a:off x="6996113" y="2139950"/>
              <a:ext cx="88900" cy="301625"/>
            </a:xfrm>
            <a:custGeom>
              <a:avLst/>
              <a:gdLst>
                <a:gd name="T0" fmla="*/ 18 w 56"/>
                <a:gd name="T1" fmla="*/ 4 h 190"/>
                <a:gd name="T2" fmla="*/ 18 w 56"/>
                <a:gd name="T3" fmla="*/ 4 h 190"/>
                <a:gd name="T4" fmla="*/ 14 w 56"/>
                <a:gd name="T5" fmla="*/ 2 h 190"/>
                <a:gd name="T6" fmla="*/ 10 w 56"/>
                <a:gd name="T7" fmla="*/ 0 h 190"/>
                <a:gd name="T8" fmla="*/ 6 w 56"/>
                <a:gd name="T9" fmla="*/ 2 h 190"/>
                <a:gd name="T10" fmla="*/ 4 w 56"/>
                <a:gd name="T11" fmla="*/ 4 h 190"/>
                <a:gd name="T12" fmla="*/ 4 w 56"/>
                <a:gd name="T13" fmla="*/ 4 h 190"/>
                <a:gd name="T14" fmla="*/ 0 w 56"/>
                <a:gd name="T15" fmla="*/ 6 h 190"/>
                <a:gd name="T16" fmla="*/ 0 w 56"/>
                <a:gd name="T17" fmla="*/ 10 h 190"/>
                <a:gd name="T18" fmla="*/ 0 w 56"/>
                <a:gd name="T19" fmla="*/ 14 h 190"/>
                <a:gd name="T20" fmla="*/ 4 w 56"/>
                <a:gd name="T21" fmla="*/ 18 h 190"/>
                <a:gd name="T22" fmla="*/ 4 w 56"/>
                <a:gd name="T23" fmla="*/ 18 h 190"/>
                <a:gd name="T24" fmla="*/ 16 w 56"/>
                <a:gd name="T25" fmla="*/ 34 h 190"/>
                <a:gd name="T26" fmla="*/ 26 w 56"/>
                <a:gd name="T27" fmla="*/ 54 h 190"/>
                <a:gd name="T28" fmla="*/ 32 w 56"/>
                <a:gd name="T29" fmla="*/ 74 h 190"/>
                <a:gd name="T30" fmla="*/ 34 w 56"/>
                <a:gd name="T31" fmla="*/ 94 h 190"/>
                <a:gd name="T32" fmla="*/ 34 w 56"/>
                <a:gd name="T33" fmla="*/ 94 h 190"/>
                <a:gd name="T34" fmla="*/ 32 w 56"/>
                <a:gd name="T35" fmla="*/ 116 h 190"/>
                <a:gd name="T36" fmla="*/ 26 w 56"/>
                <a:gd name="T37" fmla="*/ 136 h 190"/>
                <a:gd name="T38" fmla="*/ 16 w 56"/>
                <a:gd name="T39" fmla="*/ 156 h 190"/>
                <a:gd name="T40" fmla="*/ 4 w 56"/>
                <a:gd name="T41" fmla="*/ 172 h 190"/>
                <a:gd name="T42" fmla="*/ 4 w 56"/>
                <a:gd name="T43" fmla="*/ 172 h 190"/>
                <a:gd name="T44" fmla="*/ 0 w 56"/>
                <a:gd name="T45" fmla="*/ 176 h 190"/>
                <a:gd name="T46" fmla="*/ 0 w 56"/>
                <a:gd name="T47" fmla="*/ 178 h 190"/>
                <a:gd name="T48" fmla="*/ 0 w 56"/>
                <a:gd name="T49" fmla="*/ 182 h 190"/>
                <a:gd name="T50" fmla="*/ 4 w 56"/>
                <a:gd name="T51" fmla="*/ 186 h 190"/>
                <a:gd name="T52" fmla="*/ 4 w 56"/>
                <a:gd name="T53" fmla="*/ 186 h 190"/>
                <a:gd name="T54" fmla="*/ 6 w 56"/>
                <a:gd name="T55" fmla="*/ 188 h 190"/>
                <a:gd name="T56" fmla="*/ 10 w 56"/>
                <a:gd name="T57" fmla="*/ 190 h 190"/>
                <a:gd name="T58" fmla="*/ 14 w 56"/>
                <a:gd name="T59" fmla="*/ 188 h 190"/>
                <a:gd name="T60" fmla="*/ 18 w 56"/>
                <a:gd name="T61" fmla="*/ 186 h 190"/>
                <a:gd name="T62" fmla="*/ 18 w 56"/>
                <a:gd name="T63" fmla="*/ 186 h 190"/>
                <a:gd name="T64" fmla="*/ 26 w 56"/>
                <a:gd name="T65" fmla="*/ 176 h 190"/>
                <a:gd name="T66" fmla="*/ 34 w 56"/>
                <a:gd name="T67" fmla="*/ 166 h 190"/>
                <a:gd name="T68" fmla="*/ 40 w 56"/>
                <a:gd name="T69" fmla="*/ 156 h 190"/>
                <a:gd name="T70" fmla="*/ 46 w 56"/>
                <a:gd name="T71" fmla="*/ 144 h 190"/>
                <a:gd name="T72" fmla="*/ 50 w 56"/>
                <a:gd name="T73" fmla="*/ 132 h 190"/>
                <a:gd name="T74" fmla="*/ 54 w 56"/>
                <a:gd name="T75" fmla="*/ 120 h 190"/>
                <a:gd name="T76" fmla="*/ 54 w 56"/>
                <a:gd name="T77" fmla="*/ 108 h 190"/>
                <a:gd name="T78" fmla="*/ 56 w 56"/>
                <a:gd name="T79" fmla="*/ 94 h 190"/>
                <a:gd name="T80" fmla="*/ 56 w 56"/>
                <a:gd name="T81" fmla="*/ 94 h 190"/>
                <a:gd name="T82" fmla="*/ 54 w 56"/>
                <a:gd name="T83" fmla="*/ 82 h 190"/>
                <a:gd name="T84" fmla="*/ 54 w 56"/>
                <a:gd name="T85" fmla="*/ 70 h 190"/>
                <a:gd name="T86" fmla="*/ 50 w 56"/>
                <a:gd name="T87" fmla="*/ 58 h 190"/>
                <a:gd name="T88" fmla="*/ 46 w 56"/>
                <a:gd name="T89" fmla="*/ 46 h 190"/>
                <a:gd name="T90" fmla="*/ 40 w 56"/>
                <a:gd name="T91" fmla="*/ 34 h 190"/>
                <a:gd name="T92" fmla="*/ 34 w 56"/>
                <a:gd name="T93" fmla="*/ 24 h 190"/>
                <a:gd name="T94" fmla="*/ 26 w 56"/>
                <a:gd name="T95" fmla="*/ 12 h 190"/>
                <a:gd name="T96" fmla="*/ 18 w 56"/>
                <a:gd name="T97" fmla="*/ 4 h 190"/>
                <a:gd name="T98" fmla="*/ 18 w 56"/>
                <a:gd name="T99" fmla="*/ 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" h="190">
                  <a:moveTo>
                    <a:pt x="18" y="4"/>
                  </a:moveTo>
                  <a:lnTo>
                    <a:pt x="18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16" y="34"/>
                  </a:lnTo>
                  <a:lnTo>
                    <a:pt x="26" y="54"/>
                  </a:lnTo>
                  <a:lnTo>
                    <a:pt x="32" y="7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2" y="116"/>
                  </a:lnTo>
                  <a:lnTo>
                    <a:pt x="26" y="136"/>
                  </a:lnTo>
                  <a:lnTo>
                    <a:pt x="16" y="156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6" y="188"/>
                  </a:lnTo>
                  <a:lnTo>
                    <a:pt x="10" y="190"/>
                  </a:lnTo>
                  <a:lnTo>
                    <a:pt x="14" y="188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26" y="176"/>
                  </a:lnTo>
                  <a:lnTo>
                    <a:pt x="34" y="166"/>
                  </a:lnTo>
                  <a:lnTo>
                    <a:pt x="40" y="156"/>
                  </a:lnTo>
                  <a:lnTo>
                    <a:pt x="46" y="144"/>
                  </a:lnTo>
                  <a:lnTo>
                    <a:pt x="50" y="132"/>
                  </a:lnTo>
                  <a:lnTo>
                    <a:pt x="54" y="120"/>
                  </a:lnTo>
                  <a:lnTo>
                    <a:pt x="54" y="10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4" y="82"/>
                  </a:lnTo>
                  <a:lnTo>
                    <a:pt x="54" y="70"/>
                  </a:lnTo>
                  <a:lnTo>
                    <a:pt x="50" y="58"/>
                  </a:lnTo>
                  <a:lnTo>
                    <a:pt x="46" y="46"/>
                  </a:lnTo>
                  <a:lnTo>
                    <a:pt x="40" y="34"/>
                  </a:lnTo>
                  <a:lnTo>
                    <a:pt x="34" y="24"/>
                  </a:lnTo>
                  <a:lnTo>
                    <a:pt x="26" y="12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30" name="Freeform 706"/>
            <p:cNvSpPr>
              <a:spLocks/>
            </p:cNvSpPr>
            <p:nvPr/>
          </p:nvSpPr>
          <p:spPr bwMode="auto">
            <a:xfrm>
              <a:off x="6951663" y="2184400"/>
              <a:ext cx="69850" cy="212725"/>
            </a:xfrm>
            <a:custGeom>
              <a:avLst/>
              <a:gdLst>
                <a:gd name="T0" fmla="*/ 18 w 44"/>
                <a:gd name="T1" fmla="*/ 4 h 134"/>
                <a:gd name="T2" fmla="*/ 18 w 44"/>
                <a:gd name="T3" fmla="*/ 4 h 134"/>
                <a:gd name="T4" fmla="*/ 14 w 44"/>
                <a:gd name="T5" fmla="*/ 2 h 134"/>
                <a:gd name="T6" fmla="*/ 10 w 44"/>
                <a:gd name="T7" fmla="*/ 0 h 134"/>
                <a:gd name="T8" fmla="*/ 6 w 44"/>
                <a:gd name="T9" fmla="*/ 2 h 134"/>
                <a:gd name="T10" fmla="*/ 4 w 44"/>
                <a:gd name="T11" fmla="*/ 4 h 134"/>
                <a:gd name="T12" fmla="*/ 4 w 44"/>
                <a:gd name="T13" fmla="*/ 4 h 134"/>
                <a:gd name="T14" fmla="*/ 0 w 44"/>
                <a:gd name="T15" fmla="*/ 6 h 134"/>
                <a:gd name="T16" fmla="*/ 0 w 44"/>
                <a:gd name="T17" fmla="*/ 10 h 134"/>
                <a:gd name="T18" fmla="*/ 0 w 44"/>
                <a:gd name="T19" fmla="*/ 14 h 134"/>
                <a:gd name="T20" fmla="*/ 4 w 44"/>
                <a:gd name="T21" fmla="*/ 18 h 134"/>
                <a:gd name="T22" fmla="*/ 4 w 44"/>
                <a:gd name="T23" fmla="*/ 18 h 134"/>
                <a:gd name="T24" fmla="*/ 12 w 44"/>
                <a:gd name="T25" fmla="*/ 28 h 134"/>
                <a:gd name="T26" fmla="*/ 18 w 44"/>
                <a:gd name="T27" fmla="*/ 40 h 134"/>
                <a:gd name="T28" fmla="*/ 22 w 44"/>
                <a:gd name="T29" fmla="*/ 54 h 134"/>
                <a:gd name="T30" fmla="*/ 24 w 44"/>
                <a:gd name="T31" fmla="*/ 66 h 134"/>
                <a:gd name="T32" fmla="*/ 24 w 44"/>
                <a:gd name="T33" fmla="*/ 66 h 134"/>
                <a:gd name="T34" fmla="*/ 22 w 44"/>
                <a:gd name="T35" fmla="*/ 80 h 134"/>
                <a:gd name="T36" fmla="*/ 18 w 44"/>
                <a:gd name="T37" fmla="*/ 94 h 134"/>
                <a:gd name="T38" fmla="*/ 12 w 44"/>
                <a:gd name="T39" fmla="*/ 106 h 134"/>
                <a:gd name="T40" fmla="*/ 4 w 44"/>
                <a:gd name="T41" fmla="*/ 116 h 134"/>
                <a:gd name="T42" fmla="*/ 4 w 44"/>
                <a:gd name="T43" fmla="*/ 116 h 134"/>
                <a:gd name="T44" fmla="*/ 0 w 44"/>
                <a:gd name="T45" fmla="*/ 118 h 134"/>
                <a:gd name="T46" fmla="*/ 0 w 44"/>
                <a:gd name="T47" fmla="*/ 122 h 134"/>
                <a:gd name="T48" fmla="*/ 0 w 44"/>
                <a:gd name="T49" fmla="*/ 126 h 134"/>
                <a:gd name="T50" fmla="*/ 4 w 44"/>
                <a:gd name="T51" fmla="*/ 130 h 134"/>
                <a:gd name="T52" fmla="*/ 4 w 44"/>
                <a:gd name="T53" fmla="*/ 130 h 134"/>
                <a:gd name="T54" fmla="*/ 6 w 44"/>
                <a:gd name="T55" fmla="*/ 132 h 134"/>
                <a:gd name="T56" fmla="*/ 10 w 44"/>
                <a:gd name="T57" fmla="*/ 134 h 134"/>
                <a:gd name="T58" fmla="*/ 14 w 44"/>
                <a:gd name="T59" fmla="*/ 132 h 134"/>
                <a:gd name="T60" fmla="*/ 18 w 44"/>
                <a:gd name="T61" fmla="*/ 130 h 134"/>
                <a:gd name="T62" fmla="*/ 18 w 44"/>
                <a:gd name="T63" fmla="*/ 130 h 134"/>
                <a:gd name="T64" fmla="*/ 28 w 44"/>
                <a:gd name="T65" fmla="*/ 116 h 134"/>
                <a:gd name="T66" fmla="*/ 38 w 44"/>
                <a:gd name="T67" fmla="*/ 102 h 134"/>
                <a:gd name="T68" fmla="*/ 42 w 44"/>
                <a:gd name="T69" fmla="*/ 84 h 134"/>
                <a:gd name="T70" fmla="*/ 44 w 44"/>
                <a:gd name="T71" fmla="*/ 66 h 134"/>
                <a:gd name="T72" fmla="*/ 44 w 44"/>
                <a:gd name="T73" fmla="*/ 66 h 134"/>
                <a:gd name="T74" fmla="*/ 42 w 44"/>
                <a:gd name="T75" fmla="*/ 50 h 134"/>
                <a:gd name="T76" fmla="*/ 38 w 44"/>
                <a:gd name="T77" fmla="*/ 32 h 134"/>
                <a:gd name="T78" fmla="*/ 28 w 44"/>
                <a:gd name="T79" fmla="*/ 18 h 134"/>
                <a:gd name="T80" fmla="*/ 18 w 44"/>
                <a:gd name="T81" fmla="*/ 4 h 134"/>
                <a:gd name="T82" fmla="*/ 18 w 44"/>
                <a:gd name="T8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134">
                  <a:moveTo>
                    <a:pt x="18" y="4"/>
                  </a:moveTo>
                  <a:lnTo>
                    <a:pt x="18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12" y="28"/>
                  </a:lnTo>
                  <a:lnTo>
                    <a:pt x="18" y="40"/>
                  </a:lnTo>
                  <a:lnTo>
                    <a:pt x="22" y="5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80"/>
                  </a:lnTo>
                  <a:lnTo>
                    <a:pt x="18" y="94"/>
                  </a:lnTo>
                  <a:lnTo>
                    <a:pt x="12" y="10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0" y="118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4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28" y="116"/>
                  </a:lnTo>
                  <a:lnTo>
                    <a:pt x="38" y="102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2" y="50"/>
                  </a:lnTo>
                  <a:lnTo>
                    <a:pt x="38" y="32"/>
                  </a:lnTo>
                  <a:lnTo>
                    <a:pt x="28" y="1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31" name="Freeform 707"/>
            <p:cNvSpPr>
              <a:spLocks/>
            </p:cNvSpPr>
            <p:nvPr/>
          </p:nvSpPr>
          <p:spPr bwMode="auto">
            <a:xfrm>
              <a:off x="6907213" y="2228850"/>
              <a:ext cx="50800" cy="123825"/>
            </a:xfrm>
            <a:custGeom>
              <a:avLst/>
              <a:gdLst>
                <a:gd name="T0" fmla="*/ 18 w 32"/>
                <a:gd name="T1" fmla="*/ 4 h 78"/>
                <a:gd name="T2" fmla="*/ 18 w 32"/>
                <a:gd name="T3" fmla="*/ 4 h 78"/>
                <a:gd name="T4" fmla="*/ 14 w 32"/>
                <a:gd name="T5" fmla="*/ 2 h 78"/>
                <a:gd name="T6" fmla="*/ 10 w 32"/>
                <a:gd name="T7" fmla="*/ 0 h 78"/>
                <a:gd name="T8" fmla="*/ 6 w 32"/>
                <a:gd name="T9" fmla="*/ 2 h 78"/>
                <a:gd name="T10" fmla="*/ 2 w 32"/>
                <a:gd name="T11" fmla="*/ 4 h 78"/>
                <a:gd name="T12" fmla="*/ 2 w 32"/>
                <a:gd name="T13" fmla="*/ 4 h 78"/>
                <a:gd name="T14" fmla="*/ 0 w 32"/>
                <a:gd name="T15" fmla="*/ 6 h 78"/>
                <a:gd name="T16" fmla="*/ 0 w 32"/>
                <a:gd name="T17" fmla="*/ 10 h 78"/>
                <a:gd name="T18" fmla="*/ 0 w 32"/>
                <a:gd name="T19" fmla="*/ 14 h 78"/>
                <a:gd name="T20" fmla="*/ 2 w 32"/>
                <a:gd name="T21" fmla="*/ 18 h 78"/>
                <a:gd name="T22" fmla="*/ 2 w 32"/>
                <a:gd name="T23" fmla="*/ 18 h 78"/>
                <a:gd name="T24" fmla="*/ 10 w 32"/>
                <a:gd name="T25" fmla="*/ 28 h 78"/>
                <a:gd name="T26" fmla="*/ 12 w 32"/>
                <a:gd name="T27" fmla="*/ 38 h 78"/>
                <a:gd name="T28" fmla="*/ 12 w 32"/>
                <a:gd name="T29" fmla="*/ 38 h 78"/>
                <a:gd name="T30" fmla="*/ 10 w 32"/>
                <a:gd name="T31" fmla="*/ 50 h 78"/>
                <a:gd name="T32" fmla="*/ 2 w 32"/>
                <a:gd name="T33" fmla="*/ 60 h 78"/>
                <a:gd name="T34" fmla="*/ 2 w 32"/>
                <a:gd name="T35" fmla="*/ 60 h 78"/>
                <a:gd name="T36" fmla="*/ 0 w 32"/>
                <a:gd name="T37" fmla="*/ 62 h 78"/>
                <a:gd name="T38" fmla="*/ 0 w 32"/>
                <a:gd name="T39" fmla="*/ 66 h 78"/>
                <a:gd name="T40" fmla="*/ 0 w 32"/>
                <a:gd name="T41" fmla="*/ 70 h 78"/>
                <a:gd name="T42" fmla="*/ 2 w 32"/>
                <a:gd name="T43" fmla="*/ 74 h 78"/>
                <a:gd name="T44" fmla="*/ 2 w 32"/>
                <a:gd name="T45" fmla="*/ 74 h 78"/>
                <a:gd name="T46" fmla="*/ 6 w 32"/>
                <a:gd name="T47" fmla="*/ 76 h 78"/>
                <a:gd name="T48" fmla="*/ 10 w 32"/>
                <a:gd name="T49" fmla="*/ 78 h 78"/>
                <a:gd name="T50" fmla="*/ 14 w 32"/>
                <a:gd name="T51" fmla="*/ 76 h 78"/>
                <a:gd name="T52" fmla="*/ 18 w 32"/>
                <a:gd name="T53" fmla="*/ 74 h 78"/>
                <a:gd name="T54" fmla="*/ 18 w 32"/>
                <a:gd name="T55" fmla="*/ 74 h 78"/>
                <a:gd name="T56" fmla="*/ 24 w 32"/>
                <a:gd name="T57" fmla="*/ 66 h 78"/>
                <a:gd name="T58" fmla="*/ 28 w 32"/>
                <a:gd name="T59" fmla="*/ 58 h 78"/>
                <a:gd name="T60" fmla="*/ 32 w 32"/>
                <a:gd name="T61" fmla="*/ 48 h 78"/>
                <a:gd name="T62" fmla="*/ 32 w 32"/>
                <a:gd name="T63" fmla="*/ 38 h 78"/>
                <a:gd name="T64" fmla="*/ 32 w 32"/>
                <a:gd name="T65" fmla="*/ 38 h 78"/>
                <a:gd name="T66" fmla="*/ 32 w 32"/>
                <a:gd name="T67" fmla="*/ 28 h 78"/>
                <a:gd name="T68" fmla="*/ 28 w 32"/>
                <a:gd name="T69" fmla="*/ 20 h 78"/>
                <a:gd name="T70" fmla="*/ 24 w 32"/>
                <a:gd name="T71" fmla="*/ 12 h 78"/>
                <a:gd name="T72" fmla="*/ 18 w 32"/>
                <a:gd name="T73" fmla="*/ 4 h 78"/>
                <a:gd name="T74" fmla="*/ 18 w 32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78">
                  <a:moveTo>
                    <a:pt x="18" y="4"/>
                  </a:moveTo>
                  <a:lnTo>
                    <a:pt x="18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0" y="2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5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6" y="76"/>
                  </a:lnTo>
                  <a:lnTo>
                    <a:pt x="10" y="78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4" y="66"/>
                  </a:lnTo>
                  <a:lnTo>
                    <a:pt x="28" y="58"/>
                  </a:lnTo>
                  <a:lnTo>
                    <a:pt x="32" y="4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28"/>
                  </a:lnTo>
                  <a:lnTo>
                    <a:pt x="28" y="20"/>
                  </a:lnTo>
                  <a:lnTo>
                    <a:pt x="24" y="12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32" name="Freeform 708"/>
            <p:cNvSpPr>
              <a:spLocks/>
            </p:cNvSpPr>
            <p:nvPr/>
          </p:nvSpPr>
          <p:spPr bwMode="auto">
            <a:xfrm>
              <a:off x="6605588" y="2155825"/>
              <a:ext cx="273050" cy="269875"/>
            </a:xfrm>
            <a:custGeom>
              <a:avLst/>
              <a:gdLst>
                <a:gd name="T0" fmla="*/ 160 w 172"/>
                <a:gd name="T1" fmla="*/ 2 h 170"/>
                <a:gd name="T2" fmla="*/ 98 w 172"/>
                <a:gd name="T3" fmla="*/ 44 h 170"/>
                <a:gd name="T4" fmla="*/ 98 w 172"/>
                <a:gd name="T5" fmla="*/ 44 h 170"/>
                <a:gd name="T6" fmla="*/ 86 w 172"/>
                <a:gd name="T7" fmla="*/ 50 h 170"/>
                <a:gd name="T8" fmla="*/ 72 w 172"/>
                <a:gd name="T9" fmla="*/ 52 h 170"/>
                <a:gd name="T10" fmla="*/ 14 w 172"/>
                <a:gd name="T11" fmla="*/ 52 h 170"/>
                <a:gd name="T12" fmla="*/ 14 w 172"/>
                <a:gd name="T13" fmla="*/ 52 h 170"/>
                <a:gd name="T14" fmla="*/ 8 w 172"/>
                <a:gd name="T15" fmla="*/ 54 h 170"/>
                <a:gd name="T16" fmla="*/ 4 w 172"/>
                <a:gd name="T17" fmla="*/ 56 h 170"/>
                <a:gd name="T18" fmla="*/ 0 w 172"/>
                <a:gd name="T19" fmla="*/ 62 h 170"/>
                <a:gd name="T20" fmla="*/ 0 w 172"/>
                <a:gd name="T21" fmla="*/ 68 h 170"/>
                <a:gd name="T22" fmla="*/ 0 w 172"/>
                <a:gd name="T23" fmla="*/ 102 h 170"/>
                <a:gd name="T24" fmla="*/ 0 w 172"/>
                <a:gd name="T25" fmla="*/ 102 h 170"/>
                <a:gd name="T26" fmla="*/ 0 w 172"/>
                <a:gd name="T27" fmla="*/ 108 h 170"/>
                <a:gd name="T28" fmla="*/ 4 w 172"/>
                <a:gd name="T29" fmla="*/ 112 h 170"/>
                <a:gd name="T30" fmla="*/ 8 w 172"/>
                <a:gd name="T31" fmla="*/ 116 h 170"/>
                <a:gd name="T32" fmla="*/ 14 w 172"/>
                <a:gd name="T33" fmla="*/ 116 h 170"/>
                <a:gd name="T34" fmla="*/ 72 w 172"/>
                <a:gd name="T35" fmla="*/ 116 h 170"/>
                <a:gd name="T36" fmla="*/ 72 w 172"/>
                <a:gd name="T37" fmla="*/ 116 h 170"/>
                <a:gd name="T38" fmla="*/ 86 w 172"/>
                <a:gd name="T39" fmla="*/ 120 h 170"/>
                <a:gd name="T40" fmla="*/ 98 w 172"/>
                <a:gd name="T41" fmla="*/ 126 h 170"/>
                <a:gd name="T42" fmla="*/ 160 w 172"/>
                <a:gd name="T43" fmla="*/ 168 h 170"/>
                <a:gd name="T44" fmla="*/ 160 w 172"/>
                <a:gd name="T45" fmla="*/ 168 h 170"/>
                <a:gd name="T46" fmla="*/ 164 w 172"/>
                <a:gd name="T47" fmla="*/ 170 h 170"/>
                <a:gd name="T48" fmla="*/ 168 w 172"/>
                <a:gd name="T49" fmla="*/ 170 h 170"/>
                <a:gd name="T50" fmla="*/ 172 w 172"/>
                <a:gd name="T51" fmla="*/ 168 h 170"/>
                <a:gd name="T52" fmla="*/ 172 w 172"/>
                <a:gd name="T53" fmla="*/ 162 h 170"/>
                <a:gd name="T54" fmla="*/ 172 w 172"/>
                <a:gd name="T55" fmla="*/ 100 h 170"/>
                <a:gd name="T56" fmla="*/ 172 w 172"/>
                <a:gd name="T57" fmla="*/ 100 h 170"/>
                <a:gd name="T58" fmla="*/ 172 w 172"/>
                <a:gd name="T59" fmla="*/ 70 h 170"/>
                <a:gd name="T60" fmla="*/ 172 w 172"/>
                <a:gd name="T61" fmla="*/ 8 h 170"/>
                <a:gd name="T62" fmla="*/ 172 w 172"/>
                <a:gd name="T63" fmla="*/ 8 h 170"/>
                <a:gd name="T64" fmla="*/ 172 w 172"/>
                <a:gd name="T65" fmla="*/ 2 h 170"/>
                <a:gd name="T66" fmla="*/ 168 w 172"/>
                <a:gd name="T67" fmla="*/ 0 h 170"/>
                <a:gd name="T68" fmla="*/ 164 w 172"/>
                <a:gd name="T69" fmla="*/ 0 h 170"/>
                <a:gd name="T70" fmla="*/ 160 w 172"/>
                <a:gd name="T71" fmla="*/ 2 h 170"/>
                <a:gd name="T72" fmla="*/ 160 w 172"/>
                <a:gd name="T7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2" h="170">
                  <a:moveTo>
                    <a:pt x="160" y="2"/>
                  </a:moveTo>
                  <a:lnTo>
                    <a:pt x="98" y="44"/>
                  </a:lnTo>
                  <a:lnTo>
                    <a:pt x="98" y="44"/>
                  </a:lnTo>
                  <a:lnTo>
                    <a:pt x="86" y="50"/>
                  </a:lnTo>
                  <a:lnTo>
                    <a:pt x="72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8" y="54"/>
                  </a:lnTo>
                  <a:lnTo>
                    <a:pt x="4" y="56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4" y="112"/>
                  </a:lnTo>
                  <a:lnTo>
                    <a:pt x="8" y="116"/>
                  </a:lnTo>
                  <a:lnTo>
                    <a:pt x="14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86" y="120"/>
                  </a:lnTo>
                  <a:lnTo>
                    <a:pt x="98" y="126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4" y="170"/>
                  </a:lnTo>
                  <a:lnTo>
                    <a:pt x="168" y="170"/>
                  </a:lnTo>
                  <a:lnTo>
                    <a:pt x="172" y="168"/>
                  </a:lnTo>
                  <a:lnTo>
                    <a:pt x="172" y="162"/>
                  </a:lnTo>
                  <a:lnTo>
                    <a:pt x="172" y="100"/>
                  </a:lnTo>
                  <a:lnTo>
                    <a:pt x="172" y="100"/>
                  </a:lnTo>
                  <a:lnTo>
                    <a:pt x="172" y="70"/>
                  </a:lnTo>
                  <a:lnTo>
                    <a:pt x="172" y="8"/>
                  </a:lnTo>
                  <a:lnTo>
                    <a:pt x="172" y="8"/>
                  </a:lnTo>
                  <a:lnTo>
                    <a:pt x="172" y="2"/>
                  </a:lnTo>
                  <a:lnTo>
                    <a:pt x="168" y="0"/>
                  </a:lnTo>
                  <a:lnTo>
                    <a:pt x="164" y="0"/>
                  </a:lnTo>
                  <a:lnTo>
                    <a:pt x="160" y="2"/>
                  </a:lnTo>
                  <a:lnTo>
                    <a:pt x="16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33" name="グループ化 1932"/>
          <p:cNvGrpSpPr/>
          <p:nvPr/>
        </p:nvGrpSpPr>
        <p:grpSpPr>
          <a:xfrm>
            <a:off x="2720129" y="2523479"/>
            <a:ext cx="403242" cy="434926"/>
            <a:chOff x="7818438" y="2051050"/>
            <a:chExt cx="444500" cy="479425"/>
          </a:xfrm>
        </p:grpSpPr>
        <p:sp>
          <p:nvSpPr>
            <p:cNvPr id="1934" name="Freeform 709"/>
            <p:cNvSpPr>
              <a:spLocks/>
            </p:cNvSpPr>
            <p:nvPr/>
          </p:nvSpPr>
          <p:spPr bwMode="auto">
            <a:xfrm>
              <a:off x="8002588" y="2051050"/>
              <a:ext cx="79375" cy="295275"/>
            </a:xfrm>
            <a:custGeom>
              <a:avLst/>
              <a:gdLst>
                <a:gd name="T0" fmla="*/ 24 w 50"/>
                <a:gd name="T1" fmla="*/ 186 h 186"/>
                <a:gd name="T2" fmla="*/ 24 w 50"/>
                <a:gd name="T3" fmla="*/ 186 h 186"/>
                <a:gd name="T4" fmla="*/ 34 w 50"/>
                <a:gd name="T5" fmla="*/ 184 h 186"/>
                <a:gd name="T6" fmla="*/ 42 w 50"/>
                <a:gd name="T7" fmla="*/ 180 h 186"/>
                <a:gd name="T8" fmla="*/ 48 w 50"/>
                <a:gd name="T9" fmla="*/ 172 h 186"/>
                <a:gd name="T10" fmla="*/ 50 w 50"/>
                <a:gd name="T11" fmla="*/ 162 h 186"/>
                <a:gd name="T12" fmla="*/ 50 w 50"/>
                <a:gd name="T13" fmla="*/ 24 h 186"/>
                <a:gd name="T14" fmla="*/ 50 w 50"/>
                <a:gd name="T15" fmla="*/ 24 h 186"/>
                <a:gd name="T16" fmla="*/ 48 w 50"/>
                <a:gd name="T17" fmla="*/ 16 h 186"/>
                <a:gd name="T18" fmla="*/ 42 w 50"/>
                <a:gd name="T19" fmla="*/ 8 h 186"/>
                <a:gd name="T20" fmla="*/ 34 w 50"/>
                <a:gd name="T21" fmla="*/ 2 h 186"/>
                <a:gd name="T22" fmla="*/ 24 w 50"/>
                <a:gd name="T23" fmla="*/ 0 h 186"/>
                <a:gd name="T24" fmla="*/ 24 w 50"/>
                <a:gd name="T25" fmla="*/ 0 h 186"/>
                <a:gd name="T26" fmla="*/ 16 w 50"/>
                <a:gd name="T27" fmla="*/ 2 h 186"/>
                <a:gd name="T28" fmla="*/ 8 w 50"/>
                <a:gd name="T29" fmla="*/ 8 h 186"/>
                <a:gd name="T30" fmla="*/ 2 w 50"/>
                <a:gd name="T31" fmla="*/ 16 h 186"/>
                <a:gd name="T32" fmla="*/ 0 w 50"/>
                <a:gd name="T33" fmla="*/ 24 h 186"/>
                <a:gd name="T34" fmla="*/ 0 w 50"/>
                <a:gd name="T35" fmla="*/ 162 h 186"/>
                <a:gd name="T36" fmla="*/ 0 w 50"/>
                <a:gd name="T37" fmla="*/ 162 h 186"/>
                <a:gd name="T38" fmla="*/ 2 w 50"/>
                <a:gd name="T39" fmla="*/ 172 h 186"/>
                <a:gd name="T40" fmla="*/ 8 w 50"/>
                <a:gd name="T41" fmla="*/ 180 h 186"/>
                <a:gd name="T42" fmla="*/ 16 w 50"/>
                <a:gd name="T43" fmla="*/ 184 h 186"/>
                <a:gd name="T44" fmla="*/ 24 w 50"/>
                <a:gd name="T45" fmla="*/ 186 h 186"/>
                <a:gd name="T46" fmla="*/ 24 w 50"/>
                <a:gd name="T4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186">
                  <a:moveTo>
                    <a:pt x="24" y="186"/>
                  </a:moveTo>
                  <a:lnTo>
                    <a:pt x="24" y="186"/>
                  </a:lnTo>
                  <a:lnTo>
                    <a:pt x="34" y="184"/>
                  </a:lnTo>
                  <a:lnTo>
                    <a:pt x="42" y="180"/>
                  </a:lnTo>
                  <a:lnTo>
                    <a:pt x="48" y="172"/>
                  </a:lnTo>
                  <a:lnTo>
                    <a:pt x="50" y="162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2" y="172"/>
                  </a:lnTo>
                  <a:lnTo>
                    <a:pt x="8" y="180"/>
                  </a:lnTo>
                  <a:lnTo>
                    <a:pt x="16" y="184"/>
                  </a:lnTo>
                  <a:lnTo>
                    <a:pt x="24" y="186"/>
                  </a:lnTo>
                  <a:lnTo>
                    <a:pt x="2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35" name="Freeform 710"/>
            <p:cNvSpPr>
              <a:spLocks/>
            </p:cNvSpPr>
            <p:nvPr/>
          </p:nvSpPr>
          <p:spPr bwMode="auto">
            <a:xfrm>
              <a:off x="7818438" y="2120900"/>
              <a:ext cx="444500" cy="409575"/>
            </a:xfrm>
            <a:custGeom>
              <a:avLst/>
              <a:gdLst>
                <a:gd name="T0" fmla="*/ 222 w 280"/>
                <a:gd name="T1" fmla="*/ 6 h 258"/>
                <a:gd name="T2" fmla="*/ 204 w 280"/>
                <a:gd name="T3" fmla="*/ 0 h 258"/>
                <a:gd name="T4" fmla="*/ 188 w 280"/>
                <a:gd name="T5" fmla="*/ 10 h 258"/>
                <a:gd name="T6" fmla="*/ 184 w 280"/>
                <a:gd name="T7" fmla="*/ 20 h 258"/>
                <a:gd name="T8" fmla="*/ 188 w 280"/>
                <a:gd name="T9" fmla="*/ 38 h 258"/>
                <a:gd name="T10" fmla="*/ 194 w 280"/>
                <a:gd name="T11" fmla="*/ 44 h 258"/>
                <a:gd name="T12" fmla="*/ 210 w 280"/>
                <a:gd name="T13" fmla="*/ 60 h 258"/>
                <a:gd name="T14" fmla="*/ 222 w 280"/>
                <a:gd name="T15" fmla="*/ 76 h 258"/>
                <a:gd name="T16" fmla="*/ 230 w 280"/>
                <a:gd name="T17" fmla="*/ 98 h 258"/>
                <a:gd name="T18" fmla="*/ 232 w 280"/>
                <a:gd name="T19" fmla="*/ 118 h 258"/>
                <a:gd name="T20" fmla="*/ 230 w 280"/>
                <a:gd name="T21" fmla="*/ 138 h 258"/>
                <a:gd name="T22" fmla="*/ 216 w 280"/>
                <a:gd name="T23" fmla="*/ 170 h 258"/>
                <a:gd name="T24" fmla="*/ 192 w 280"/>
                <a:gd name="T25" fmla="*/ 194 h 258"/>
                <a:gd name="T26" fmla="*/ 160 w 280"/>
                <a:gd name="T27" fmla="*/ 208 h 258"/>
                <a:gd name="T28" fmla="*/ 140 w 280"/>
                <a:gd name="T29" fmla="*/ 210 h 258"/>
                <a:gd name="T30" fmla="*/ 106 w 280"/>
                <a:gd name="T31" fmla="*/ 204 h 258"/>
                <a:gd name="T32" fmla="*/ 76 w 280"/>
                <a:gd name="T33" fmla="*/ 184 h 258"/>
                <a:gd name="T34" fmla="*/ 56 w 280"/>
                <a:gd name="T35" fmla="*/ 154 h 258"/>
                <a:gd name="T36" fmla="*/ 50 w 280"/>
                <a:gd name="T37" fmla="*/ 118 h 258"/>
                <a:gd name="T38" fmla="*/ 50 w 280"/>
                <a:gd name="T39" fmla="*/ 108 h 258"/>
                <a:gd name="T40" fmla="*/ 56 w 280"/>
                <a:gd name="T41" fmla="*/ 86 h 258"/>
                <a:gd name="T42" fmla="*/ 64 w 280"/>
                <a:gd name="T43" fmla="*/ 68 h 258"/>
                <a:gd name="T44" fmla="*/ 80 w 280"/>
                <a:gd name="T45" fmla="*/ 52 h 258"/>
                <a:gd name="T46" fmla="*/ 88 w 280"/>
                <a:gd name="T47" fmla="*/ 44 h 258"/>
                <a:gd name="T48" fmla="*/ 98 w 280"/>
                <a:gd name="T49" fmla="*/ 28 h 258"/>
                <a:gd name="T50" fmla="*/ 94 w 280"/>
                <a:gd name="T51" fmla="*/ 10 h 258"/>
                <a:gd name="T52" fmla="*/ 86 w 280"/>
                <a:gd name="T53" fmla="*/ 4 h 258"/>
                <a:gd name="T54" fmla="*/ 68 w 280"/>
                <a:gd name="T55" fmla="*/ 2 h 258"/>
                <a:gd name="T56" fmla="*/ 60 w 280"/>
                <a:gd name="T57" fmla="*/ 6 h 258"/>
                <a:gd name="T58" fmla="*/ 34 w 280"/>
                <a:gd name="T59" fmla="*/ 28 h 258"/>
                <a:gd name="T60" fmla="*/ 16 w 280"/>
                <a:gd name="T61" fmla="*/ 54 h 258"/>
                <a:gd name="T62" fmla="*/ 4 w 280"/>
                <a:gd name="T63" fmla="*/ 86 h 258"/>
                <a:gd name="T64" fmla="*/ 0 w 280"/>
                <a:gd name="T65" fmla="*/ 118 h 258"/>
                <a:gd name="T66" fmla="*/ 2 w 280"/>
                <a:gd name="T67" fmla="*/ 132 h 258"/>
                <a:gd name="T68" fmla="*/ 8 w 280"/>
                <a:gd name="T69" fmla="*/ 160 h 258"/>
                <a:gd name="T70" fmla="*/ 18 w 280"/>
                <a:gd name="T71" fmla="*/ 186 h 258"/>
                <a:gd name="T72" fmla="*/ 32 w 280"/>
                <a:gd name="T73" fmla="*/ 208 h 258"/>
                <a:gd name="T74" fmla="*/ 52 w 280"/>
                <a:gd name="T75" fmla="*/ 226 h 258"/>
                <a:gd name="T76" fmla="*/ 74 w 280"/>
                <a:gd name="T77" fmla="*/ 242 h 258"/>
                <a:gd name="T78" fmla="*/ 100 w 280"/>
                <a:gd name="T79" fmla="*/ 252 h 258"/>
                <a:gd name="T80" fmla="*/ 126 w 280"/>
                <a:gd name="T81" fmla="*/ 258 h 258"/>
                <a:gd name="T82" fmla="*/ 140 w 280"/>
                <a:gd name="T83" fmla="*/ 258 h 258"/>
                <a:gd name="T84" fmla="*/ 170 w 280"/>
                <a:gd name="T85" fmla="*/ 256 h 258"/>
                <a:gd name="T86" fmla="*/ 196 w 280"/>
                <a:gd name="T87" fmla="*/ 248 h 258"/>
                <a:gd name="T88" fmla="*/ 218 w 280"/>
                <a:gd name="T89" fmla="*/ 234 h 258"/>
                <a:gd name="T90" fmla="*/ 240 w 280"/>
                <a:gd name="T91" fmla="*/ 218 h 258"/>
                <a:gd name="T92" fmla="*/ 256 w 280"/>
                <a:gd name="T93" fmla="*/ 196 h 258"/>
                <a:gd name="T94" fmla="*/ 270 w 280"/>
                <a:gd name="T95" fmla="*/ 174 h 258"/>
                <a:gd name="T96" fmla="*/ 278 w 280"/>
                <a:gd name="T97" fmla="*/ 146 h 258"/>
                <a:gd name="T98" fmla="*/ 280 w 280"/>
                <a:gd name="T99" fmla="*/ 118 h 258"/>
                <a:gd name="T100" fmla="*/ 280 w 280"/>
                <a:gd name="T101" fmla="*/ 102 h 258"/>
                <a:gd name="T102" fmla="*/ 272 w 280"/>
                <a:gd name="T103" fmla="*/ 70 h 258"/>
                <a:gd name="T104" fmla="*/ 256 w 280"/>
                <a:gd name="T105" fmla="*/ 40 h 258"/>
                <a:gd name="T106" fmla="*/ 236 w 280"/>
                <a:gd name="T107" fmla="*/ 16 h 258"/>
                <a:gd name="T108" fmla="*/ 222 w 280"/>
                <a:gd name="T109" fmla="*/ 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0" h="258">
                  <a:moveTo>
                    <a:pt x="222" y="6"/>
                  </a:moveTo>
                  <a:lnTo>
                    <a:pt x="222" y="6"/>
                  </a:lnTo>
                  <a:lnTo>
                    <a:pt x="214" y="2"/>
                  </a:lnTo>
                  <a:lnTo>
                    <a:pt x="204" y="0"/>
                  </a:lnTo>
                  <a:lnTo>
                    <a:pt x="196" y="4"/>
                  </a:lnTo>
                  <a:lnTo>
                    <a:pt x="188" y="10"/>
                  </a:lnTo>
                  <a:lnTo>
                    <a:pt x="188" y="10"/>
                  </a:lnTo>
                  <a:lnTo>
                    <a:pt x="184" y="20"/>
                  </a:lnTo>
                  <a:lnTo>
                    <a:pt x="184" y="28"/>
                  </a:lnTo>
                  <a:lnTo>
                    <a:pt x="188" y="38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202" y="52"/>
                  </a:lnTo>
                  <a:lnTo>
                    <a:pt x="210" y="60"/>
                  </a:lnTo>
                  <a:lnTo>
                    <a:pt x="216" y="68"/>
                  </a:lnTo>
                  <a:lnTo>
                    <a:pt x="222" y="76"/>
                  </a:lnTo>
                  <a:lnTo>
                    <a:pt x="226" y="86"/>
                  </a:lnTo>
                  <a:lnTo>
                    <a:pt x="230" y="98"/>
                  </a:lnTo>
                  <a:lnTo>
                    <a:pt x="232" y="10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30" y="138"/>
                  </a:lnTo>
                  <a:lnTo>
                    <a:pt x="226" y="154"/>
                  </a:lnTo>
                  <a:lnTo>
                    <a:pt x="216" y="170"/>
                  </a:lnTo>
                  <a:lnTo>
                    <a:pt x="206" y="184"/>
                  </a:lnTo>
                  <a:lnTo>
                    <a:pt x="192" y="194"/>
                  </a:lnTo>
                  <a:lnTo>
                    <a:pt x="176" y="204"/>
                  </a:lnTo>
                  <a:lnTo>
                    <a:pt x="160" y="208"/>
                  </a:lnTo>
                  <a:lnTo>
                    <a:pt x="140" y="210"/>
                  </a:lnTo>
                  <a:lnTo>
                    <a:pt x="140" y="210"/>
                  </a:lnTo>
                  <a:lnTo>
                    <a:pt x="122" y="208"/>
                  </a:lnTo>
                  <a:lnTo>
                    <a:pt x="106" y="204"/>
                  </a:lnTo>
                  <a:lnTo>
                    <a:pt x="90" y="194"/>
                  </a:lnTo>
                  <a:lnTo>
                    <a:pt x="76" y="184"/>
                  </a:lnTo>
                  <a:lnTo>
                    <a:pt x="64" y="170"/>
                  </a:lnTo>
                  <a:lnTo>
                    <a:pt x="56" y="154"/>
                  </a:lnTo>
                  <a:lnTo>
                    <a:pt x="52" y="138"/>
                  </a:lnTo>
                  <a:lnTo>
                    <a:pt x="50" y="118"/>
                  </a:lnTo>
                  <a:lnTo>
                    <a:pt x="50" y="118"/>
                  </a:lnTo>
                  <a:lnTo>
                    <a:pt x="50" y="108"/>
                  </a:lnTo>
                  <a:lnTo>
                    <a:pt x="52" y="98"/>
                  </a:lnTo>
                  <a:lnTo>
                    <a:pt x="56" y="86"/>
                  </a:lnTo>
                  <a:lnTo>
                    <a:pt x="60" y="76"/>
                  </a:lnTo>
                  <a:lnTo>
                    <a:pt x="64" y="68"/>
                  </a:lnTo>
                  <a:lnTo>
                    <a:pt x="72" y="60"/>
                  </a:lnTo>
                  <a:lnTo>
                    <a:pt x="80" y="52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4" y="38"/>
                  </a:lnTo>
                  <a:lnTo>
                    <a:pt x="98" y="28"/>
                  </a:lnTo>
                  <a:lnTo>
                    <a:pt x="98" y="2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86" y="4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6" y="16"/>
                  </a:lnTo>
                  <a:lnTo>
                    <a:pt x="34" y="28"/>
                  </a:lnTo>
                  <a:lnTo>
                    <a:pt x="24" y="40"/>
                  </a:lnTo>
                  <a:lnTo>
                    <a:pt x="16" y="54"/>
                  </a:lnTo>
                  <a:lnTo>
                    <a:pt x="10" y="70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2" y="132"/>
                  </a:lnTo>
                  <a:lnTo>
                    <a:pt x="4" y="146"/>
                  </a:lnTo>
                  <a:lnTo>
                    <a:pt x="8" y="160"/>
                  </a:lnTo>
                  <a:lnTo>
                    <a:pt x="12" y="174"/>
                  </a:lnTo>
                  <a:lnTo>
                    <a:pt x="18" y="186"/>
                  </a:lnTo>
                  <a:lnTo>
                    <a:pt x="24" y="196"/>
                  </a:lnTo>
                  <a:lnTo>
                    <a:pt x="32" y="208"/>
                  </a:lnTo>
                  <a:lnTo>
                    <a:pt x="42" y="218"/>
                  </a:lnTo>
                  <a:lnTo>
                    <a:pt x="52" y="226"/>
                  </a:lnTo>
                  <a:lnTo>
                    <a:pt x="62" y="234"/>
                  </a:lnTo>
                  <a:lnTo>
                    <a:pt x="74" y="242"/>
                  </a:lnTo>
                  <a:lnTo>
                    <a:pt x="86" y="248"/>
                  </a:lnTo>
                  <a:lnTo>
                    <a:pt x="100" y="252"/>
                  </a:lnTo>
                  <a:lnTo>
                    <a:pt x="112" y="256"/>
                  </a:lnTo>
                  <a:lnTo>
                    <a:pt x="126" y="258"/>
                  </a:lnTo>
                  <a:lnTo>
                    <a:pt x="140" y="258"/>
                  </a:lnTo>
                  <a:lnTo>
                    <a:pt x="140" y="258"/>
                  </a:lnTo>
                  <a:lnTo>
                    <a:pt x="156" y="258"/>
                  </a:lnTo>
                  <a:lnTo>
                    <a:pt x="170" y="256"/>
                  </a:lnTo>
                  <a:lnTo>
                    <a:pt x="182" y="252"/>
                  </a:lnTo>
                  <a:lnTo>
                    <a:pt x="196" y="248"/>
                  </a:lnTo>
                  <a:lnTo>
                    <a:pt x="208" y="242"/>
                  </a:lnTo>
                  <a:lnTo>
                    <a:pt x="218" y="234"/>
                  </a:lnTo>
                  <a:lnTo>
                    <a:pt x="230" y="226"/>
                  </a:lnTo>
                  <a:lnTo>
                    <a:pt x="240" y="218"/>
                  </a:lnTo>
                  <a:lnTo>
                    <a:pt x="248" y="208"/>
                  </a:lnTo>
                  <a:lnTo>
                    <a:pt x="256" y="196"/>
                  </a:lnTo>
                  <a:lnTo>
                    <a:pt x="264" y="186"/>
                  </a:lnTo>
                  <a:lnTo>
                    <a:pt x="270" y="174"/>
                  </a:lnTo>
                  <a:lnTo>
                    <a:pt x="274" y="160"/>
                  </a:lnTo>
                  <a:lnTo>
                    <a:pt x="278" y="146"/>
                  </a:lnTo>
                  <a:lnTo>
                    <a:pt x="280" y="132"/>
                  </a:lnTo>
                  <a:lnTo>
                    <a:pt x="280" y="118"/>
                  </a:lnTo>
                  <a:lnTo>
                    <a:pt x="280" y="118"/>
                  </a:lnTo>
                  <a:lnTo>
                    <a:pt x="280" y="102"/>
                  </a:lnTo>
                  <a:lnTo>
                    <a:pt x="276" y="86"/>
                  </a:lnTo>
                  <a:lnTo>
                    <a:pt x="272" y="70"/>
                  </a:lnTo>
                  <a:lnTo>
                    <a:pt x="266" y="54"/>
                  </a:lnTo>
                  <a:lnTo>
                    <a:pt x="256" y="40"/>
                  </a:lnTo>
                  <a:lnTo>
                    <a:pt x="246" y="28"/>
                  </a:lnTo>
                  <a:lnTo>
                    <a:pt x="236" y="16"/>
                  </a:lnTo>
                  <a:lnTo>
                    <a:pt x="222" y="6"/>
                  </a:lnTo>
                  <a:lnTo>
                    <a:pt x="22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936" name="Freeform 711"/>
          <p:cNvSpPr>
            <a:spLocks/>
          </p:cNvSpPr>
          <p:nvPr/>
        </p:nvSpPr>
        <p:spPr bwMode="auto">
          <a:xfrm>
            <a:off x="7059905" y="4589244"/>
            <a:ext cx="406123" cy="434926"/>
          </a:xfrm>
          <a:custGeom>
            <a:avLst/>
            <a:gdLst>
              <a:gd name="T0" fmla="*/ 156 w 282"/>
              <a:gd name="T1" fmla="*/ 2 h 302"/>
              <a:gd name="T2" fmla="*/ 128 w 282"/>
              <a:gd name="T3" fmla="*/ 2 h 302"/>
              <a:gd name="T4" fmla="*/ 100 w 282"/>
              <a:gd name="T5" fmla="*/ 8 h 302"/>
              <a:gd name="T6" fmla="*/ 76 w 282"/>
              <a:gd name="T7" fmla="*/ 20 h 302"/>
              <a:gd name="T8" fmla="*/ 54 w 282"/>
              <a:gd name="T9" fmla="*/ 36 h 302"/>
              <a:gd name="T10" fmla="*/ 20 w 282"/>
              <a:gd name="T11" fmla="*/ 76 h 302"/>
              <a:gd name="T12" fmla="*/ 8 w 282"/>
              <a:gd name="T13" fmla="*/ 98 h 302"/>
              <a:gd name="T14" fmla="*/ 4 w 282"/>
              <a:gd name="T15" fmla="*/ 122 h 302"/>
              <a:gd name="T16" fmla="*/ 2 w 282"/>
              <a:gd name="T17" fmla="*/ 146 h 302"/>
              <a:gd name="T18" fmla="*/ 2 w 282"/>
              <a:gd name="T19" fmla="*/ 166 h 302"/>
              <a:gd name="T20" fmla="*/ 10 w 282"/>
              <a:gd name="T21" fmla="*/ 198 h 302"/>
              <a:gd name="T22" fmla="*/ 30 w 282"/>
              <a:gd name="T23" fmla="*/ 232 h 302"/>
              <a:gd name="T24" fmla="*/ 40 w 282"/>
              <a:gd name="T25" fmla="*/ 246 h 302"/>
              <a:gd name="T26" fmla="*/ 148 w 282"/>
              <a:gd name="T27" fmla="*/ 302 h 302"/>
              <a:gd name="T28" fmla="*/ 130 w 282"/>
              <a:gd name="T29" fmla="*/ 154 h 302"/>
              <a:gd name="T30" fmla="*/ 92 w 282"/>
              <a:gd name="T31" fmla="*/ 194 h 302"/>
              <a:gd name="T32" fmla="*/ 78 w 282"/>
              <a:gd name="T33" fmla="*/ 172 h 302"/>
              <a:gd name="T34" fmla="*/ 72 w 282"/>
              <a:gd name="T35" fmla="*/ 140 h 302"/>
              <a:gd name="T36" fmla="*/ 72 w 282"/>
              <a:gd name="T37" fmla="*/ 132 h 302"/>
              <a:gd name="T38" fmla="*/ 74 w 282"/>
              <a:gd name="T39" fmla="*/ 118 h 302"/>
              <a:gd name="T40" fmla="*/ 86 w 282"/>
              <a:gd name="T41" fmla="*/ 94 h 302"/>
              <a:gd name="T42" fmla="*/ 108 w 282"/>
              <a:gd name="T43" fmla="*/ 72 h 302"/>
              <a:gd name="T44" fmla="*/ 138 w 282"/>
              <a:gd name="T45" fmla="*/ 60 h 302"/>
              <a:gd name="T46" fmla="*/ 154 w 282"/>
              <a:gd name="T47" fmla="*/ 58 h 302"/>
              <a:gd name="T48" fmla="*/ 186 w 282"/>
              <a:gd name="T49" fmla="*/ 64 h 302"/>
              <a:gd name="T50" fmla="*/ 214 w 282"/>
              <a:gd name="T51" fmla="*/ 82 h 302"/>
              <a:gd name="T52" fmla="*/ 234 w 282"/>
              <a:gd name="T53" fmla="*/ 106 h 302"/>
              <a:gd name="T54" fmla="*/ 244 w 282"/>
              <a:gd name="T55" fmla="*/ 136 h 302"/>
              <a:gd name="T56" fmla="*/ 246 w 282"/>
              <a:gd name="T57" fmla="*/ 148 h 302"/>
              <a:gd name="T58" fmla="*/ 244 w 282"/>
              <a:gd name="T59" fmla="*/ 174 h 302"/>
              <a:gd name="T60" fmla="*/ 234 w 282"/>
              <a:gd name="T61" fmla="*/ 202 h 302"/>
              <a:gd name="T62" fmla="*/ 218 w 282"/>
              <a:gd name="T63" fmla="*/ 236 h 302"/>
              <a:gd name="T64" fmla="*/ 232 w 282"/>
              <a:gd name="T65" fmla="*/ 228 h 302"/>
              <a:gd name="T66" fmla="*/ 246 w 282"/>
              <a:gd name="T67" fmla="*/ 220 h 302"/>
              <a:gd name="T68" fmla="*/ 262 w 282"/>
              <a:gd name="T69" fmla="*/ 200 h 302"/>
              <a:gd name="T70" fmla="*/ 276 w 282"/>
              <a:gd name="T71" fmla="*/ 172 h 302"/>
              <a:gd name="T72" fmla="*/ 282 w 282"/>
              <a:gd name="T73" fmla="*/ 132 h 302"/>
              <a:gd name="T74" fmla="*/ 282 w 282"/>
              <a:gd name="T75" fmla="*/ 122 h 302"/>
              <a:gd name="T76" fmla="*/ 274 w 282"/>
              <a:gd name="T77" fmla="*/ 88 h 302"/>
              <a:gd name="T78" fmla="*/ 248 w 282"/>
              <a:gd name="T79" fmla="*/ 46 h 302"/>
              <a:gd name="T80" fmla="*/ 218 w 282"/>
              <a:gd name="T81" fmla="*/ 22 h 302"/>
              <a:gd name="T82" fmla="*/ 196 w 282"/>
              <a:gd name="T83" fmla="*/ 10 h 302"/>
              <a:gd name="T84" fmla="*/ 170 w 282"/>
              <a:gd name="T85" fmla="*/ 2 h 302"/>
              <a:gd name="T86" fmla="*/ 156 w 282"/>
              <a:gd name="T87" fmla="*/ 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2" h="302">
                <a:moveTo>
                  <a:pt x="156" y="2"/>
                </a:moveTo>
                <a:lnTo>
                  <a:pt x="156" y="2"/>
                </a:lnTo>
                <a:lnTo>
                  <a:pt x="142" y="0"/>
                </a:lnTo>
                <a:lnTo>
                  <a:pt x="128" y="2"/>
                </a:lnTo>
                <a:lnTo>
                  <a:pt x="114" y="4"/>
                </a:lnTo>
                <a:lnTo>
                  <a:pt x="100" y="8"/>
                </a:lnTo>
                <a:lnTo>
                  <a:pt x="88" y="14"/>
                </a:lnTo>
                <a:lnTo>
                  <a:pt x="76" y="20"/>
                </a:lnTo>
                <a:lnTo>
                  <a:pt x="64" y="26"/>
                </a:lnTo>
                <a:lnTo>
                  <a:pt x="54" y="36"/>
                </a:lnTo>
                <a:lnTo>
                  <a:pt x="34" y="54"/>
                </a:lnTo>
                <a:lnTo>
                  <a:pt x="20" y="76"/>
                </a:lnTo>
                <a:lnTo>
                  <a:pt x="14" y="86"/>
                </a:lnTo>
                <a:lnTo>
                  <a:pt x="8" y="98"/>
                </a:lnTo>
                <a:lnTo>
                  <a:pt x="6" y="110"/>
                </a:lnTo>
                <a:lnTo>
                  <a:pt x="4" y="122"/>
                </a:lnTo>
                <a:lnTo>
                  <a:pt x="4" y="122"/>
                </a:lnTo>
                <a:lnTo>
                  <a:pt x="2" y="146"/>
                </a:lnTo>
                <a:lnTo>
                  <a:pt x="2" y="146"/>
                </a:lnTo>
                <a:lnTo>
                  <a:pt x="2" y="166"/>
                </a:lnTo>
                <a:lnTo>
                  <a:pt x="6" y="182"/>
                </a:lnTo>
                <a:lnTo>
                  <a:pt x="10" y="198"/>
                </a:lnTo>
                <a:lnTo>
                  <a:pt x="16" y="210"/>
                </a:lnTo>
                <a:lnTo>
                  <a:pt x="30" y="232"/>
                </a:lnTo>
                <a:lnTo>
                  <a:pt x="40" y="246"/>
                </a:lnTo>
                <a:lnTo>
                  <a:pt x="40" y="246"/>
                </a:lnTo>
                <a:lnTo>
                  <a:pt x="0" y="284"/>
                </a:lnTo>
                <a:lnTo>
                  <a:pt x="148" y="302"/>
                </a:lnTo>
                <a:lnTo>
                  <a:pt x="130" y="154"/>
                </a:lnTo>
                <a:lnTo>
                  <a:pt x="130" y="154"/>
                </a:lnTo>
                <a:lnTo>
                  <a:pt x="92" y="194"/>
                </a:lnTo>
                <a:lnTo>
                  <a:pt x="92" y="194"/>
                </a:lnTo>
                <a:lnTo>
                  <a:pt x="86" y="184"/>
                </a:lnTo>
                <a:lnTo>
                  <a:pt x="78" y="172"/>
                </a:lnTo>
                <a:lnTo>
                  <a:pt x="74" y="158"/>
                </a:lnTo>
                <a:lnTo>
                  <a:pt x="72" y="140"/>
                </a:lnTo>
                <a:lnTo>
                  <a:pt x="72" y="140"/>
                </a:lnTo>
                <a:lnTo>
                  <a:pt x="72" y="132"/>
                </a:lnTo>
                <a:lnTo>
                  <a:pt x="72" y="132"/>
                </a:lnTo>
                <a:lnTo>
                  <a:pt x="74" y="118"/>
                </a:lnTo>
                <a:lnTo>
                  <a:pt x="80" y="106"/>
                </a:lnTo>
                <a:lnTo>
                  <a:pt x="86" y="94"/>
                </a:lnTo>
                <a:lnTo>
                  <a:pt x="96" y="82"/>
                </a:lnTo>
                <a:lnTo>
                  <a:pt x="108" y="72"/>
                </a:lnTo>
                <a:lnTo>
                  <a:pt x="122" y="64"/>
                </a:lnTo>
                <a:lnTo>
                  <a:pt x="138" y="60"/>
                </a:lnTo>
                <a:lnTo>
                  <a:pt x="154" y="58"/>
                </a:lnTo>
                <a:lnTo>
                  <a:pt x="154" y="58"/>
                </a:lnTo>
                <a:lnTo>
                  <a:pt x="170" y="60"/>
                </a:lnTo>
                <a:lnTo>
                  <a:pt x="186" y="64"/>
                </a:lnTo>
                <a:lnTo>
                  <a:pt x="202" y="72"/>
                </a:lnTo>
                <a:lnTo>
                  <a:pt x="214" y="82"/>
                </a:lnTo>
                <a:lnTo>
                  <a:pt x="226" y="94"/>
                </a:lnTo>
                <a:lnTo>
                  <a:pt x="234" y="106"/>
                </a:lnTo>
                <a:lnTo>
                  <a:pt x="240" y="122"/>
                </a:lnTo>
                <a:lnTo>
                  <a:pt x="244" y="136"/>
                </a:lnTo>
                <a:lnTo>
                  <a:pt x="244" y="136"/>
                </a:lnTo>
                <a:lnTo>
                  <a:pt x="246" y="148"/>
                </a:lnTo>
                <a:lnTo>
                  <a:pt x="246" y="162"/>
                </a:lnTo>
                <a:lnTo>
                  <a:pt x="244" y="174"/>
                </a:lnTo>
                <a:lnTo>
                  <a:pt x="242" y="184"/>
                </a:lnTo>
                <a:lnTo>
                  <a:pt x="234" y="202"/>
                </a:lnTo>
                <a:lnTo>
                  <a:pt x="228" y="216"/>
                </a:lnTo>
                <a:lnTo>
                  <a:pt x="218" y="236"/>
                </a:lnTo>
                <a:lnTo>
                  <a:pt x="232" y="228"/>
                </a:lnTo>
                <a:lnTo>
                  <a:pt x="232" y="228"/>
                </a:lnTo>
                <a:lnTo>
                  <a:pt x="238" y="226"/>
                </a:lnTo>
                <a:lnTo>
                  <a:pt x="246" y="220"/>
                </a:lnTo>
                <a:lnTo>
                  <a:pt x="254" y="212"/>
                </a:lnTo>
                <a:lnTo>
                  <a:pt x="262" y="200"/>
                </a:lnTo>
                <a:lnTo>
                  <a:pt x="270" y="188"/>
                </a:lnTo>
                <a:lnTo>
                  <a:pt x="276" y="172"/>
                </a:lnTo>
                <a:lnTo>
                  <a:pt x="280" y="154"/>
                </a:lnTo>
                <a:lnTo>
                  <a:pt x="282" y="132"/>
                </a:lnTo>
                <a:lnTo>
                  <a:pt x="282" y="132"/>
                </a:lnTo>
                <a:lnTo>
                  <a:pt x="282" y="122"/>
                </a:lnTo>
                <a:lnTo>
                  <a:pt x="280" y="110"/>
                </a:lnTo>
                <a:lnTo>
                  <a:pt x="274" y="88"/>
                </a:lnTo>
                <a:lnTo>
                  <a:pt x="262" y="66"/>
                </a:lnTo>
                <a:lnTo>
                  <a:pt x="248" y="46"/>
                </a:lnTo>
                <a:lnTo>
                  <a:pt x="228" y="30"/>
                </a:lnTo>
                <a:lnTo>
                  <a:pt x="218" y="22"/>
                </a:lnTo>
                <a:lnTo>
                  <a:pt x="208" y="16"/>
                </a:lnTo>
                <a:lnTo>
                  <a:pt x="196" y="10"/>
                </a:lnTo>
                <a:lnTo>
                  <a:pt x="182" y="6"/>
                </a:lnTo>
                <a:lnTo>
                  <a:pt x="170" y="2"/>
                </a:lnTo>
                <a:lnTo>
                  <a:pt x="156" y="2"/>
                </a:lnTo>
                <a:lnTo>
                  <a:pt x="156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937" name="グループ化 1936"/>
          <p:cNvGrpSpPr/>
          <p:nvPr/>
        </p:nvGrpSpPr>
        <p:grpSpPr>
          <a:xfrm>
            <a:off x="2161350" y="2627170"/>
            <a:ext cx="434926" cy="218903"/>
            <a:chOff x="6474620" y="3000375"/>
            <a:chExt cx="479425" cy="241300"/>
          </a:xfrm>
        </p:grpSpPr>
        <p:sp>
          <p:nvSpPr>
            <p:cNvPr id="1938" name="Freeform 7"/>
            <p:cNvSpPr>
              <a:spLocks/>
            </p:cNvSpPr>
            <p:nvPr/>
          </p:nvSpPr>
          <p:spPr bwMode="auto">
            <a:xfrm>
              <a:off x="6474620" y="3000375"/>
              <a:ext cx="479425" cy="241300"/>
            </a:xfrm>
            <a:custGeom>
              <a:avLst/>
              <a:gdLst>
                <a:gd name="T0" fmla="*/ 296 w 302"/>
                <a:gd name="T1" fmla="*/ 52 h 152"/>
                <a:gd name="T2" fmla="*/ 294 w 302"/>
                <a:gd name="T3" fmla="*/ 46 h 152"/>
                <a:gd name="T4" fmla="*/ 278 w 302"/>
                <a:gd name="T5" fmla="*/ 26 h 152"/>
                <a:gd name="T6" fmla="*/ 254 w 302"/>
                <a:gd name="T7" fmla="*/ 12 h 152"/>
                <a:gd name="T8" fmla="*/ 242 w 302"/>
                <a:gd name="T9" fmla="*/ 8 h 152"/>
                <a:gd name="T10" fmla="*/ 226 w 302"/>
                <a:gd name="T11" fmla="*/ 6 h 152"/>
                <a:gd name="T12" fmla="*/ 208 w 302"/>
                <a:gd name="T13" fmla="*/ 8 h 152"/>
                <a:gd name="T14" fmla="*/ 192 w 302"/>
                <a:gd name="T15" fmla="*/ 14 h 152"/>
                <a:gd name="T16" fmla="*/ 176 w 302"/>
                <a:gd name="T17" fmla="*/ 12 h 152"/>
                <a:gd name="T18" fmla="*/ 166 w 302"/>
                <a:gd name="T19" fmla="*/ 8 h 152"/>
                <a:gd name="T20" fmla="*/ 164 w 302"/>
                <a:gd name="T21" fmla="*/ 6 h 152"/>
                <a:gd name="T22" fmla="*/ 164 w 302"/>
                <a:gd name="T23" fmla="*/ 6 h 152"/>
                <a:gd name="T24" fmla="*/ 158 w 302"/>
                <a:gd name="T25" fmla="*/ 2 h 152"/>
                <a:gd name="T26" fmla="*/ 152 w 302"/>
                <a:gd name="T27" fmla="*/ 0 h 152"/>
                <a:gd name="T28" fmla="*/ 138 w 302"/>
                <a:gd name="T29" fmla="*/ 6 h 152"/>
                <a:gd name="T30" fmla="*/ 138 w 302"/>
                <a:gd name="T31" fmla="*/ 6 h 152"/>
                <a:gd name="T32" fmla="*/ 138 w 302"/>
                <a:gd name="T33" fmla="*/ 6 h 152"/>
                <a:gd name="T34" fmla="*/ 136 w 302"/>
                <a:gd name="T35" fmla="*/ 8 h 152"/>
                <a:gd name="T36" fmla="*/ 120 w 302"/>
                <a:gd name="T37" fmla="*/ 14 h 152"/>
                <a:gd name="T38" fmla="*/ 110 w 302"/>
                <a:gd name="T39" fmla="*/ 14 h 152"/>
                <a:gd name="T40" fmla="*/ 86 w 302"/>
                <a:gd name="T41" fmla="*/ 6 h 152"/>
                <a:gd name="T42" fmla="*/ 76 w 302"/>
                <a:gd name="T43" fmla="*/ 6 h 152"/>
                <a:gd name="T44" fmla="*/ 48 w 302"/>
                <a:gd name="T45" fmla="*/ 12 h 152"/>
                <a:gd name="T46" fmla="*/ 36 w 302"/>
                <a:gd name="T47" fmla="*/ 18 h 152"/>
                <a:gd name="T48" fmla="*/ 16 w 302"/>
                <a:gd name="T49" fmla="*/ 34 h 152"/>
                <a:gd name="T50" fmla="*/ 10 w 302"/>
                <a:gd name="T51" fmla="*/ 46 h 152"/>
                <a:gd name="T52" fmla="*/ 6 w 302"/>
                <a:gd name="T53" fmla="*/ 52 h 152"/>
                <a:gd name="T54" fmla="*/ 0 w 302"/>
                <a:gd name="T55" fmla="*/ 80 h 152"/>
                <a:gd name="T56" fmla="*/ 2 w 302"/>
                <a:gd name="T57" fmla="*/ 94 h 152"/>
                <a:gd name="T58" fmla="*/ 12 w 302"/>
                <a:gd name="T59" fmla="*/ 120 h 152"/>
                <a:gd name="T60" fmla="*/ 32 w 302"/>
                <a:gd name="T61" fmla="*/ 140 h 152"/>
                <a:gd name="T62" fmla="*/ 58 w 302"/>
                <a:gd name="T63" fmla="*/ 150 h 152"/>
                <a:gd name="T64" fmla="*/ 72 w 302"/>
                <a:gd name="T65" fmla="*/ 152 h 152"/>
                <a:gd name="T66" fmla="*/ 96 w 302"/>
                <a:gd name="T67" fmla="*/ 148 h 152"/>
                <a:gd name="T68" fmla="*/ 114 w 302"/>
                <a:gd name="T69" fmla="*/ 138 h 152"/>
                <a:gd name="T70" fmla="*/ 130 w 302"/>
                <a:gd name="T71" fmla="*/ 122 h 152"/>
                <a:gd name="T72" fmla="*/ 140 w 302"/>
                <a:gd name="T73" fmla="*/ 102 h 152"/>
                <a:gd name="T74" fmla="*/ 144 w 302"/>
                <a:gd name="T75" fmla="*/ 90 h 152"/>
                <a:gd name="T76" fmla="*/ 146 w 302"/>
                <a:gd name="T77" fmla="*/ 76 h 152"/>
                <a:gd name="T78" fmla="*/ 144 w 302"/>
                <a:gd name="T79" fmla="*/ 60 h 152"/>
                <a:gd name="T80" fmla="*/ 152 w 302"/>
                <a:gd name="T81" fmla="*/ 40 h 152"/>
                <a:gd name="T82" fmla="*/ 154 w 302"/>
                <a:gd name="T83" fmla="*/ 44 h 152"/>
                <a:gd name="T84" fmla="*/ 158 w 302"/>
                <a:gd name="T85" fmla="*/ 60 h 152"/>
                <a:gd name="T86" fmla="*/ 156 w 302"/>
                <a:gd name="T87" fmla="*/ 76 h 152"/>
                <a:gd name="T88" fmla="*/ 162 w 302"/>
                <a:gd name="T89" fmla="*/ 104 h 152"/>
                <a:gd name="T90" fmla="*/ 168 w 302"/>
                <a:gd name="T91" fmla="*/ 114 h 152"/>
                <a:gd name="T92" fmla="*/ 180 w 302"/>
                <a:gd name="T93" fmla="*/ 130 h 152"/>
                <a:gd name="T94" fmla="*/ 198 w 302"/>
                <a:gd name="T95" fmla="*/ 144 h 152"/>
                <a:gd name="T96" fmla="*/ 218 w 302"/>
                <a:gd name="T97" fmla="*/ 150 h 152"/>
                <a:gd name="T98" fmla="*/ 230 w 302"/>
                <a:gd name="T99" fmla="*/ 152 h 152"/>
                <a:gd name="T100" fmla="*/ 258 w 302"/>
                <a:gd name="T101" fmla="*/ 146 h 152"/>
                <a:gd name="T102" fmla="*/ 282 w 302"/>
                <a:gd name="T103" fmla="*/ 130 h 152"/>
                <a:gd name="T104" fmla="*/ 296 w 302"/>
                <a:gd name="T105" fmla="*/ 108 h 152"/>
                <a:gd name="T106" fmla="*/ 302 w 302"/>
                <a:gd name="T107" fmla="*/ 80 h 152"/>
                <a:gd name="T108" fmla="*/ 302 w 302"/>
                <a:gd name="T109" fmla="*/ 66 h 152"/>
                <a:gd name="T110" fmla="*/ 296 w 302"/>
                <a:gd name="T111" fmla="*/ 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2" h="152">
                  <a:moveTo>
                    <a:pt x="296" y="52"/>
                  </a:moveTo>
                  <a:lnTo>
                    <a:pt x="296" y="52"/>
                  </a:lnTo>
                  <a:lnTo>
                    <a:pt x="294" y="46"/>
                  </a:lnTo>
                  <a:lnTo>
                    <a:pt x="294" y="46"/>
                  </a:lnTo>
                  <a:lnTo>
                    <a:pt x="286" y="34"/>
                  </a:lnTo>
                  <a:lnTo>
                    <a:pt x="278" y="26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54" y="12"/>
                  </a:lnTo>
                  <a:lnTo>
                    <a:pt x="242" y="8"/>
                  </a:lnTo>
                  <a:lnTo>
                    <a:pt x="226" y="6"/>
                  </a:lnTo>
                  <a:lnTo>
                    <a:pt x="226" y="6"/>
                  </a:lnTo>
                  <a:lnTo>
                    <a:pt x="218" y="6"/>
                  </a:lnTo>
                  <a:lnTo>
                    <a:pt x="208" y="8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182" y="14"/>
                  </a:lnTo>
                  <a:lnTo>
                    <a:pt x="176" y="12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8"/>
                  </a:lnTo>
                  <a:lnTo>
                    <a:pt x="136" y="8"/>
                  </a:lnTo>
                  <a:lnTo>
                    <a:pt x="128" y="12"/>
                  </a:lnTo>
                  <a:lnTo>
                    <a:pt x="120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94" y="8"/>
                  </a:lnTo>
                  <a:lnTo>
                    <a:pt x="8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62" y="8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36" y="18"/>
                  </a:lnTo>
                  <a:lnTo>
                    <a:pt x="26" y="26"/>
                  </a:lnTo>
                  <a:lnTo>
                    <a:pt x="16" y="34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6" y="108"/>
                  </a:lnTo>
                  <a:lnTo>
                    <a:pt x="12" y="120"/>
                  </a:lnTo>
                  <a:lnTo>
                    <a:pt x="22" y="130"/>
                  </a:lnTo>
                  <a:lnTo>
                    <a:pt x="32" y="140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50"/>
                  </a:lnTo>
                  <a:lnTo>
                    <a:pt x="96" y="148"/>
                  </a:lnTo>
                  <a:lnTo>
                    <a:pt x="106" y="144"/>
                  </a:lnTo>
                  <a:lnTo>
                    <a:pt x="114" y="138"/>
                  </a:lnTo>
                  <a:lnTo>
                    <a:pt x="124" y="130"/>
                  </a:lnTo>
                  <a:lnTo>
                    <a:pt x="130" y="122"/>
                  </a:lnTo>
                  <a:lnTo>
                    <a:pt x="136" y="114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4" y="90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50" y="44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4" y="44"/>
                  </a:lnTo>
                  <a:lnTo>
                    <a:pt x="158" y="60"/>
                  </a:lnTo>
                  <a:lnTo>
                    <a:pt x="158" y="60"/>
                  </a:lnTo>
                  <a:lnTo>
                    <a:pt x="156" y="76"/>
                  </a:lnTo>
                  <a:lnTo>
                    <a:pt x="156" y="76"/>
                  </a:lnTo>
                  <a:lnTo>
                    <a:pt x="158" y="90"/>
                  </a:lnTo>
                  <a:lnTo>
                    <a:pt x="162" y="104"/>
                  </a:lnTo>
                  <a:lnTo>
                    <a:pt x="162" y="104"/>
                  </a:lnTo>
                  <a:lnTo>
                    <a:pt x="168" y="114"/>
                  </a:lnTo>
                  <a:lnTo>
                    <a:pt x="172" y="122"/>
                  </a:lnTo>
                  <a:lnTo>
                    <a:pt x="180" y="130"/>
                  </a:lnTo>
                  <a:lnTo>
                    <a:pt x="188" y="138"/>
                  </a:lnTo>
                  <a:lnTo>
                    <a:pt x="198" y="144"/>
                  </a:lnTo>
                  <a:lnTo>
                    <a:pt x="208" y="148"/>
                  </a:lnTo>
                  <a:lnTo>
                    <a:pt x="218" y="150"/>
                  </a:lnTo>
                  <a:lnTo>
                    <a:pt x="230" y="152"/>
                  </a:lnTo>
                  <a:lnTo>
                    <a:pt x="230" y="152"/>
                  </a:lnTo>
                  <a:lnTo>
                    <a:pt x="246" y="150"/>
                  </a:lnTo>
                  <a:lnTo>
                    <a:pt x="258" y="146"/>
                  </a:lnTo>
                  <a:lnTo>
                    <a:pt x="270" y="140"/>
                  </a:lnTo>
                  <a:lnTo>
                    <a:pt x="282" y="130"/>
                  </a:lnTo>
                  <a:lnTo>
                    <a:pt x="290" y="120"/>
                  </a:lnTo>
                  <a:lnTo>
                    <a:pt x="296" y="108"/>
                  </a:lnTo>
                  <a:lnTo>
                    <a:pt x="302" y="94"/>
                  </a:lnTo>
                  <a:lnTo>
                    <a:pt x="302" y="80"/>
                  </a:lnTo>
                  <a:lnTo>
                    <a:pt x="302" y="80"/>
                  </a:lnTo>
                  <a:lnTo>
                    <a:pt x="302" y="66"/>
                  </a:lnTo>
                  <a:lnTo>
                    <a:pt x="296" y="52"/>
                  </a:lnTo>
                  <a:lnTo>
                    <a:pt x="296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grpSp>
          <p:nvGrpSpPr>
            <p:cNvPr id="1939" name="グループ化 1938"/>
            <p:cNvGrpSpPr/>
            <p:nvPr/>
          </p:nvGrpSpPr>
          <p:grpSpPr>
            <a:xfrm>
              <a:off x="6506370" y="3041650"/>
              <a:ext cx="419100" cy="168275"/>
              <a:chOff x="7234238" y="2206625"/>
              <a:chExt cx="419100" cy="168275"/>
            </a:xfrm>
          </p:grpSpPr>
          <p:sp>
            <p:nvSpPr>
              <p:cNvPr id="1940" name="Freeform 712"/>
              <p:cNvSpPr>
                <a:spLocks/>
              </p:cNvSpPr>
              <p:nvPr/>
            </p:nvSpPr>
            <p:spPr bwMode="auto">
              <a:xfrm>
                <a:off x="7234238" y="2206625"/>
                <a:ext cx="168275" cy="168275"/>
              </a:xfrm>
              <a:custGeom>
                <a:avLst/>
                <a:gdLst>
                  <a:gd name="T0" fmla="*/ 102 w 106"/>
                  <a:gd name="T1" fmla="*/ 32 h 106"/>
                  <a:gd name="T2" fmla="*/ 102 w 106"/>
                  <a:gd name="T3" fmla="*/ 32 h 106"/>
                  <a:gd name="T4" fmla="*/ 100 w 106"/>
                  <a:gd name="T5" fmla="*/ 28 h 106"/>
                  <a:gd name="T6" fmla="*/ 100 w 106"/>
                  <a:gd name="T7" fmla="*/ 28 h 106"/>
                  <a:gd name="T8" fmla="*/ 92 w 106"/>
                  <a:gd name="T9" fmla="*/ 16 h 106"/>
                  <a:gd name="T10" fmla="*/ 80 w 106"/>
                  <a:gd name="T11" fmla="*/ 8 h 106"/>
                  <a:gd name="T12" fmla="*/ 68 w 106"/>
                  <a:gd name="T13" fmla="*/ 2 h 106"/>
                  <a:gd name="T14" fmla="*/ 52 w 106"/>
                  <a:gd name="T15" fmla="*/ 0 h 106"/>
                  <a:gd name="T16" fmla="*/ 52 w 106"/>
                  <a:gd name="T17" fmla="*/ 0 h 106"/>
                  <a:gd name="T18" fmla="*/ 38 w 106"/>
                  <a:gd name="T19" fmla="*/ 2 h 106"/>
                  <a:gd name="T20" fmla="*/ 24 w 106"/>
                  <a:gd name="T21" fmla="*/ 8 h 106"/>
                  <a:gd name="T22" fmla="*/ 14 w 106"/>
                  <a:gd name="T23" fmla="*/ 16 h 106"/>
                  <a:gd name="T24" fmla="*/ 6 w 106"/>
                  <a:gd name="T25" fmla="*/ 28 h 106"/>
                  <a:gd name="T26" fmla="*/ 6 w 106"/>
                  <a:gd name="T27" fmla="*/ 28 h 106"/>
                  <a:gd name="T28" fmla="*/ 4 w 106"/>
                  <a:gd name="T29" fmla="*/ 32 h 106"/>
                  <a:gd name="T30" fmla="*/ 4 w 106"/>
                  <a:gd name="T31" fmla="*/ 32 h 106"/>
                  <a:gd name="T32" fmla="*/ 0 w 106"/>
                  <a:gd name="T33" fmla="*/ 42 h 106"/>
                  <a:gd name="T34" fmla="*/ 0 w 106"/>
                  <a:gd name="T35" fmla="*/ 54 h 106"/>
                  <a:gd name="T36" fmla="*/ 0 w 106"/>
                  <a:gd name="T37" fmla="*/ 54 h 106"/>
                  <a:gd name="T38" fmla="*/ 0 w 106"/>
                  <a:gd name="T39" fmla="*/ 64 h 106"/>
                  <a:gd name="T40" fmla="*/ 4 w 106"/>
                  <a:gd name="T41" fmla="*/ 74 h 106"/>
                  <a:gd name="T42" fmla="*/ 8 w 106"/>
                  <a:gd name="T43" fmla="*/ 84 h 106"/>
                  <a:gd name="T44" fmla="*/ 14 w 106"/>
                  <a:gd name="T45" fmla="*/ 92 h 106"/>
                  <a:gd name="T46" fmla="*/ 22 w 106"/>
                  <a:gd name="T47" fmla="*/ 98 h 106"/>
                  <a:gd name="T48" fmla="*/ 32 w 106"/>
                  <a:gd name="T49" fmla="*/ 102 h 106"/>
                  <a:gd name="T50" fmla="*/ 42 w 106"/>
                  <a:gd name="T51" fmla="*/ 106 h 106"/>
                  <a:gd name="T52" fmla="*/ 52 w 106"/>
                  <a:gd name="T53" fmla="*/ 106 h 106"/>
                  <a:gd name="T54" fmla="*/ 52 w 106"/>
                  <a:gd name="T55" fmla="*/ 106 h 106"/>
                  <a:gd name="T56" fmla="*/ 64 w 106"/>
                  <a:gd name="T57" fmla="*/ 106 h 106"/>
                  <a:gd name="T58" fmla="*/ 74 w 106"/>
                  <a:gd name="T59" fmla="*/ 102 h 106"/>
                  <a:gd name="T60" fmla="*/ 82 w 106"/>
                  <a:gd name="T61" fmla="*/ 98 h 106"/>
                  <a:gd name="T62" fmla="*/ 90 w 106"/>
                  <a:gd name="T63" fmla="*/ 92 h 106"/>
                  <a:gd name="T64" fmla="*/ 96 w 106"/>
                  <a:gd name="T65" fmla="*/ 84 h 106"/>
                  <a:gd name="T66" fmla="*/ 102 w 106"/>
                  <a:gd name="T67" fmla="*/ 74 h 106"/>
                  <a:gd name="T68" fmla="*/ 104 w 106"/>
                  <a:gd name="T69" fmla="*/ 64 h 106"/>
                  <a:gd name="T70" fmla="*/ 106 w 106"/>
                  <a:gd name="T71" fmla="*/ 54 h 106"/>
                  <a:gd name="T72" fmla="*/ 106 w 106"/>
                  <a:gd name="T73" fmla="*/ 54 h 106"/>
                  <a:gd name="T74" fmla="*/ 104 w 106"/>
                  <a:gd name="T75" fmla="*/ 42 h 106"/>
                  <a:gd name="T76" fmla="*/ 102 w 106"/>
                  <a:gd name="T77" fmla="*/ 32 h 106"/>
                  <a:gd name="T78" fmla="*/ 102 w 106"/>
                  <a:gd name="T79" fmla="*/ 3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" h="106">
                    <a:moveTo>
                      <a:pt x="102" y="32"/>
                    </a:moveTo>
                    <a:lnTo>
                      <a:pt x="102" y="32"/>
                    </a:lnTo>
                    <a:lnTo>
                      <a:pt x="100" y="28"/>
                    </a:lnTo>
                    <a:lnTo>
                      <a:pt x="100" y="28"/>
                    </a:lnTo>
                    <a:lnTo>
                      <a:pt x="92" y="16"/>
                    </a:lnTo>
                    <a:lnTo>
                      <a:pt x="80" y="8"/>
                    </a:lnTo>
                    <a:lnTo>
                      <a:pt x="68" y="2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38" y="2"/>
                    </a:lnTo>
                    <a:lnTo>
                      <a:pt x="24" y="8"/>
                    </a:lnTo>
                    <a:lnTo>
                      <a:pt x="14" y="1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64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4" y="92"/>
                    </a:lnTo>
                    <a:lnTo>
                      <a:pt x="22" y="98"/>
                    </a:lnTo>
                    <a:lnTo>
                      <a:pt x="32" y="102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52" y="106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82" y="98"/>
                    </a:lnTo>
                    <a:lnTo>
                      <a:pt x="90" y="92"/>
                    </a:lnTo>
                    <a:lnTo>
                      <a:pt x="96" y="84"/>
                    </a:lnTo>
                    <a:lnTo>
                      <a:pt x="102" y="74"/>
                    </a:lnTo>
                    <a:lnTo>
                      <a:pt x="104" y="64"/>
                    </a:lnTo>
                    <a:lnTo>
                      <a:pt x="106" y="54"/>
                    </a:lnTo>
                    <a:lnTo>
                      <a:pt x="106" y="54"/>
                    </a:lnTo>
                    <a:lnTo>
                      <a:pt x="104" y="42"/>
                    </a:lnTo>
                    <a:lnTo>
                      <a:pt x="102" y="32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1" name="Freeform 713"/>
              <p:cNvSpPr>
                <a:spLocks/>
              </p:cNvSpPr>
              <p:nvPr/>
            </p:nvSpPr>
            <p:spPr bwMode="auto">
              <a:xfrm>
                <a:off x="7240588" y="2216150"/>
                <a:ext cx="152400" cy="152400"/>
              </a:xfrm>
              <a:custGeom>
                <a:avLst/>
                <a:gdLst>
                  <a:gd name="T0" fmla="*/ 94 w 96"/>
                  <a:gd name="T1" fmla="*/ 28 h 96"/>
                  <a:gd name="T2" fmla="*/ 94 w 96"/>
                  <a:gd name="T3" fmla="*/ 28 h 96"/>
                  <a:gd name="T4" fmla="*/ 90 w 96"/>
                  <a:gd name="T5" fmla="*/ 24 h 96"/>
                  <a:gd name="T6" fmla="*/ 90 w 96"/>
                  <a:gd name="T7" fmla="*/ 24 h 96"/>
                  <a:gd name="T8" fmla="*/ 84 w 96"/>
                  <a:gd name="T9" fmla="*/ 14 h 96"/>
                  <a:gd name="T10" fmla="*/ 74 w 96"/>
                  <a:gd name="T11" fmla="*/ 6 h 96"/>
                  <a:gd name="T12" fmla="*/ 62 w 96"/>
                  <a:gd name="T13" fmla="*/ 2 h 96"/>
                  <a:gd name="T14" fmla="*/ 48 w 96"/>
                  <a:gd name="T15" fmla="*/ 0 h 96"/>
                  <a:gd name="T16" fmla="*/ 48 w 96"/>
                  <a:gd name="T17" fmla="*/ 0 h 96"/>
                  <a:gd name="T18" fmla="*/ 36 w 96"/>
                  <a:gd name="T19" fmla="*/ 2 h 96"/>
                  <a:gd name="T20" fmla="*/ 24 w 96"/>
                  <a:gd name="T21" fmla="*/ 6 h 96"/>
                  <a:gd name="T22" fmla="*/ 14 w 96"/>
                  <a:gd name="T23" fmla="*/ 14 h 96"/>
                  <a:gd name="T24" fmla="*/ 6 w 96"/>
                  <a:gd name="T25" fmla="*/ 24 h 96"/>
                  <a:gd name="T26" fmla="*/ 6 w 96"/>
                  <a:gd name="T27" fmla="*/ 24 h 96"/>
                  <a:gd name="T28" fmla="*/ 4 w 96"/>
                  <a:gd name="T29" fmla="*/ 28 h 96"/>
                  <a:gd name="T30" fmla="*/ 4 w 96"/>
                  <a:gd name="T31" fmla="*/ 28 h 96"/>
                  <a:gd name="T32" fmla="*/ 2 w 96"/>
                  <a:gd name="T33" fmla="*/ 38 h 96"/>
                  <a:gd name="T34" fmla="*/ 0 w 96"/>
                  <a:gd name="T35" fmla="*/ 48 h 96"/>
                  <a:gd name="T36" fmla="*/ 0 w 96"/>
                  <a:gd name="T37" fmla="*/ 48 h 96"/>
                  <a:gd name="T38" fmla="*/ 2 w 96"/>
                  <a:gd name="T39" fmla="*/ 58 h 96"/>
                  <a:gd name="T40" fmla="*/ 4 w 96"/>
                  <a:gd name="T41" fmla="*/ 66 h 96"/>
                  <a:gd name="T42" fmla="*/ 8 w 96"/>
                  <a:gd name="T43" fmla="*/ 74 h 96"/>
                  <a:gd name="T44" fmla="*/ 14 w 96"/>
                  <a:gd name="T45" fmla="*/ 82 h 96"/>
                  <a:gd name="T46" fmla="*/ 22 w 96"/>
                  <a:gd name="T47" fmla="*/ 88 h 96"/>
                  <a:gd name="T48" fmla="*/ 30 w 96"/>
                  <a:gd name="T49" fmla="*/ 92 h 96"/>
                  <a:gd name="T50" fmla="*/ 38 w 96"/>
                  <a:gd name="T51" fmla="*/ 94 h 96"/>
                  <a:gd name="T52" fmla="*/ 48 w 96"/>
                  <a:gd name="T53" fmla="*/ 96 h 96"/>
                  <a:gd name="T54" fmla="*/ 48 w 96"/>
                  <a:gd name="T55" fmla="*/ 96 h 96"/>
                  <a:gd name="T56" fmla="*/ 58 w 96"/>
                  <a:gd name="T57" fmla="*/ 94 h 96"/>
                  <a:gd name="T58" fmla="*/ 68 w 96"/>
                  <a:gd name="T59" fmla="*/ 92 h 96"/>
                  <a:gd name="T60" fmla="*/ 76 w 96"/>
                  <a:gd name="T61" fmla="*/ 88 h 96"/>
                  <a:gd name="T62" fmla="*/ 82 w 96"/>
                  <a:gd name="T63" fmla="*/ 82 h 96"/>
                  <a:gd name="T64" fmla="*/ 88 w 96"/>
                  <a:gd name="T65" fmla="*/ 74 h 96"/>
                  <a:gd name="T66" fmla="*/ 92 w 96"/>
                  <a:gd name="T67" fmla="*/ 66 h 96"/>
                  <a:gd name="T68" fmla="*/ 96 w 96"/>
                  <a:gd name="T69" fmla="*/ 58 h 96"/>
                  <a:gd name="T70" fmla="*/ 96 w 96"/>
                  <a:gd name="T71" fmla="*/ 48 h 96"/>
                  <a:gd name="T72" fmla="*/ 96 w 96"/>
                  <a:gd name="T73" fmla="*/ 48 h 96"/>
                  <a:gd name="T74" fmla="*/ 96 w 96"/>
                  <a:gd name="T75" fmla="*/ 38 h 96"/>
                  <a:gd name="T76" fmla="*/ 94 w 96"/>
                  <a:gd name="T77" fmla="*/ 28 h 96"/>
                  <a:gd name="T78" fmla="*/ 94 w 96"/>
                  <a:gd name="T79" fmla="*/ 2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6" h="96">
                    <a:moveTo>
                      <a:pt x="94" y="28"/>
                    </a:moveTo>
                    <a:lnTo>
                      <a:pt x="94" y="28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84" y="14"/>
                    </a:lnTo>
                    <a:lnTo>
                      <a:pt x="74" y="6"/>
                    </a:lnTo>
                    <a:lnTo>
                      <a:pt x="62" y="2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36" y="2"/>
                    </a:lnTo>
                    <a:lnTo>
                      <a:pt x="24" y="6"/>
                    </a:lnTo>
                    <a:lnTo>
                      <a:pt x="14" y="1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4" y="66"/>
                    </a:lnTo>
                    <a:lnTo>
                      <a:pt x="8" y="74"/>
                    </a:lnTo>
                    <a:lnTo>
                      <a:pt x="14" y="82"/>
                    </a:lnTo>
                    <a:lnTo>
                      <a:pt x="22" y="88"/>
                    </a:lnTo>
                    <a:lnTo>
                      <a:pt x="30" y="92"/>
                    </a:lnTo>
                    <a:lnTo>
                      <a:pt x="38" y="94"/>
                    </a:lnTo>
                    <a:lnTo>
                      <a:pt x="48" y="96"/>
                    </a:lnTo>
                    <a:lnTo>
                      <a:pt x="48" y="96"/>
                    </a:lnTo>
                    <a:lnTo>
                      <a:pt x="58" y="94"/>
                    </a:lnTo>
                    <a:lnTo>
                      <a:pt x="68" y="92"/>
                    </a:lnTo>
                    <a:lnTo>
                      <a:pt x="76" y="88"/>
                    </a:lnTo>
                    <a:lnTo>
                      <a:pt x="82" y="82"/>
                    </a:lnTo>
                    <a:lnTo>
                      <a:pt x="88" y="74"/>
                    </a:lnTo>
                    <a:lnTo>
                      <a:pt x="92" y="66"/>
                    </a:lnTo>
                    <a:lnTo>
                      <a:pt x="96" y="58"/>
                    </a:lnTo>
                    <a:lnTo>
                      <a:pt x="96" y="48"/>
                    </a:lnTo>
                    <a:lnTo>
                      <a:pt x="96" y="48"/>
                    </a:lnTo>
                    <a:lnTo>
                      <a:pt x="96" y="38"/>
                    </a:lnTo>
                    <a:lnTo>
                      <a:pt x="94" y="28"/>
                    </a:lnTo>
                    <a:lnTo>
                      <a:pt x="94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2" name="Freeform 714"/>
              <p:cNvSpPr>
                <a:spLocks/>
              </p:cNvSpPr>
              <p:nvPr/>
            </p:nvSpPr>
            <p:spPr bwMode="auto">
              <a:xfrm>
                <a:off x="7246938" y="2219325"/>
                <a:ext cx="142875" cy="142875"/>
              </a:xfrm>
              <a:custGeom>
                <a:avLst/>
                <a:gdLst>
                  <a:gd name="T0" fmla="*/ 86 w 90"/>
                  <a:gd name="T1" fmla="*/ 28 h 90"/>
                  <a:gd name="T2" fmla="*/ 86 w 90"/>
                  <a:gd name="T3" fmla="*/ 28 h 90"/>
                  <a:gd name="T4" fmla="*/ 84 w 90"/>
                  <a:gd name="T5" fmla="*/ 24 h 90"/>
                  <a:gd name="T6" fmla="*/ 84 w 90"/>
                  <a:gd name="T7" fmla="*/ 24 h 90"/>
                  <a:gd name="T8" fmla="*/ 78 w 90"/>
                  <a:gd name="T9" fmla="*/ 14 h 90"/>
                  <a:gd name="T10" fmla="*/ 68 w 90"/>
                  <a:gd name="T11" fmla="*/ 6 h 90"/>
                  <a:gd name="T12" fmla="*/ 56 w 90"/>
                  <a:gd name="T13" fmla="*/ 2 h 90"/>
                  <a:gd name="T14" fmla="*/ 44 w 90"/>
                  <a:gd name="T15" fmla="*/ 0 h 90"/>
                  <a:gd name="T16" fmla="*/ 44 w 90"/>
                  <a:gd name="T17" fmla="*/ 0 h 90"/>
                  <a:gd name="T18" fmla="*/ 32 w 90"/>
                  <a:gd name="T19" fmla="*/ 2 h 90"/>
                  <a:gd name="T20" fmla="*/ 22 w 90"/>
                  <a:gd name="T21" fmla="*/ 6 h 90"/>
                  <a:gd name="T22" fmla="*/ 12 w 90"/>
                  <a:gd name="T23" fmla="*/ 14 h 90"/>
                  <a:gd name="T24" fmla="*/ 6 w 90"/>
                  <a:gd name="T25" fmla="*/ 24 h 90"/>
                  <a:gd name="T26" fmla="*/ 6 w 90"/>
                  <a:gd name="T27" fmla="*/ 24 h 90"/>
                  <a:gd name="T28" fmla="*/ 4 w 90"/>
                  <a:gd name="T29" fmla="*/ 28 h 90"/>
                  <a:gd name="T30" fmla="*/ 4 w 90"/>
                  <a:gd name="T31" fmla="*/ 28 h 90"/>
                  <a:gd name="T32" fmla="*/ 0 w 90"/>
                  <a:gd name="T33" fmla="*/ 36 h 90"/>
                  <a:gd name="T34" fmla="*/ 0 w 90"/>
                  <a:gd name="T35" fmla="*/ 46 h 90"/>
                  <a:gd name="T36" fmla="*/ 0 w 90"/>
                  <a:gd name="T37" fmla="*/ 46 h 90"/>
                  <a:gd name="T38" fmla="*/ 0 w 90"/>
                  <a:gd name="T39" fmla="*/ 54 h 90"/>
                  <a:gd name="T40" fmla="*/ 4 w 90"/>
                  <a:gd name="T41" fmla="*/ 64 h 90"/>
                  <a:gd name="T42" fmla="*/ 8 w 90"/>
                  <a:gd name="T43" fmla="*/ 70 h 90"/>
                  <a:gd name="T44" fmla="*/ 12 w 90"/>
                  <a:gd name="T45" fmla="*/ 78 h 90"/>
                  <a:gd name="T46" fmla="*/ 20 w 90"/>
                  <a:gd name="T47" fmla="*/ 82 h 90"/>
                  <a:gd name="T48" fmla="*/ 28 w 90"/>
                  <a:gd name="T49" fmla="*/ 88 h 90"/>
                  <a:gd name="T50" fmla="*/ 36 w 90"/>
                  <a:gd name="T51" fmla="*/ 90 h 90"/>
                  <a:gd name="T52" fmla="*/ 44 w 90"/>
                  <a:gd name="T53" fmla="*/ 90 h 90"/>
                  <a:gd name="T54" fmla="*/ 44 w 90"/>
                  <a:gd name="T55" fmla="*/ 90 h 90"/>
                  <a:gd name="T56" fmla="*/ 54 w 90"/>
                  <a:gd name="T57" fmla="*/ 90 h 90"/>
                  <a:gd name="T58" fmla="*/ 62 w 90"/>
                  <a:gd name="T59" fmla="*/ 88 h 90"/>
                  <a:gd name="T60" fmla="*/ 70 w 90"/>
                  <a:gd name="T61" fmla="*/ 82 h 90"/>
                  <a:gd name="T62" fmla="*/ 76 w 90"/>
                  <a:gd name="T63" fmla="*/ 78 h 90"/>
                  <a:gd name="T64" fmla="*/ 82 w 90"/>
                  <a:gd name="T65" fmla="*/ 70 h 90"/>
                  <a:gd name="T66" fmla="*/ 86 w 90"/>
                  <a:gd name="T67" fmla="*/ 64 h 90"/>
                  <a:gd name="T68" fmla="*/ 88 w 90"/>
                  <a:gd name="T69" fmla="*/ 54 h 90"/>
                  <a:gd name="T70" fmla="*/ 90 w 90"/>
                  <a:gd name="T71" fmla="*/ 46 h 90"/>
                  <a:gd name="T72" fmla="*/ 90 w 90"/>
                  <a:gd name="T73" fmla="*/ 46 h 90"/>
                  <a:gd name="T74" fmla="*/ 88 w 90"/>
                  <a:gd name="T75" fmla="*/ 36 h 90"/>
                  <a:gd name="T76" fmla="*/ 86 w 90"/>
                  <a:gd name="T77" fmla="*/ 28 h 90"/>
                  <a:gd name="T78" fmla="*/ 86 w 90"/>
                  <a:gd name="T79" fmla="*/ 2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0" h="90">
                    <a:moveTo>
                      <a:pt x="86" y="28"/>
                    </a:moveTo>
                    <a:lnTo>
                      <a:pt x="86" y="28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78" y="14"/>
                    </a:lnTo>
                    <a:lnTo>
                      <a:pt x="68" y="6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22" y="6"/>
                    </a:lnTo>
                    <a:lnTo>
                      <a:pt x="12" y="1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54"/>
                    </a:lnTo>
                    <a:lnTo>
                      <a:pt x="4" y="64"/>
                    </a:lnTo>
                    <a:lnTo>
                      <a:pt x="8" y="70"/>
                    </a:lnTo>
                    <a:lnTo>
                      <a:pt x="12" y="78"/>
                    </a:lnTo>
                    <a:lnTo>
                      <a:pt x="20" y="82"/>
                    </a:lnTo>
                    <a:lnTo>
                      <a:pt x="28" y="88"/>
                    </a:lnTo>
                    <a:lnTo>
                      <a:pt x="36" y="90"/>
                    </a:lnTo>
                    <a:lnTo>
                      <a:pt x="44" y="90"/>
                    </a:lnTo>
                    <a:lnTo>
                      <a:pt x="44" y="90"/>
                    </a:lnTo>
                    <a:lnTo>
                      <a:pt x="54" y="90"/>
                    </a:lnTo>
                    <a:lnTo>
                      <a:pt x="62" y="88"/>
                    </a:lnTo>
                    <a:lnTo>
                      <a:pt x="70" y="82"/>
                    </a:lnTo>
                    <a:lnTo>
                      <a:pt x="76" y="78"/>
                    </a:lnTo>
                    <a:lnTo>
                      <a:pt x="82" y="70"/>
                    </a:lnTo>
                    <a:lnTo>
                      <a:pt x="86" y="64"/>
                    </a:lnTo>
                    <a:lnTo>
                      <a:pt x="88" y="54"/>
                    </a:lnTo>
                    <a:lnTo>
                      <a:pt x="90" y="46"/>
                    </a:lnTo>
                    <a:lnTo>
                      <a:pt x="90" y="46"/>
                    </a:lnTo>
                    <a:lnTo>
                      <a:pt x="88" y="36"/>
                    </a:lnTo>
                    <a:lnTo>
                      <a:pt x="86" y="28"/>
                    </a:lnTo>
                    <a:lnTo>
                      <a:pt x="86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3" name="Freeform 715"/>
              <p:cNvSpPr>
                <a:spLocks/>
              </p:cNvSpPr>
              <p:nvPr/>
            </p:nvSpPr>
            <p:spPr bwMode="auto">
              <a:xfrm>
                <a:off x="7250113" y="2266950"/>
                <a:ext cx="133350" cy="92075"/>
              </a:xfrm>
              <a:custGeom>
                <a:avLst/>
                <a:gdLst>
                  <a:gd name="T0" fmla="*/ 42 w 84"/>
                  <a:gd name="T1" fmla="*/ 14 h 58"/>
                  <a:gd name="T2" fmla="*/ 42 w 84"/>
                  <a:gd name="T3" fmla="*/ 14 h 58"/>
                  <a:gd name="T4" fmla="*/ 30 w 84"/>
                  <a:gd name="T5" fmla="*/ 12 h 58"/>
                  <a:gd name="T6" fmla="*/ 18 w 84"/>
                  <a:gd name="T7" fmla="*/ 10 h 58"/>
                  <a:gd name="T8" fmla="*/ 10 w 84"/>
                  <a:gd name="T9" fmla="*/ 4 h 58"/>
                  <a:gd name="T10" fmla="*/ 4 w 84"/>
                  <a:gd name="T11" fmla="*/ 0 h 58"/>
                  <a:gd name="T12" fmla="*/ 4 w 84"/>
                  <a:gd name="T13" fmla="*/ 0 h 58"/>
                  <a:gd name="T14" fmla="*/ 2 w 84"/>
                  <a:gd name="T15" fmla="*/ 8 h 58"/>
                  <a:gd name="T16" fmla="*/ 0 w 84"/>
                  <a:gd name="T17" fmla="*/ 16 h 58"/>
                  <a:gd name="T18" fmla="*/ 0 w 84"/>
                  <a:gd name="T19" fmla="*/ 16 h 58"/>
                  <a:gd name="T20" fmla="*/ 2 w 84"/>
                  <a:gd name="T21" fmla="*/ 24 h 58"/>
                  <a:gd name="T22" fmla="*/ 4 w 84"/>
                  <a:gd name="T23" fmla="*/ 32 h 58"/>
                  <a:gd name="T24" fmla="*/ 8 w 84"/>
                  <a:gd name="T25" fmla="*/ 40 h 58"/>
                  <a:gd name="T26" fmla="*/ 12 w 84"/>
                  <a:gd name="T27" fmla="*/ 46 h 58"/>
                  <a:gd name="T28" fmla="*/ 18 w 84"/>
                  <a:gd name="T29" fmla="*/ 50 h 58"/>
                  <a:gd name="T30" fmla="*/ 26 w 84"/>
                  <a:gd name="T31" fmla="*/ 54 h 58"/>
                  <a:gd name="T32" fmla="*/ 34 w 84"/>
                  <a:gd name="T33" fmla="*/ 58 h 58"/>
                  <a:gd name="T34" fmla="*/ 42 w 84"/>
                  <a:gd name="T35" fmla="*/ 58 h 58"/>
                  <a:gd name="T36" fmla="*/ 42 w 84"/>
                  <a:gd name="T37" fmla="*/ 58 h 58"/>
                  <a:gd name="T38" fmla="*/ 52 w 84"/>
                  <a:gd name="T39" fmla="*/ 58 h 58"/>
                  <a:gd name="T40" fmla="*/ 60 w 84"/>
                  <a:gd name="T41" fmla="*/ 54 h 58"/>
                  <a:gd name="T42" fmla="*/ 66 w 84"/>
                  <a:gd name="T43" fmla="*/ 50 h 58"/>
                  <a:gd name="T44" fmla="*/ 72 w 84"/>
                  <a:gd name="T45" fmla="*/ 46 h 58"/>
                  <a:gd name="T46" fmla="*/ 78 w 84"/>
                  <a:gd name="T47" fmla="*/ 40 h 58"/>
                  <a:gd name="T48" fmla="*/ 82 w 84"/>
                  <a:gd name="T49" fmla="*/ 32 h 58"/>
                  <a:gd name="T50" fmla="*/ 84 w 84"/>
                  <a:gd name="T51" fmla="*/ 24 h 58"/>
                  <a:gd name="T52" fmla="*/ 84 w 84"/>
                  <a:gd name="T53" fmla="*/ 16 h 58"/>
                  <a:gd name="T54" fmla="*/ 84 w 84"/>
                  <a:gd name="T55" fmla="*/ 16 h 58"/>
                  <a:gd name="T56" fmla="*/ 84 w 84"/>
                  <a:gd name="T57" fmla="*/ 8 h 58"/>
                  <a:gd name="T58" fmla="*/ 82 w 84"/>
                  <a:gd name="T59" fmla="*/ 0 h 58"/>
                  <a:gd name="T60" fmla="*/ 82 w 84"/>
                  <a:gd name="T61" fmla="*/ 0 h 58"/>
                  <a:gd name="T62" fmla="*/ 76 w 84"/>
                  <a:gd name="T63" fmla="*/ 4 h 58"/>
                  <a:gd name="T64" fmla="*/ 66 w 84"/>
                  <a:gd name="T65" fmla="*/ 10 h 58"/>
                  <a:gd name="T66" fmla="*/ 56 w 84"/>
                  <a:gd name="T67" fmla="*/ 12 h 58"/>
                  <a:gd name="T68" fmla="*/ 42 w 84"/>
                  <a:gd name="T69" fmla="*/ 14 h 58"/>
                  <a:gd name="T70" fmla="*/ 42 w 84"/>
                  <a:gd name="T71" fmla="*/ 1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4" h="58">
                    <a:moveTo>
                      <a:pt x="42" y="14"/>
                    </a:moveTo>
                    <a:lnTo>
                      <a:pt x="42" y="14"/>
                    </a:lnTo>
                    <a:lnTo>
                      <a:pt x="30" y="12"/>
                    </a:lnTo>
                    <a:lnTo>
                      <a:pt x="18" y="10"/>
                    </a:lnTo>
                    <a:lnTo>
                      <a:pt x="10" y="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4"/>
                    </a:lnTo>
                    <a:lnTo>
                      <a:pt x="4" y="32"/>
                    </a:lnTo>
                    <a:lnTo>
                      <a:pt x="8" y="40"/>
                    </a:lnTo>
                    <a:lnTo>
                      <a:pt x="12" y="46"/>
                    </a:lnTo>
                    <a:lnTo>
                      <a:pt x="18" y="50"/>
                    </a:lnTo>
                    <a:lnTo>
                      <a:pt x="26" y="54"/>
                    </a:lnTo>
                    <a:lnTo>
                      <a:pt x="34" y="58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52" y="58"/>
                    </a:lnTo>
                    <a:lnTo>
                      <a:pt x="60" y="54"/>
                    </a:lnTo>
                    <a:lnTo>
                      <a:pt x="66" y="50"/>
                    </a:lnTo>
                    <a:lnTo>
                      <a:pt x="72" y="46"/>
                    </a:lnTo>
                    <a:lnTo>
                      <a:pt x="78" y="40"/>
                    </a:lnTo>
                    <a:lnTo>
                      <a:pt x="82" y="32"/>
                    </a:lnTo>
                    <a:lnTo>
                      <a:pt x="84" y="24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8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76" y="4"/>
                    </a:lnTo>
                    <a:lnTo>
                      <a:pt x="66" y="10"/>
                    </a:lnTo>
                    <a:lnTo>
                      <a:pt x="56" y="12"/>
                    </a:lnTo>
                    <a:lnTo>
                      <a:pt x="42" y="14"/>
                    </a:ln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4" name="Freeform 716"/>
              <p:cNvSpPr>
                <a:spLocks/>
              </p:cNvSpPr>
              <p:nvPr/>
            </p:nvSpPr>
            <p:spPr bwMode="auto">
              <a:xfrm>
                <a:off x="7256463" y="2260600"/>
                <a:ext cx="123825" cy="28575"/>
              </a:xfrm>
              <a:custGeom>
                <a:avLst/>
                <a:gdLst>
                  <a:gd name="T0" fmla="*/ 38 w 78"/>
                  <a:gd name="T1" fmla="*/ 12 h 18"/>
                  <a:gd name="T2" fmla="*/ 38 w 78"/>
                  <a:gd name="T3" fmla="*/ 12 h 18"/>
                  <a:gd name="T4" fmla="*/ 28 w 78"/>
                  <a:gd name="T5" fmla="*/ 10 h 18"/>
                  <a:gd name="T6" fmla="*/ 16 w 78"/>
                  <a:gd name="T7" fmla="*/ 8 h 18"/>
                  <a:gd name="T8" fmla="*/ 8 w 78"/>
                  <a:gd name="T9" fmla="*/ 4 h 18"/>
                  <a:gd name="T10" fmla="*/ 2 w 78"/>
                  <a:gd name="T11" fmla="*/ 0 h 18"/>
                  <a:gd name="T12" fmla="*/ 2 w 78"/>
                  <a:gd name="T13" fmla="*/ 0 h 18"/>
                  <a:gd name="T14" fmla="*/ 0 w 78"/>
                  <a:gd name="T15" fmla="*/ 4 h 18"/>
                  <a:gd name="T16" fmla="*/ 0 w 78"/>
                  <a:gd name="T17" fmla="*/ 4 h 18"/>
                  <a:gd name="T18" fmla="*/ 6 w 78"/>
                  <a:gd name="T19" fmla="*/ 8 h 18"/>
                  <a:gd name="T20" fmla="*/ 14 w 78"/>
                  <a:gd name="T21" fmla="*/ 14 h 18"/>
                  <a:gd name="T22" fmla="*/ 26 w 78"/>
                  <a:gd name="T23" fmla="*/ 16 h 18"/>
                  <a:gd name="T24" fmla="*/ 38 w 78"/>
                  <a:gd name="T25" fmla="*/ 18 h 18"/>
                  <a:gd name="T26" fmla="*/ 38 w 78"/>
                  <a:gd name="T27" fmla="*/ 18 h 18"/>
                  <a:gd name="T28" fmla="*/ 52 w 78"/>
                  <a:gd name="T29" fmla="*/ 16 h 18"/>
                  <a:gd name="T30" fmla="*/ 62 w 78"/>
                  <a:gd name="T31" fmla="*/ 14 h 18"/>
                  <a:gd name="T32" fmla="*/ 72 w 78"/>
                  <a:gd name="T33" fmla="*/ 8 h 18"/>
                  <a:gd name="T34" fmla="*/ 78 w 78"/>
                  <a:gd name="T35" fmla="*/ 4 h 18"/>
                  <a:gd name="T36" fmla="*/ 78 w 78"/>
                  <a:gd name="T37" fmla="*/ 4 h 18"/>
                  <a:gd name="T38" fmla="*/ 76 w 78"/>
                  <a:gd name="T39" fmla="*/ 0 h 18"/>
                  <a:gd name="T40" fmla="*/ 76 w 78"/>
                  <a:gd name="T41" fmla="*/ 0 h 18"/>
                  <a:gd name="T42" fmla="*/ 70 w 78"/>
                  <a:gd name="T43" fmla="*/ 4 h 18"/>
                  <a:gd name="T44" fmla="*/ 60 w 78"/>
                  <a:gd name="T45" fmla="*/ 8 h 18"/>
                  <a:gd name="T46" fmla="*/ 50 w 78"/>
                  <a:gd name="T47" fmla="*/ 10 h 18"/>
                  <a:gd name="T48" fmla="*/ 38 w 78"/>
                  <a:gd name="T49" fmla="*/ 12 h 18"/>
                  <a:gd name="T50" fmla="*/ 38 w 78"/>
                  <a:gd name="T51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8" h="18">
                    <a:moveTo>
                      <a:pt x="38" y="12"/>
                    </a:moveTo>
                    <a:lnTo>
                      <a:pt x="38" y="12"/>
                    </a:lnTo>
                    <a:lnTo>
                      <a:pt x="28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8"/>
                    </a:lnTo>
                    <a:lnTo>
                      <a:pt x="14" y="14"/>
                    </a:lnTo>
                    <a:lnTo>
                      <a:pt x="26" y="16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52" y="16"/>
                    </a:lnTo>
                    <a:lnTo>
                      <a:pt x="62" y="14"/>
                    </a:lnTo>
                    <a:lnTo>
                      <a:pt x="72" y="8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0" y="4"/>
                    </a:lnTo>
                    <a:lnTo>
                      <a:pt x="60" y="8"/>
                    </a:lnTo>
                    <a:lnTo>
                      <a:pt x="50" y="10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</a:path>
                </a:pathLst>
              </a:custGeom>
              <a:solidFill>
                <a:srgbClr val="9E9E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5" name="Freeform 717"/>
              <p:cNvSpPr>
                <a:spLocks/>
              </p:cNvSpPr>
              <p:nvPr/>
            </p:nvSpPr>
            <p:spPr bwMode="auto">
              <a:xfrm>
                <a:off x="7259638" y="2225675"/>
                <a:ext cx="117475" cy="53975"/>
              </a:xfrm>
              <a:custGeom>
                <a:avLst/>
                <a:gdLst>
                  <a:gd name="T0" fmla="*/ 36 w 74"/>
                  <a:gd name="T1" fmla="*/ 34 h 34"/>
                  <a:gd name="T2" fmla="*/ 36 w 74"/>
                  <a:gd name="T3" fmla="*/ 34 h 34"/>
                  <a:gd name="T4" fmla="*/ 48 w 74"/>
                  <a:gd name="T5" fmla="*/ 32 h 34"/>
                  <a:gd name="T6" fmla="*/ 58 w 74"/>
                  <a:gd name="T7" fmla="*/ 30 h 34"/>
                  <a:gd name="T8" fmla="*/ 68 w 74"/>
                  <a:gd name="T9" fmla="*/ 26 h 34"/>
                  <a:gd name="T10" fmla="*/ 74 w 74"/>
                  <a:gd name="T11" fmla="*/ 22 h 34"/>
                  <a:gd name="T12" fmla="*/ 74 w 74"/>
                  <a:gd name="T13" fmla="*/ 22 h 34"/>
                  <a:gd name="T14" fmla="*/ 68 w 74"/>
                  <a:gd name="T15" fmla="*/ 12 h 34"/>
                  <a:gd name="T16" fmla="*/ 58 w 74"/>
                  <a:gd name="T17" fmla="*/ 6 h 34"/>
                  <a:gd name="T18" fmla="*/ 48 w 74"/>
                  <a:gd name="T19" fmla="*/ 0 h 34"/>
                  <a:gd name="T20" fmla="*/ 36 w 74"/>
                  <a:gd name="T21" fmla="*/ 0 h 34"/>
                  <a:gd name="T22" fmla="*/ 36 w 74"/>
                  <a:gd name="T23" fmla="*/ 0 h 34"/>
                  <a:gd name="T24" fmla="*/ 26 w 74"/>
                  <a:gd name="T25" fmla="*/ 0 h 34"/>
                  <a:gd name="T26" fmla="*/ 14 w 74"/>
                  <a:gd name="T27" fmla="*/ 6 h 34"/>
                  <a:gd name="T28" fmla="*/ 6 w 74"/>
                  <a:gd name="T29" fmla="*/ 12 h 34"/>
                  <a:gd name="T30" fmla="*/ 0 w 74"/>
                  <a:gd name="T31" fmla="*/ 22 h 34"/>
                  <a:gd name="T32" fmla="*/ 0 w 74"/>
                  <a:gd name="T33" fmla="*/ 22 h 34"/>
                  <a:gd name="T34" fmla="*/ 6 w 74"/>
                  <a:gd name="T35" fmla="*/ 26 h 34"/>
                  <a:gd name="T36" fmla="*/ 14 w 74"/>
                  <a:gd name="T37" fmla="*/ 30 h 34"/>
                  <a:gd name="T38" fmla="*/ 26 w 74"/>
                  <a:gd name="T39" fmla="*/ 32 h 34"/>
                  <a:gd name="T40" fmla="*/ 36 w 74"/>
                  <a:gd name="T41" fmla="*/ 34 h 34"/>
                  <a:gd name="T42" fmla="*/ 36 w 74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34">
                    <a:moveTo>
                      <a:pt x="36" y="34"/>
                    </a:moveTo>
                    <a:lnTo>
                      <a:pt x="36" y="34"/>
                    </a:lnTo>
                    <a:lnTo>
                      <a:pt x="48" y="32"/>
                    </a:lnTo>
                    <a:lnTo>
                      <a:pt x="58" y="30"/>
                    </a:lnTo>
                    <a:lnTo>
                      <a:pt x="68" y="26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68" y="12"/>
                    </a:lnTo>
                    <a:lnTo>
                      <a:pt x="58" y="6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14" y="6"/>
                    </a:lnTo>
                    <a:lnTo>
                      <a:pt x="6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6" y="26"/>
                    </a:lnTo>
                    <a:lnTo>
                      <a:pt x="14" y="30"/>
                    </a:lnTo>
                    <a:lnTo>
                      <a:pt x="26" y="32"/>
                    </a:lnTo>
                    <a:lnTo>
                      <a:pt x="36" y="34"/>
                    </a:ln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C8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6" name="Freeform 718"/>
              <p:cNvSpPr>
                <a:spLocks/>
              </p:cNvSpPr>
              <p:nvPr/>
            </p:nvSpPr>
            <p:spPr bwMode="auto">
              <a:xfrm>
                <a:off x="7485063" y="2206625"/>
                <a:ext cx="168275" cy="168275"/>
              </a:xfrm>
              <a:custGeom>
                <a:avLst/>
                <a:gdLst>
                  <a:gd name="T0" fmla="*/ 102 w 106"/>
                  <a:gd name="T1" fmla="*/ 32 h 106"/>
                  <a:gd name="T2" fmla="*/ 102 w 106"/>
                  <a:gd name="T3" fmla="*/ 32 h 106"/>
                  <a:gd name="T4" fmla="*/ 100 w 106"/>
                  <a:gd name="T5" fmla="*/ 28 h 106"/>
                  <a:gd name="T6" fmla="*/ 100 w 106"/>
                  <a:gd name="T7" fmla="*/ 28 h 106"/>
                  <a:gd name="T8" fmla="*/ 92 w 106"/>
                  <a:gd name="T9" fmla="*/ 16 h 106"/>
                  <a:gd name="T10" fmla="*/ 80 w 106"/>
                  <a:gd name="T11" fmla="*/ 8 h 106"/>
                  <a:gd name="T12" fmla="*/ 68 w 106"/>
                  <a:gd name="T13" fmla="*/ 2 h 106"/>
                  <a:gd name="T14" fmla="*/ 52 w 106"/>
                  <a:gd name="T15" fmla="*/ 0 h 106"/>
                  <a:gd name="T16" fmla="*/ 52 w 106"/>
                  <a:gd name="T17" fmla="*/ 0 h 106"/>
                  <a:gd name="T18" fmla="*/ 38 w 106"/>
                  <a:gd name="T19" fmla="*/ 2 h 106"/>
                  <a:gd name="T20" fmla="*/ 24 w 106"/>
                  <a:gd name="T21" fmla="*/ 8 h 106"/>
                  <a:gd name="T22" fmla="*/ 14 w 106"/>
                  <a:gd name="T23" fmla="*/ 16 h 106"/>
                  <a:gd name="T24" fmla="*/ 6 w 106"/>
                  <a:gd name="T25" fmla="*/ 28 h 106"/>
                  <a:gd name="T26" fmla="*/ 6 w 106"/>
                  <a:gd name="T27" fmla="*/ 28 h 106"/>
                  <a:gd name="T28" fmla="*/ 4 w 106"/>
                  <a:gd name="T29" fmla="*/ 32 h 106"/>
                  <a:gd name="T30" fmla="*/ 4 w 106"/>
                  <a:gd name="T31" fmla="*/ 32 h 106"/>
                  <a:gd name="T32" fmla="*/ 0 w 106"/>
                  <a:gd name="T33" fmla="*/ 42 h 106"/>
                  <a:gd name="T34" fmla="*/ 0 w 106"/>
                  <a:gd name="T35" fmla="*/ 54 h 106"/>
                  <a:gd name="T36" fmla="*/ 0 w 106"/>
                  <a:gd name="T37" fmla="*/ 54 h 106"/>
                  <a:gd name="T38" fmla="*/ 0 w 106"/>
                  <a:gd name="T39" fmla="*/ 64 h 106"/>
                  <a:gd name="T40" fmla="*/ 4 w 106"/>
                  <a:gd name="T41" fmla="*/ 74 h 106"/>
                  <a:gd name="T42" fmla="*/ 8 w 106"/>
                  <a:gd name="T43" fmla="*/ 84 h 106"/>
                  <a:gd name="T44" fmla="*/ 14 w 106"/>
                  <a:gd name="T45" fmla="*/ 92 h 106"/>
                  <a:gd name="T46" fmla="*/ 22 w 106"/>
                  <a:gd name="T47" fmla="*/ 98 h 106"/>
                  <a:gd name="T48" fmla="*/ 32 w 106"/>
                  <a:gd name="T49" fmla="*/ 102 h 106"/>
                  <a:gd name="T50" fmla="*/ 42 w 106"/>
                  <a:gd name="T51" fmla="*/ 106 h 106"/>
                  <a:gd name="T52" fmla="*/ 52 w 106"/>
                  <a:gd name="T53" fmla="*/ 106 h 106"/>
                  <a:gd name="T54" fmla="*/ 52 w 106"/>
                  <a:gd name="T55" fmla="*/ 106 h 106"/>
                  <a:gd name="T56" fmla="*/ 64 w 106"/>
                  <a:gd name="T57" fmla="*/ 106 h 106"/>
                  <a:gd name="T58" fmla="*/ 74 w 106"/>
                  <a:gd name="T59" fmla="*/ 102 h 106"/>
                  <a:gd name="T60" fmla="*/ 82 w 106"/>
                  <a:gd name="T61" fmla="*/ 98 h 106"/>
                  <a:gd name="T62" fmla="*/ 90 w 106"/>
                  <a:gd name="T63" fmla="*/ 92 h 106"/>
                  <a:gd name="T64" fmla="*/ 96 w 106"/>
                  <a:gd name="T65" fmla="*/ 84 h 106"/>
                  <a:gd name="T66" fmla="*/ 102 w 106"/>
                  <a:gd name="T67" fmla="*/ 74 h 106"/>
                  <a:gd name="T68" fmla="*/ 104 w 106"/>
                  <a:gd name="T69" fmla="*/ 64 h 106"/>
                  <a:gd name="T70" fmla="*/ 106 w 106"/>
                  <a:gd name="T71" fmla="*/ 54 h 106"/>
                  <a:gd name="T72" fmla="*/ 106 w 106"/>
                  <a:gd name="T73" fmla="*/ 54 h 106"/>
                  <a:gd name="T74" fmla="*/ 104 w 106"/>
                  <a:gd name="T75" fmla="*/ 42 h 106"/>
                  <a:gd name="T76" fmla="*/ 102 w 106"/>
                  <a:gd name="T77" fmla="*/ 32 h 106"/>
                  <a:gd name="T78" fmla="*/ 102 w 106"/>
                  <a:gd name="T79" fmla="*/ 3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" h="106">
                    <a:moveTo>
                      <a:pt x="102" y="32"/>
                    </a:moveTo>
                    <a:lnTo>
                      <a:pt x="102" y="32"/>
                    </a:lnTo>
                    <a:lnTo>
                      <a:pt x="100" y="28"/>
                    </a:lnTo>
                    <a:lnTo>
                      <a:pt x="100" y="28"/>
                    </a:lnTo>
                    <a:lnTo>
                      <a:pt x="92" y="16"/>
                    </a:lnTo>
                    <a:lnTo>
                      <a:pt x="80" y="8"/>
                    </a:lnTo>
                    <a:lnTo>
                      <a:pt x="68" y="2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38" y="2"/>
                    </a:lnTo>
                    <a:lnTo>
                      <a:pt x="24" y="8"/>
                    </a:lnTo>
                    <a:lnTo>
                      <a:pt x="14" y="1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64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4" y="92"/>
                    </a:lnTo>
                    <a:lnTo>
                      <a:pt x="22" y="98"/>
                    </a:lnTo>
                    <a:lnTo>
                      <a:pt x="32" y="102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52" y="106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82" y="98"/>
                    </a:lnTo>
                    <a:lnTo>
                      <a:pt x="90" y="92"/>
                    </a:lnTo>
                    <a:lnTo>
                      <a:pt x="96" y="84"/>
                    </a:lnTo>
                    <a:lnTo>
                      <a:pt x="102" y="74"/>
                    </a:lnTo>
                    <a:lnTo>
                      <a:pt x="104" y="64"/>
                    </a:lnTo>
                    <a:lnTo>
                      <a:pt x="106" y="54"/>
                    </a:lnTo>
                    <a:lnTo>
                      <a:pt x="106" y="54"/>
                    </a:lnTo>
                    <a:lnTo>
                      <a:pt x="104" y="42"/>
                    </a:lnTo>
                    <a:lnTo>
                      <a:pt x="102" y="32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7" name="Freeform 719"/>
              <p:cNvSpPr>
                <a:spLocks/>
              </p:cNvSpPr>
              <p:nvPr/>
            </p:nvSpPr>
            <p:spPr bwMode="auto">
              <a:xfrm>
                <a:off x="7491413" y="2216150"/>
                <a:ext cx="152400" cy="152400"/>
              </a:xfrm>
              <a:custGeom>
                <a:avLst/>
                <a:gdLst>
                  <a:gd name="T0" fmla="*/ 92 w 96"/>
                  <a:gd name="T1" fmla="*/ 28 h 96"/>
                  <a:gd name="T2" fmla="*/ 92 w 96"/>
                  <a:gd name="T3" fmla="*/ 28 h 96"/>
                  <a:gd name="T4" fmla="*/ 90 w 96"/>
                  <a:gd name="T5" fmla="*/ 24 h 96"/>
                  <a:gd name="T6" fmla="*/ 90 w 96"/>
                  <a:gd name="T7" fmla="*/ 24 h 96"/>
                  <a:gd name="T8" fmla="*/ 84 w 96"/>
                  <a:gd name="T9" fmla="*/ 14 h 96"/>
                  <a:gd name="T10" fmla="*/ 74 w 96"/>
                  <a:gd name="T11" fmla="*/ 6 h 96"/>
                  <a:gd name="T12" fmla="*/ 62 w 96"/>
                  <a:gd name="T13" fmla="*/ 2 h 96"/>
                  <a:gd name="T14" fmla="*/ 48 w 96"/>
                  <a:gd name="T15" fmla="*/ 0 h 96"/>
                  <a:gd name="T16" fmla="*/ 48 w 96"/>
                  <a:gd name="T17" fmla="*/ 0 h 96"/>
                  <a:gd name="T18" fmla="*/ 36 w 96"/>
                  <a:gd name="T19" fmla="*/ 2 h 96"/>
                  <a:gd name="T20" fmla="*/ 24 w 96"/>
                  <a:gd name="T21" fmla="*/ 6 h 96"/>
                  <a:gd name="T22" fmla="*/ 14 w 96"/>
                  <a:gd name="T23" fmla="*/ 14 h 96"/>
                  <a:gd name="T24" fmla="*/ 6 w 96"/>
                  <a:gd name="T25" fmla="*/ 24 h 96"/>
                  <a:gd name="T26" fmla="*/ 6 w 96"/>
                  <a:gd name="T27" fmla="*/ 24 h 96"/>
                  <a:gd name="T28" fmla="*/ 4 w 96"/>
                  <a:gd name="T29" fmla="*/ 28 h 96"/>
                  <a:gd name="T30" fmla="*/ 4 w 96"/>
                  <a:gd name="T31" fmla="*/ 28 h 96"/>
                  <a:gd name="T32" fmla="*/ 2 w 96"/>
                  <a:gd name="T33" fmla="*/ 38 h 96"/>
                  <a:gd name="T34" fmla="*/ 0 w 96"/>
                  <a:gd name="T35" fmla="*/ 48 h 96"/>
                  <a:gd name="T36" fmla="*/ 0 w 96"/>
                  <a:gd name="T37" fmla="*/ 48 h 96"/>
                  <a:gd name="T38" fmla="*/ 2 w 96"/>
                  <a:gd name="T39" fmla="*/ 58 h 96"/>
                  <a:gd name="T40" fmla="*/ 4 w 96"/>
                  <a:gd name="T41" fmla="*/ 66 h 96"/>
                  <a:gd name="T42" fmla="*/ 8 w 96"/>
                  <a:gd name="T43" fmla="*/ 74 h 96"/>
                  <a:gd name="T44" fmla="*/ 14 w 96"/>
                  <a:gd name="T45" fmla="*/ 82 h 96"/>
                  <a:gd name="T46" fmla="*/ 22 w 96"/>
                  <a:gd name="T47" fmla="*/ 88 h 96"/>
                  <a:gd name="T48" fmla="*/ 30 w 96"/>
                  <a:gd name="T49" fmla="*/ 92 h 96"/>
                  <a:gd name="T50" fmla="*/ 38 w 96"/>
                  <a:gd name="T51" fmla="*/ 94 h 96"/>
                  <a:gd name="T52" fmla="*/ 48 w 96"/>
                  <a:gd name="T53" fmla="*/ 96 h 96"/>
                  <a:gd name="T54" fmla="*/ 48 w 96"/>
                  <a:gd name="T55" fmla="*/ 96 h 96"/>
                  <a:gd name="T56" fmla="*/ 58 w 96"/>
                  <a:gd name="T57" fmla="*/ 94 h 96"/>
                  <a:gd name="T58" fmla="*/ 68 w 96"/>
                  <a:gd name="T59" fmla="*/ 92 h 96"/>
                  <a:gd name="T60" fmla="*/ 76 w 96"/>
                  <a:gd name="T61" fmla="*/ 88 h 96"/>
                  <a:gd name="T62" fmla="*/ 82 w 96"/>
                  <a:gd name="T63" fmla="*/ 82 h 96"/>
                  <a:gd name="T64" fmla="*/ 88 w 96"/>
                  <a:gd name="T65" fmla="*/ 74 h 96"/>
                  <a:gd name="T66" fmla="*/ 92 w 96"/>
                  <a:gd name="T67" fmla="*/ 66 h 96"/>
                  <a:gd name="T68" fmla="*/ 96 w 96"/>
                  <a:gd name="T69" fmla="*/ 58 h 96"/>
                  <a:gd name="T70" fmla="*/ 96 w 96"/>
                  <a:gd name="T71" fmla="*/ 48 h 96"/>
                  <a:gd name="T72" fmla="*/ 96 w 96"/>
                  <a:gd name="T73" fmla="*/ 48 h 96"/>
                  <a:gd name="T74" fmla="*/ 96 w 96"/>
                  <a:gd name="T75" fmla="*/ 38 h 96"/>
                  <a:gd name="T76" fmla="*/ 92 w 96"/>
                  <a:gd name="T77" fmla="*/ 28 h 96"/>
                  <a:gd name="T78" fmla="*/ 92 w 96"/>
                  <a:gd name="T79" fmla="*/ 2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6" h="96">
                    <a:moveTo>
                      <a:pt x="92" y="28"/>
                    </a:moveTo>
                    <a:lnTo>
                      <a:pt x="92" y="28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84" y="14"/>
                    </a:lnTo>
                    <a:lnTo>
                      <a:pt x="74" y="6"/>
                    </a:lnTo>
                    <a:lnTo>
                      <a:pt x="62" y="2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36" y="2"/>
                    </a:lnTo>
                    <a:lnTo>
                      <a:pt x="24" y="6"/>
                    </a:lnTo>
                    <a:lnTo>
                      <a:pt x="14" y="1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4" y="66"/>
                    </a:lnTo>
                    <a:lnTo>
                      <a:pt x="8" y="74"/>
                    </a:lnTo>
                    <a:lnTo>
                      <a:pt x="14" y="82"/>
                    </a:lnTo>
                    <a:lnTo>
                      <a:pt x="22" y="88"/>
                    </a:lnTo>
                    <a:lnTo>
                      <a:pt x="30" y="92"/>
                    </a:lnTo>
                    <a:lnTo>
                      <a:pt x="38" y="94"/>
                    </a:lnTo>
                    <a:lnTo>
                      <a:pt x="48" y="96"/>
                    </a:lnTo>
                    <a:lnTo>
                      <a:pt x="48" y="96"/>
                    </a:lnTo>
                    <a:lnTo>
                      <a:pt x="58" y="94"/>
                    </a:lnTo>
                    <a:lnTo>
                      <a:pt x="68" y="92"/>
                    </a:lnTo>
                    <a:lnTo>
                      <a:pt x="76" y="88"/>
                    </a:lnTo>
                    <a:lnTo>
                      <a:pt x="82" y="82"/>
                    </a:lnTo>
                    <a:lnTo>
                      <a:pt x="88" y="74"/>
                    </a:lnTo>
                    <a:lnTo>
                      <a:pt x="92" y="66"/>
                    </a:lnTo>
                    <a:lnTo>
                      <a:pt x="96" y="58"/>
                    </a:lnTo>
                    <a:lnTo>
                      <a:pt x="96" y="48"/>
                    </a:lnTo>
                    <a:lnTo>
                      <a:pt x="96" y="48"/>
                    </a:lnTo>
                    <a:lnTo>
                      <a:pt x="96" y="3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8" name="Freeform 720"/>
              <p:cNvSpPr>
                <a:spLocks/>
              </p:cNvSpPr>
              <p:nvPr/>
            </p:nvSpPr>
            <p:spPr bwMode="auto">
              <a:xfrm>
                <a:off x="7497763" y="2219325"/>
                <a:ext cx="142875" cy="142875"/>
              </a:xfrm>
              <a:custGeom>
                <a:avLst/>
                <a:gdLst>
                  <a:gd name="T0" fmla="*/ 86 w 90"/>
                  <a:gd name="T1" fmla="*/ 28 h 90"/>
                  <a:gd name="T2" fmla="*/ 86 w 90"/>
                  <a:gd name="T3" fmla="*/ 28 h 90"/>
                  <a:gd name="T4" fmla="*/ 84 w 90"/>
                  <a:gd name="T5" fmla="*/ 24 h 90"/>
                  <a:gd name="T6" fmla="*/ 84 w 90"/>
                  <a:gd name="T7" fmla="*/ 24 h 90"/>
                  <a:gd name="T8" fmla="*/ 78 w 90"/>
                  <a:gd name="T9" fmla="*/ 14 h 90"/>
                  <a:gd name="T10" fmla="*/ 68 w 90"/>
                  <a:gd name="T11" fmla="*/ 6 h 90"/>
                  <a:gd name="T12" fmla="*/ 56 w 90"/>
                  <a:gd name="T13" fmla="*/ 2 h 90"/>
                  <a:gd name="T14" fmla="*/ 44 w 90"/>
                  <a:gd name="T15" fmla="*/ 0 h 90"/>
                  <a:gd name="T16" fmla="*/ 44 w 90"/>
                  <a:gd name="T17" fmla="*/ 0 h 90"/>
                  <a:gd name="T18" fmla="*/ 32 w 90"/>
                  <a:gd name="T19" fmla="*/ 2 h 90"/>
                  <a:gd name="T20" fmla="*/ 22 w 90"/>
                  <a:gd name="T21" fmla="*/ 6 h 90"/>
                  <a:gd name="T22" fmla="*/ 12 w 90"/>
                  <a:gd name="T23" fmla="*/ 14 h 90"/>
                  <a:gd name="T24" fmla="*/ 4 w 90"/>
                  <a:gd name="T25" fmla="*/ 24 h 90"/>
                  <a:gd name="T26" fmla="*/ 4 w 90"/>
                  <a:gd name="T27" fmla="*/ 24 h 90"/>
                  <a:gd name="T28" fmla="*/ 2 w 90"/>
                  <a:gd name="T29" fmla="*/ 28 h 90"/>
                  <a:gd name="T30" fmla="*/ 2 w 90"/>
                  <a:gd name="T31" fmla="*/ 28 h 90"/>
                  <a:gd name="T32" fmla="*/ 0 w 90"/>
                  <a:gd name="T33" fmla="*/ 36 h 90"/>
                  <a:gd name="T34" fmla="*/ 0 w 90"/>
                  <a:gd name="T35" fmla="*/ 46 h 90"/>
                  <a:gd name="T36" fmla="*/ 0 w 90"/>
                  <a:gd name="T37" fmla="*/ 46 h 90"/>
                  <a:gd name="T38" fmla="*/ 0 w 90"/>
                  <a:gd name="T39" fmla="*/ 54 h 90"/>
                  <a:gd name="T40" fmla="*/ 2 w 90"/>
                  <a:gd name="T41" fmla="*/ 64 h 90"/>
                  <a:gd name="T42" fmla="*/ 8 w 90"/>
                  <a:gd name="T43" fmla="*/ 70 h 90"/>
                  <a:gd name="T44" fmla="*/ 12 w 90"/>
                  <a:gd name="T45" fmla="*/ 78 h 90"/>
                  <a:gd name="T46" fmla="*/ 20 w 90"/>
                  <a:gd name="T47" fmla="*/ 82 h 90"/>
                  <a:gd name="T48" fmla="*/ 26 w 90"/>
                  <a:gd name="T49" fmla="*/ 88 h 90"/>
                  <a:gd name="T50" fmla="*/ 36 w 90"/>
                  <a:gd name="T51" fmla="*/ 90 h 90"/>
                  <a:gd name="T52" fmla="*/ 44 w 90"/>
                  <a:gd name="T53" fmla="*/ 90 h 90"/>
                  <a:gd name="T54" fmla="*/ 44 w 90"/>
                  <a:gd name="T55" fmla="*/ 90 h 90"/>
                  <a:gd name="T56" fmla="*/ 54 w 90"/>
                  <a:gd name="T57" fmla="*/ 90 h 90"/>
                  <a:gd name="T58" fmla="*/ 62 w 90"/>
                  <a:gd name="T59" fmla="*/ 88 h 90"/>
                  <a:gd name="T60" fmla="*/ 70 w 90"/>
                  <a:gd name="T61" fmla="*/ 82 h 90"/>
                  <a:gd name="T62" fmla="*/ 76 w 90"/>
                  <a:gd name="T63" fmla="*/ 78 h 90"/>
                  <a:gd name="T64" fmla="*/ 82 w 90"/>
                  <a:gd name="T65" fmla="*/ 70 h 90"/>
                  <a:gd name="T66" fmla="*/ 86 w 90"/>
                  <a:gd name="T67" fmla="*/ 64 h 90"/>
                  <a:gd name="T68" fmla="*/ 88 w 90"/>
                  <a:gd name="T69" fmla="*/ 54 h 90"/>
                  <a:gd name="T70" fmla="*/ 90 w 90"/>
                  <a:gd name="T71" fmla="*/ 46 h 90"/>
                  <a:gd name="T72" fmla="*/ 90 w 90"/>
                  <a:gd name="T73" fmla="*/ 46 h 90"/>
                  <a:gd name="T74" fmla="*/ 88 w 90"/>
                  <a:gd name="T75" fmla="*/ 36 h 90"/>
                  <a:gd name="T76" fmla="*/ 86 w 90"/>
                  <a:gd name="T77" fmla="*/ 28 h 90"/>
                  <a:gd name="T78" fmla="*/ 86 w 90"/>
                  <a:gd name="T79" fmla="*/ 2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0" h="90">
                    <a:moveTo>
                      <a:pt x="86" y="28"/>
                    </a:moveTo>
                    <a:lnTo>
                      <a:pt x="86" y="28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78" y="14"/>
                    </a:lnTo>
                    <a:lnTo>
                      <a:pt x="68" y="6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22" y="6"/>
                    </a:lnTo>
                    <a:lnTo>
                      <a:pt x="12" y="1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2" y="78"/>
                    </a:lnTo>
                    <a:lnTo>
                      <a:pt x="20" y="82"/>
                    </a:lnTo>
                    <a:lnTo>
                      <a:pt x="26" y="88"/>
                    </a:lnTo>
                    <a:lnTo>
                      <a:pt x="36" y="90"/>
                    </a:lnTo>
                    <a:lnTo>
                      <a:pt x="44" y="90"/>
                    </a:lnTo>
                    <a:lnTo>
                      <a:pt x="44" y="90"/>
                    </a:lnTo>
                    <a:lnTo>
                      <a:pt x="54" y="90"/>
                    </a:lnTo>
                    <a:lnTo>
                      <a:pt x="62" y="88"/>
                    </a:lnTo>
                    <a:lnTo>
                      <a:pt x="70" y="82"/>
                    </a:lnTo>
                    <a:lnTo>
                      <a:pt x="76" y="78"/>
                    </a:lnTo>
                    <a:lnTo>
                      <a:pt x="82" y="70"/>
                    </a:lnTo>
                    <a:lnTo>
                      <a:pt x="86" y="64"/>
                    </a:lnTo>
                    <a:lnTo>
                      <a:pt x="88" y="54"/>
                    </a:lnTo>
                    <a:lnTo>
                      <a:pt x="90" y="46"/>
                    </a:lnTo>
                    <a:lnTo>
                      <a:pt x="90" y="46"/>
                    </a:lnTo>
                    <a:lnTo>
                      <a:pt x="88" y="36"/>
                    </a:lnTo>
                    <a:lnTo>
                      <a:pt x="86" y="28"/>
                    </a:lnTo>
                    <a:lnTo>
                      <a:pt x="86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49" name="Freeform 721"/>
              <p:cNvSpPr>
                <a:spLocks/>
              </p:cNvSpPr>
              <p:nvPr/>
            </p:nvSpPr>
            <p:spPr bwMode="auto">
              <a:xfrm>
                <a:off x="7500938" y="2266950"/>
                <a:ext cx="133350" cy="92075"/>
              </a:xfrm>
              <a:custGeom>
                <a:avLst/>
                <a:gdLst>
                  <a:gd name="T0" fmla="*/ 42 w 84"/>
                  <a:gd name="T1" fmla="*/ 14 h 58"/>
                  <a:gd name="T2" fmla="*/ 42 w 84"/>
                  <a:gd name="T3" fmla="*/ 14 h 58"/>
                  <a:gd name="T4" fmla="*/ 30 w 84"/>
                  <a:gd name="T5" fmla="*/ 12 h 58"/>
                  <a:gd name="T6" fmla="*/ 18 w 84"/>
                  <a:gd name="T7" fmla="*/ 10 h 58"/>
                  <a:gd name="T8" fmla="*/ 10 w 84"/>
                  <a:gd name="T9" fmla="*/ 4 h 58"/>
                  <a:gd name="T10" fmla="*/ 4 w 84"/>
                  <a:gd name="T11" fmla="*/ 0 h 58"/>
                  <a:gd name="T12" fmla="*/ 4 w 84"/>
                  <a:gd name="T13" fmla="*/ 0 h 58"/>
                  <a:gd name="T14" fmla="*/ 2 w 84"/>
                  <a:gd name="T15" fmla="*/ 8 h 58"/>
                  <a:gd name="T16" fmla="*/ 0 w 84"/>
                  <a:gd name="T17" fmla="*/ 16 h 58"/>
                  <a:gd name="T18" fmla="*/ 0 w 84"/>
                  <a:gd name="T19" fmla="*/ 16 h 58"/>
                  <a:gd name="T20" fmla="*/ 2 w 84"/>
                  <a:gd name="T21" fmla="*/ 24 h 58"/>
                  <a:gd name="T22" fmla="*/ 4 w 84"/>
                  <a:gd name="T23" fmla="*/ 32 h 58"/>
                  <a:gd name="T24" fmla="*/ 8 w 84"/>
                  <a:gd name="T25" fmla="*/ 40 h 58"/>
                  <a:gd name="T26" fmla="*/ 12 w 84"/>
                  <a:gd name="T27" fmla="*/ 46 h 58"/>
                  <a:gd name="T28" fmla="*/ 18 w 84"/>
                  <a:gd name="T29" fmla="*/ 50 h 58"/>
                  <a:gd name="T30" fmla="*/ 26 w 84"/>
                  <a:gd name="T31" fmla="*/ 54 h 58"/>
                  <a:gd name="T32" fmla="*/ 34 w 84"/>
                  <a:gd name="T33" fmla="*/ 58 h 58"/>
                  <a:gd name="T34" fmla="*/ 42 w 84"/>
                  <a:gd name="T35" fmla="*/ 58 h 58"/>
                  <a:gd name="T36" fmla="*/ 42 w 84"/>
                  <a:gd name="T37" fmla="*/ 58 h 58"/>
                  <a:gd name="T38" fmla="*/ 52 w 84"/>
                  <a:gd name="T39" fmla="*/ 58 h 58"/>
                  <a:gd name="T40" fmla="*/ 60 w 84"/>
                  <a:gd name="T41" fmla="*/ 54 h 58"/>
                  <a:gd name="T42" fmla="*/ 66 w 84"/>
                  <a:gd name="T43" fmla="*/ 50 h 58"/>
                  <a:gd name="T44" fmla="*/ 72 w 84"/>
                  <a:gd name="T45" fmla="*/ 46 h 58"/>
                  <a:gd name="T46" fmla="*/ 78 w 84"/>
                  <a:gd name="T47" fmla="*/ 40 h 58"/>
                  <a:gd name="T48" fmla="*/ 82 w 84"/>
                  <a:gd name="T49" fmla="*/ 32 h 58"/>
                  <a:gd name="T50" fmla="*/ 84 w 84"/>
                  <a:gd name="T51" fmla="*/ 24 h 58"/>
                  <a:gd name="T52" fmla="*/ 84 w 84"/>
                  <a:gd name="T53" fmla="*/ 16 h 58"/>
                  <a:gd name="T54" fmla="*/ 84 w 84"/>
                  <a:gd name="T55" fmla="*/ 16 h 58"/>
                  <a:gd name="T56" fmla="*/ 84 w 84"/>
                  <a:gd name="T57" fmla="*/ 8 h 58"/>
                  <a:gd name="T58" fmla="*/ 82 w 84"/>
                  <a:gd name="T59" fmla="*/ 0 h 58"/>
                  <a:gd name="T60" fmla="*/ 82 w 84"/>
                  <a:gd name="T61" fmla="*/ 0 h 58"/>
                  <a:gd name="T62" fmla="*/ 76 w 84"/>
                  <a:gd name="T63" fmla="*/ 4 h 58"/>
                  <a:gd name="T64" fmla="*/ 66 w 84"/>
                  <a:gd name="T65" fmla="*/ 10 h 58"/>
                  <a:gd name="T66" fmla="*/ 56 w 84"/>
                  <a:gd name="T67" fmla="*/ 12 h 58"/>
                  <a:gd name="T68" fmla="*/ 42 w 84"/>
                  <a:gd name="T69" fmla="*/ 14 h 58"/>
                  <a:gd name="T70" fmla="*/ 42 w 84"/>
                  <a:gd name="T71" fmla="*/ 1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4" h="58">
                    <a:moveTo>
                      <a:pt x="42" y="14"/>
                    </a:moveTo>
                    <a:lnTo>
                      <a:pt x="42" y="14"/>
                    </a:lnTo>
                    <a:lnTo>
                      <a:pt x="30" y="12"/>
                    </a:lnTo>
                    <a:lnTo>
                      <a:pt x="18" y="10"/>
                    </a:lnTo>
                    <a:lnTo>
                      <a:pt x="10" y="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4"/>
                    </a:lnTo>
                    <a:lnTo>
                      <a:pt x="4" y="32"/>
                    </a:lnTo>
                    <a:lnTo>
                      <a:pt x="8" y="40"/>
                    </a:lnTo>
                    <a:lnTo>
                      <a:pt x="12" y="46"/>
                    </a:lnTo>
                    <a:lnTo>
                      <a:pt x="18" y="50"/>
                    </a:lnTo>
                    <a:lnTo>
                      <a:pt x="26" y="54"/>
                    </a:lnTo>
                    <a:lnTo>
                      <a:pt x="34" y="58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52" y="58"/>
                    </a:lnTo>
                    <a:lnTo>
                      <a:pt x="60" y="54"/>
                    </a:lnTo>
                    <a:lnTo>
                      <a:pt x="66" y="50"/>
                    </a:lnTo>
                    <a:lnTo>
                      <a:pt x="72" y="46"/>
                    </a:lnTo>
                    <a:lnTo>
                      <a:pt x="78" y="40"/>
                    </a:lnTo>
                    <a:lnTo>
                      <a:pt x="82" y="32"/>
                    </a:lnTo>
                    <a:lnTo>
                      <a:pt x="84" y="24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8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76" y="4"/>
                    </a:lnTo>
                    <a:lnTo>
                      <a:pt x="66" y="10"/>
                    </a:lnTo>
                    <a:lnTo>
                      <a:pt x="56" y="12"/>
                    </a:lnTo>
                    <a:lnTo>
                      <a:pt x="42" y="14"/>
                    </a:ln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50" name="Freeform 722"/>
              <p:cNvSpPr>
                <a:spLocks/>
              </p:cNvSpPr>
              <p:nvPr/>
            </p:nvSpPr>
            <p:spPr bwMode="auto">
              <a:xfrm>
                <a:off x="7507288" y="2260600"/>
                <a:ext cx="123825" cy="28575"/>
              </a:xfrm>
              <a:custGeom>
                <a:avLst/>
                <a:gdLst>
                  <a:gd name="T0" fmla="*/ 38 w 78"/>
                  <a:gd name="T1" fmla="*/ 12 h 18"/>
                  <a:gd name="T2" fmla="*/ 38 w 78"/>
                  <a:gd name="T3" fmla="*/ 12 h 18"/>
                  <a:gd name="T4" fmla="*/ 26 w 78"/>
                  <a:gd name="T5" fmla="*/ 10 h 18"/>
                  <a:gd name="T6" fmla="*/ 16 w 78"/>
                  <a:gd name="T7" fmla="*/ 8 h 18"/>
                  <a:gd name="T8" fmla="*/ 8 w 78"/>
                  <a:gd name="T9" fmla="*/ 4 h 18"/>
                  <a:gd name="T10" fmla="*/ 2 w 78"/>
                  <a:gd name="T11" fmla="*/ 0 h 18"/>
                  <a:gd name="T12" fmla="*/ 2 w 78"/>
                  <a:gd name="T13" fmla="*/ 0 h 18"/>
                  <a:gd name="T14" fmla="*/ 0 w 78"/>
                  <a:gd name="T15" fmla="*/ 4 h 18"/>
                  <a:gd name="T16" fmla="*/ 0 w 78"/>
                  <a:gd name="T17" fmla="*/ 4 h 18"/>
                  <a:gd name="T18" fmla="*/ 6 w 78"/>
                  <a:gd name="T19" fmla="*/ 8 h 18"/>
                  <a:gd name="T20" fmla="*/ 14 w 78"/>
                  <a:gd name="T21" fmla="*/ 14 h 18"/>
                  <a:gd name="T22" fmla="*/ 26 w 78"/>
                  <a:gd name="T23" fmla="*/ 16 h 18"/>
                  <a:gd name="T24" fmla="*/ 38 w 78"/>
                  <a:gd name="T25" fmla="*/ 18 h 18"/>
                  <a:gd name="T26" fmla="*/ 38 w 78"/>
                  <a:gd name="T27" fmla="*/ 18 h 18"/>
                  <a:gd name="T28" fmla="*/ 52 w 78"/>
                  <a:gd name="T29" fmla="*/ 16 h 18"/>
                  <a:gd name="T30" fmla="*/ 62 w 78"/>
                  <a:gd name="T31" fmla="*/ 14 h 18"/>
                  <a:gd name="T32" fmla="*/ 72 w 78"/>
                  <a:gd name="T33" fmla="*/ 8 h 18"/>
                  <a:gd name="T34" fmla="*/ 78 w 78"/>
                  <a:gd name="T35" fmla="*/ 4 h 18"/>
                  <a:gd name="T36" fmla="*/ 78 w 78"/>
                  <a:gd name="T37" fmla="*/ 4 h 18"/>
                  <a:gd name="T38" fmla="*/ 76 w 78"/>
                  <a:gd name="T39" fmla="*/ 0 h 18"/>
                  <a:gd name="T40" fmla="*/ 76 w 78"/>
                  <a:gd name="T41" fmla="*/ 0 h 18"/>
                  <a:gd name="T42" fmla="*/ 70 w 78"/>
                  <a:gd name="T43" fmla="*/ 4 h 18"/>
                  <a:gd name="T44" fmla="*/ 60 w 78"/>
                  <a:gd name="T45" fmla="*/ 8 h 18"/>
                  <a:gd name="T46" fmla="*/ 50 w 78"/>
                  <a:gd name="T47" fmla="*/ 10 h 18"/>
                  <a:gd name="T48" fmla="*/ 38 w 78"/>
                  <a:gd name="T49" fmla="*/ 12 h 18"/>
                  <a:gd name="T50" fmla="*/ 38 w 78"/>
                  <a:gd name="T51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8" h="18">
                    <a:moveTo>
                      <a:pt x="38" y="12"/>
                    </a:moveTo>
                    <a:lnTo>
                      <a:pt x="38" y="12"/>
                    </a:lnTo>
                    <a:lnTo>
                      <a:pt x="26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8"/>
                    </a:lnTo>
                    <a:lnTo>
                      <a:pt x="14" y="14"/>
                    </a:lnTo>
                    <a:lnTo>
                      <a:pt x="26" y="16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52" y="16"/>
                    </a:lnTo>
                    <a:lnTo>
                      <a:pt x="62" y="14"/>
                    </a:lnTo>
                    <a:lnTo>
                      <a:pt x="72" y="8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0" y="4"/>
                    </a:lnTo>
                    <a:lnTo>
                      <a:pt x="60" y="8"/>
                    </a:lnTo>
                    <a:lnTo>
                      <a:pt x="50" y="10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</a:path>
                </a:pathLst>
              </a:custGeom>
              <a:solidFill>
                <a:srgbClr val="9E9E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951" name="Freeform 723"/>
              <p:cNvSpPr>
                <a:spLocks/>
              </p:cNvSpPr>
              <p:nvPr/>
            </p:nvSpPr>
            <p:spPr bwMode="auto">
              <a:xfrm>
                <a:off x="7510463" y="2225675"/>
                <a:ext cx="117475" cy="53975"/>
              </a:xfrm>
              <a:custGeom>
                <a:avLst/>
                <a:gdLst>
                  <a:gd name="T0" fmla="*/ 36 w 74"/>
                  <a:gd name="T1" fmla="*/ 34 h 34"/>
                  <a:gd name="T2" fmla="*/ 36 w 74"/>
                  <a:gd name="T3" fmla="*/ 34 h 34"/>
                  <a:gd name="T4" fmla="*/ 48 w 74"/>
                  <a:gd name="T5" fmla="*/ 32 h 34"/>
                  <a:gd name="T6" fmla="*/ 58 w 74"/>
                  <a:gd name="T7" fmla="*/ 30 h 34"/>
                  <a:gd name="T8" fmla="*/ 68 w 74"/>
                  <a:gd name="T9" fmla="*/ 26 h 34"/>
                  <a:gd name="T10" fmla="*/ 74 w 74"/>
                  <a:gd name="T11" fmla="*/ 22 h 34"/>
                  <a:gd name="T12" fmla="*/ 74 w 74"/>
                  <a:gd name="T13" fmla="*/ 22 h 34"/>
                  <a:gd name="T14" fmla="*/ 68 w 74"/>
                  <a:gd name="T15" fmla="*/ 12 h 34"/>
                  <a:gd name="T16" fmla="*/ 58 w 74"/>
                  <a:gd name="T17" fmla="*/ 6 h 34"/>
                  <a:gd name="T18" fmla="*/ 48 w 74"/>
                  <a:gd name="T19" fmla="*/ 0 h 34"/>
                  <a:gd name="T20" fmla="*/ 36 w 74"/>
                  <a:gd name="T21" fmla="*/ 0 h 34"/>
                  <a:gd name="T22" fmla="*/ 36 w 74"/>
                  <a:gd name="T23" fmla="*/ 0 h 34"/>
                  <a:gd name="T24" fmla="*/ 24 w 74"/>
                  <a:gd name="T25" fmla="*/ 0 h 34"/>
                  <a:gd name="T26" fmla="*/ 14 w 74"/>
                  <a:gd name="T27" fmla="*/ 6 h 34"/>
                  <a:gd name="T28" fmla="*/ 6 w 74"/>
                  <a:gd name="T29" fmla="*/ 12 h 34"/>
                  <a:gd name="T30" fmla="*/ 0 w 74"/>
                  <a:gd name="T31" fmla="*/ 22 h 34"/>
                  <a:gd name="T32" fmla="*/ 0 w 74"/>
                  <a:gd name="T33" fmla="*/ 22 h 34"/>
                  <a:gd name="T34" fmla="*/ 6 w 74"/>
                  <a:gd name="T35" fmla="*/ 26 h 34"/>
                  <a:gd name="T36" fmla="*/ 14 w 74"/>
                  <a:gd name="T37" fmla="*/ 30 h 34"/>
                  <a:gd name="T38" fmla="*/ 24 w 74"/>
                  <a:gd name="T39" fmla="*/ 32 h 34"/>
                  <a:gd name="T40" fmla="*/ 36 w 74"/>
                  <a:gd name="T41" fmla="*/ 34 h 34"/>
                  <a:gd name="T42" fmla="*/ 36 w 74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34">
                    <a:moveTo>
                      <a:pt x="36" y="34"/>
                    </a:moveTo>
                    <a:lnTo>
                      <a:pt x="36" y="34"/>
                    </a:lnTo>
                    <a:lnTo>
                      <a:pt x="48" y="32"/>
                    </a:lnTo>
                    <a:lnTo>
                      <a:pt x="58" y="30"/>
                    </a:lnTo>
                    <a:lnTo>
                      <a:pt x="68" y="26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68" y="12"/>
                    </a:lnTo>
                    <a:lnTo>
                      <a:pt x="58" y="6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14" y="6"/>
                    </a:lnTo>
                    <a:lnTo>
                      <a:pt x="6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6" y="26"/>
                    </a:lnTo>
                    <a:lnTo>
                      <a:pt x="14" y="30"/>
                    </a:lnTo>
                    <a:lnTo>
                      <a:pt x="24" y="32"/>
                    </a:lnTo>
                    <a:lnTo>
                      <a:pt x="36" y="34"/>
                    </a:ln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C8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</p:grpSp>
      </p:grpSp>
      <p:grpSp>
        <p:nvGrpSpPr>
          <p:cNvPr id="1952" name="グループ化 1951"/>
          <p:cNvGrpSpPr/>
          <p:nvPr/>
        </p:nvGrpSpPr>
        <p:grpSpPr>
          <a:xfrm>
            <a:off x="8839480" y="3898462"/>
            <a:ext cx="429165" cy="455088"/>
            <a:chOff x="2414588" y="5026025"/>
            <a:chExt cx="473075" cy="501650"/>
          </a:xfrm>
        </p:grpSpPr>
        <p:sp>
          <p:nvSpPr>
            <p:cNvPr id="1953" name="Freeform 724"/>
            <p:cNvSpPr>
              <a:spLocks/>
            </p:cNvSpPr>
            <p:nvPr/>
          </p:nvSpPr>
          <p:spPr bwMode="auto">
            <a:xfrm>
              <a:off x="2471738" y="5026025"/>
              <a:ext cx="355600" cy="387350"/>
            </a:xfrm>
            <a:custGeom>
              <a:avLst/>
              <a:gdLst>
                <a:gd name="T0" fmla="*/ 178 w 224"/>
                <a:gd name="T1" fmla="*/ 244 h 244"/>
                <a:gd name="T2" fmla="*/ 180 w 224"/>
                <a:gd name="T3" fmla="*/ 224 h 244"/>
                <a:gd name="T4" fmla="*/ 188 w 224"/>
                <a:gd name="T5" fmla="*/ 164 h 244"/>
                <a:gd name="T6" fmla="*/ 194 w 224"/>
                <a:gd name="T7" fmla="*/ 130 h 244"/>
                <a:gd name="T8" fmla="*/ 198 w 224"/>
                <a:gd name="T9" fmla="*/ 84 h 244"/>
                <a:gd name="T10" fmla="*/ 192 w 224"/>
                <a:gd name="T11" fmla="*/ 60 h 244"/>
                <a:gd name="T12" fmla="*/ 186 w 224"/>
                <a:gd name="T13" fmla="*/ 50 h 244"/>
                <a:gd name="T14" fmla="*/ 174 w 224"/>
                <a:gd name="T15" fmla="*/ 40 h 244"/>
                <a:gd name="T16" fmla="*/ 138 w 224"/>
                <a:gd name="T17" fmla="*/ 28 h 244"/>
                <a:gd name="T18" fmla="*/ 112 w 224"/>
                <a:gd name="T19" fmla="*/ 26 h 244"/>
                <a:gd name="T20" fmla="*/ 68 w 224"/>
                <a:gd name="T21" fmla="*/ 32 h 244"/>
                <a:gd name="T22" fmla="*/ 44 w 224"/>
                <a:gd name="T23" fmla="*/ 44 h 244"/>
                <a:gd name="T24" fmla="*/ 40 w 224"/>
                <a:gd name="T25" fmla="*/ 50 h 244"/>
                <a:gd name="T26" fmla="*/ 30 w 224"/>
                <a:gd name="T27" fmla="*/ 70 h 244"/>
                <a:gd name="T28" fmla="*/ 28 w 224"/>
                <a:gd name="T29" fmla="*/ 98 h 244"/>
                <a:gd name="T30" fmla="*/ 36 w 224"/>
                <a:gd name="T31" fmla="*/ 164 h 244"/>
                <a:gd name="T32" fmla="*/ 44 w 224"/>
                <a:gd name="T33" fmla="*/ 204 h 244"/>
                <a:gd name="T34" fmla="*/ 48 w 224"/>
                <a:gd name="T35" fmla="*/ 244 h 244"/>
                <a:gd name="T36" fmla="*/ 20 w 224"/>
                <a:gd name="T37" fmla="*/ 244 h 244"/>
                <a:gd name="T38" fmla="*/ 18 w 224"/>
                <a:gd name="T39" fmla="*/ 208 h 244"/>
                <a:gd name="T40" fmla="*/ 10 w 224"/>
                <a:gd name="T41" fmla="*/ 170 h 244"/>
                <a:gd name="T42" fmla="*/ 2 w 224"/>
                <a:gd name="T43" fmla="*/ 112 h 244"/>
                <a:gd name="T44" fmla="*/ 2 w 224"/>
                <a:gd name="T45" fmla="*/ 76 h 244"/>
                <a:gd name="T46" fmla="*/ 10 w 224"/>
                <a:gd name="T47" fmla="*/ 46 h 244"/>
                <a:gd name="T48" fmla="*/ 20 w 224"/>
                <a:gd name="T49" fmla="*/ 32 h 244"/>
                <a:gd name="T50" fmla="*/ 36 w 224"/>
                <a:gd name="T51" fmla="*/ 18 h 244"/>
                <a:gd name="T52" fmla="*/ 56 w 224"/>
                <a:gd name="T53" fmla="*/ 8 h 244"/>
                <a:gd name="T54" fmla="*/ 82 w 224"/>
                <a:gd name="T55" fmla="*/ 2 h 244"/>
                <a:gd name="T56" fmla="*/ 112 w 224"/>
                <a:gd name="T57" fmla="*/ 0 h 244"/>
                <a:gd name="T58" fmla="*/ 158 w 224"/>
                <a:gd name="T59" fmla="*/ 4 h 244"/>
                <a:gd name="T60" fmla="*/ 180 w 224"/>
                <a:gd name="T61" fmla="*/ 12 h 244"/>
                <a:gd name="T62" fmla="*/ 200 w 224"/>
                <a:gd name="T63" fmla="*/ 24 h 244"/>
                <a:gd name="T64" fmla="*/ 206 w 224"/>
                <a:gd name="T65" fmla="*/ 32 h 244"/>
                <a:gd name="T66" fmla="*/ 220 w 224"/>
                <a:gd name="T67" fmla="*/ 60 h 244"/>
                <a:gd name="T68" fmla="*/ 224 w 224"/>
                <a:gd name="T69" fmla="*/ 94 h 244"/>
                <a:gd name="T70" fmla="*/ 222 w 224"/>
                <a:gd name="T71" fmla="*/ 132 h 244"/>
                <a:gd name="T72" fmla="*/ 216 w 224"/>
                <a:gd name="T73" fmla="*/ 170 h 244"/>
                <a:gd name="T74" fmla="*/ 206 w 224"/>
                <a:gd name="T75" fmla="*/ 226 h 244"/>
                <a:gd name="T76" fmla="*/ 206 w 224"/>
                <a:gd name="T7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244">
                  <a:moveTo>
                    <a:pt x="206" y="244"/>
                  </a:moveTo>
                  <a:lnTo>
                    <a:pt x="178" y="244"/>
                  </a:lnTo>
                  <a:lnTo>
                    <a:pt x="178" y="244"/>
                  </a:lnTo>
                  <a:lnTo>
                    <a:pt x="180" y="224"/>
                  </a:lnTo>
                  <a:lnTo>
                    <a:pt x="182" y="204"/>
                  </a:lnTo>
                  <a:lnTo>
                    <a:pt x="188" y="164"/>
                  </a:lnTo>
                  <a:lnTo>
                    <a:pt x="188" y="164"/>
                  </a:lnTo>
                  <a:lnTo>
                    <a:pt x="194" y="130"/>
                  </a:lnTo>
                  <a:lnTo>
                    <a:pt x="198" y="98"/>
                  </a:lnTo>
                  <a:lnTo>
                    <a:pt x="198" y="84"/>
                  </a:lnTo>
                  <a:lnTo>
                    <a:pt x="196" y="70"/>
                  </a:lnTo>
                  <a:lnTo>
                    <a:pt x="192" y="60"/>
                  </a:lnTo>
                  <a:lnTo>
                    <a:pt x="186" y="50"/>
                  </a:lnTo>
                  <a:lnTo>
                    <a:pt x="186" y="50"/>
                  </a:lnTo>
                  <a:lnTo>
                    <a:pt x="180" y="44"/>
                  </a:lnTo>
                  <a:lnTo>
                    <a:pt x="174" y="40"/>
                  </a:lnTo>
                  <a:lnTo>
                    <a:pt x="158" y="32"/>
                  </a:lnTo>
                  <a:lnTo>
                    <a:pt x="138" y="28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88" y="28"/>
                  </a:lnTo>
                  <a:lnTo>
                    <a:pt x="68" y="32"/>
                  </a:lnTo>
                  <a:lnTo>
                    <a:pt x="52" y="40"/>
                  </a:lnTo>
                  <a:lnTo>
                    <a:pt x="44" y="44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4" y="60"/>
                  </a:lnTo>
                  <a:lnTo>
                    <a:pt x="30" y="70"/>
                  </a:lnTo>
                  <a:lnTo>
                    <a:pt x="28" y="84"/>
                  </a:lnTo>
                  <a:lnTo>
                    <a:pt x="28" y="98"/>
                  </a:lnTo>
                  <a:lnTo>
                    <a:pt x="30" y="130"/>
                  </a:lnTo>
                  <a:lnTo>
                    <a:pt x="36" y="164"/>
                  </a:lnTo>
                  <a:lnTo>
                    <a:pt x="36" y="164"/>
                  </a:lnTo>
                  <a:lnTo>
                    <a:pt x="44" y="204"/>
                  </a:lnTo>
                  <a:lnTo>
                    <a:pt x="46" y="224"/>
                  </a:lnTo>
                  <a:lnTo>
                    <a:pt x="48" y="244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0" y="226"/>
                  </a:lnTo>
                  <a:lnTo>
                    <a:pt x="18" y="208"/>
                  </a:lnTo>
                  <a:lnTo>
                    <a:pt x="10" y="170"/>
                  </a:lnTo>
                  <a:lnTo>
                    <a:pt x="10" y="170"/>
                  </a:lnTo>
                  <a:lnTo>
                    <a:pt x="4" y="132"/>
                  </a:lnTo>
                  <a:lnTo>
                    <a:pt x="2" y="112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4" y="60"/>
                  </a:lnTo>
                  <a:lnTo>
                    <a:pt x="10" y="46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6" y="24"/>
                  </a:lnTo>
                  <a:lnTo>
                    <a:pt x="36" y="18"/>
                  </a:lnTo>
                  <a:lnTo>
                    <a:pt x="44" y="12"/>
                  </a:lnTo>
                  <a:lnTo>
                    <a:pt x="56" y="8"/>
                  </a:lnTo>
                  <a:lnTo>
                    <a:pt x="68" y="4"/>
                  </a:lnTo>
                  <a:lnTo>
                    <a:pt x="82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44" y="2"/>
                  </a:lnTo>
                  <a:lnTo>
                    <a:pt x="158" y="4"/>
                  </a:lnTo>
                  <a:lnTo>
                    <a:pt x="170" y="8"/>
                  </a:lnTo>
                  <a:lnTo>
                    <a:pt x="180" y="12"/>
                  </a:lnTo>
                  <a:lnTo>
                    <a:pt x="190" y="18"/>
                  </a:lnTo>
                  <a:lnTo>
                    <a:pt x="200" y="24"/>
                  </a:lnTo>
                  <a:lnTo>
                    <a:pt x="206" y="32"/>
                  </a:lnTo>
                  <a:lnTo>
                    <a:pt x="206" y="32"/>
                  </a:lnTo>
                  <a:lnTo>
                    <a:pt x="216" y="46"/>
                  </a:lnTo>
                  <a:lnTo>
                    <a:pt x="220" y="60"/>
                  </a:lnTo>
                  <a:lnTo>
                    <a:pt x="224" y="76"/>
                  </a:lnTo>
                  <a:lnTo>
                    <a:pt x="224" y="94"/>
                  </a:lnTo>
                  <a:lnTo>
                    <a:pt x="224" y="112"/>
                  </a:lnTo>
                  <a:lnTo>
                    <a:pt x="222" y="132"/>
                  </a:lnTo>
                  <a:lnTo>
                    <a:pt x="216" y="170"/>
                  </a:lnTo>
                  <a:lnTo>
                    <a:pt x="216" y="170"/>
                  </a:lnTo>
                  <a:lnTo>
                    <a:pt x="208" y="208"/>
                  </a:lnTo>
                  <a:lnTo>
                    <a:pt x="206" y="226"/>
                  </a:lnTo>
                  <a:lnTo>
                    <a:pt x="206" y="244"/>
                  </a:lnTo>
                  <a:lnTo>
                    <a:pt x="206" y="244"/>
                  </a:lnTo>
                  <a:close/>
                </a:path>
              </a:pathLst>
            </a:custGeom>
            <a:solidFill>
              <a:srgbClr val="D2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54" name="Freeform 725"/>
            <p:cNvSpPr>
              <a:spLocks noEditPoints="1"/>
            </p:cNvSpPr>
            <p:nvPr/>
          </p:nvSpPr>
          <p:spPr bwMode="auto">
            <a:xfrm>
              <a:off x="2471738" y="5026025"/>
              <a:ext cx="355600" cy="387350"/>
            </a:xfrm>
            <a:custGeom>
              <a:avLst/>
              <a:gdLst>
                <a:gd name="T0" fmla="*/ 20 w 224"/>
                <a:gd name="T1" fmla="*/ 224 h 244"/>
                <a:gd name="T2" fmla="*/ 48 w 224"/>
                <a:gd name="T3" fmla="*/ 244 h 244"/>
                <a:gd name="T4" fmla="*/ 178 w 224"/>
                <a:gd name="T5" fmla="*/ 244 h 244"/>
                <a:gd name="T6" fmla="*/ 206 w 224"/>
                <a:gd name="T7" fmla="*/ 220 h 244"/>
                <a:gd name="T8" fmla="*/ 206 w 224"/>
                <a:gd name="T9" fmla="*/ 244 h 244"/>
                <a:gd name="T10" fmla="*/ 14 w 224"/>
                <a:gd name="T11" fmla="*/ 192 h 244"/>
                <a:gd name="T12" fmla="*/ 46 w 224"/>
                <a:gd name="T13" fmla="*/ 214 h 244"/>
                <a:gd name="T14" fmla="*/ 182 w 224"/>
                <a:gd name="T15" fmla="*/ 210 h 244"/>
                <a:gd name="T16" fmla="*/ 212 w 224"/>
                <a:gd name="T17" fmla="*/ 186 h 244"/>
                <a:gd name="T18" fmla="*/ 208 w 224"/>
                <a:gd name="T19" fmla="*/ 212 h 244"/>
                <a:gd name="T20" fmla="*/ 34 w 224"/>
                <a:gd name="T21" fmla="*/ 154 h 244"/>
                <a:gd name="T22" fmla="*/ 214 w 224"/>
                <a:gd name="T23" fmla="*/ 180 h 244"/>
                <a:gd name="T24" fmla="*/ 218 w 224"/>
                <a:gd name="T25" fmla="*/ 154 h 244"/>
                <a:gd name="T26" fmla="*/ 8 w 224"/>
                <a:gd name="T27" fmla="*/ 152 h 244"/>
                <a:gd name="T28" fmla="*/ 30 w 224"/>
                <a:gd name="T29" fmla="*/ 120 h 244"/>
                <a:gd name="T30" fmla="*/ 220 w 224"/>
                <a:gd name="T31" fmla="*/ 146 h 244"/>
                <a:gd name="T32" fmla="*/ 196 w 224"/>
                <a:gd name="T33" fmla="*/ 116 h 244"/>
                <a:gd name="T34" fmla="*/ 220 w 224"/>
                <a:gd name="T35" fmla="*/ 146 h 244"/>
                <a:gd name="T36" fmla="*/ 2 w 224"/>
                <a:gd name="T37" fmla="*/ 116 h 244"/>
                <a:gd name="T38" fmla="*/ 28 w 224"/>
                <a:gd name="T39" fmla="*/ 88 h 244"/>
                <a:gd name="T40" fmla="*/ 28 w 224"/>
                <a:gd name="T41" fmla="*/ 114 h 244"/>
                <a:gd name="T42" fmla="*/ 198 w 224"/>
                <a:gd name="T43" fmla="*/ 110 h 244"/>
                <a:gd name="T44" fmla="*/ 198 w 224"/>
                <a:gd name="T45" fmla="*/ 92 h 244"/>
                <a:gd name="T46" fmla="*/ 224 w 224"/>
                <a:gd name="T47" fmla="*/ 82 h 244"/>
                <a:gd name="T48" fmla="*/ 224 w 224"/>
                <a:gd name="T49" fmla="*/ 112 h 244"/>
                <a:gd name="T50" fmla="*/ 2 w 224"/>
                <a:gd name="T51" fmla="*/ 80 h 244"/>
                <a:gd name="T52" fmla="*/ 8 w 224"/>
                <a:gd name="T53" fmla="*/ 50 h 244"/>
                <a:gd name="T54" fmla="*/ 30 w 224"/>
                <a:gd name="T55" fmla="*/ 70 h 244"/>
                <a:gd name="T56" fmla="*/ 198 w 224"/>
                <a:gd name="T57" fmla="*/ 78 h 244"/>
                <a:gd name="T58" fmla="*/ 192 w 224"/>
                <a:gd name="T59" fmla="*/ 58 h 244"/>
                <a:gd name="T60" fmla="*/ 220 w 224"/>
                <a:gd name="T61" fmla="*/ 58 h 244"/>
                <a:gd name="T62" fmla="*/ 36 w 224"/>
                <a:gd name="T63" fmla="*/ 56 h 244"/>
                <a:gd name="T64" fmla="*/ 22 w 224"/>
                <a:gd name="T65" fmla="*/ 30 h 244"/>
                <a:gd name="T66" fmla="*/ 50 w 224"/>
                <a:gd name="T67" fmla="*/ 40 h 244"/>
                <a:gd name="T68" fmla="*/ 36 w 224"/>
                <a:gd name="T69" fmla="*/ 56 h 244"/>
                <a:gd name="T70" fmla="*/ 182 w 224"/>
                <a:gd name="T71" fmla="*/ 44 h 244"/>
                <a:gd name="T72" fmla="*/ 186 w 224"/>
                <a:gd name="T73" fmla="*/ 16 h 244"/>
                <a:gd name="T74" fmla="*/ 188 w 224"/>
                <a:gd name="T75" fmla="*/ 52 h 244"/>
                <a:gd name="T76" fmla="*/ 42 w 224"/>
                <a:gd name="T77" fmla="*/ 14 h 244"/>
                <a:gd name="T78" fmla="*/ 76 w 224"/>
                <a:gd name="T79" fmla="*/ 30 h 244"/>
                <a:gd name="T80" fmla="*/ 54 w 224"/>
                <a:gd name="T81" fmla="*/ 38 h 244"/>
                <a:gd name="T82" fmla="*/ 168 w 224"/>
                <a:gd name="T83" fmla="*/ 36 h 244"/>
                <a:gd name="T84" fmla="*/ 150 w 224"/>
                <a:gd name="T85" fmla="*/ 2 h 244"/>
                <a:gd name="T86" fmla="*/ 178 w 224"/>
                <a:gd name="T87" fmla="*/ 12 h 244"/>
                <a:gd name="T88" fmla="*/ 78 w 224"/>
                <a:gd name="T89" fmla="*/ 2 h 244"/>
                <a:gd name="T90" fmla="*/ 108 w 224"/>
                <a:gd name="T91" fmla="*/ 26 h 244"/>
                <a:gd name="T92" fmla="*/ 82 w 224"/>
                <a:gd name="T93" fmla="*/ 28 h 244"/>
                <a:gd name="T94" fmla="*/ 114 w 224"/>
                <a:gd name="T95" fmla="*/ 26 h 244"/>
                <a:gd name="T96" fmla="*/ 142 w 224"/>
                <a:gd name="T97" fmla="*/ 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4" h="244">
                  <a:moveTo>
                    <a:pt x="20" y="244"/>
                  </a:moveTo>
                  <a:lnTo>
                    <a:pt x="20" y="244"/>
                  </a:lnTo>
                  <a:lnTo>
                    <a:pt x="20" y="224"/>
                  </a:lnTo>
                  <a:lnTo>
                    <a:pt x="46" y="222"/>
                  </a:lnTo>
                  <a:lnTo>
                    <a:pt x="46" y="222"/>
                  </a:lnTo>
                  <a:lnTo>
                    <a:pt x="48" y="244"/>
                  </a:lnTo>
                  <a:lnTo>
                    <a:pt x="20" y="244"/>
                  </a:lnTo>
                  <a:close/>
                  <a:moveTo>
                    <a:pt x="206" y="244"/>
                  </a:moveTo>
                  <a:lnTo>
                    <a:pt x="178" y="244"/>
                  </a:lnTo>
                  <a:lnTo>
                    <a:pt x="178" y="244"/>
                  </a:lnTo>
                  <a:lnTo>
                    <a:pt x="180" y="216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06" y="244"/>
                  </a:lnTo>
                  <a:lnTo>
                    <a:pt x="206" y="244"/>
                  </a:lnTo>
                  <a:close/>
                  <a:moveTo>
                    <a:pt x="18" y="218"/>
                  </a:moveTo>
                  <a:lnTo>
                    <a:pt x="18" y="218"/>
                  </a:lnTo>
                  <a:lnTo>
                    <a:pt x="14" y="192"/>
                  </a:lnTo>
                  <a:lnTo>
                    <a:pt x="42" y="188"/>
                  </a:lnTo>
                  <a:lnTo>
                    <a:pt x="42" y="188"/>
                  </a:lnTo>
                  <a:lnTo>
                    <a:pt x="46" y="214"/>
                  </a:lnTo>
                  <a:lnTo>
                    <a:pt x="18" y="218"/>
                  </a:lnTo>
                  <a:close/>
                  <a:moveTo>
                    <a:pt x="208" y="212"/>
                  </a:moveTo>
                  <a:lnTo>
                    <a:pt x="182" y="210"/>
                  </a:lnTo>
                  <a:lnTo>
                    <a:pt x="182" y="210"/>
                  </a:lnTo>
                  <a:lnTo>
                    <a:pt x="186" y="182"/>
                  </a:lnTo>
                  <a:lnTo>
                    <a:pt x="212" y="186"/>
                  </a:lnTo>
                  <a:lnTo>
                    <a:pt x="212" y="186"/>
                  </a:lnTo>
                  <a:lnTo>
                    <a:pt x="208" y="212"/>
                  </a:lnTo>
                  <a:lnTo>
                    <a:pt x="208" y="212"/>
                  </a:lnTo>
                  <a:close/>
                  <a:moveTo>
                    <a:pt x="14" y="184"/>
                  </a:moveTo>
                  <a:lnTo>
                    <a:pt x="8" y="158"/>
                  </a:lnTo>
                  <a:lnTo>
                    <a:pt x="34" y="154"/>
                  </a:lnTo>
                  <a:lnTo>
                    <a:pt x="40" y="180"/>
                  </a:lnTo>
                  <a:lnTo>
                    <a:pt x="14" y="184"/>
                  </a:lnTo>
                  <a:close/>
                  <a:moveTo>
                    <a:pt x="214" y="180"/>
                  </a:moveTo>
                  <a:lnTo>
                    <a:pt x="186" y="174"/>
                  </a:lnTo>
                  <a:lnTo>
                    <a:pt x="192" y="148"/>
                  </a:lnTo>
                  <a:lnTo>
                    <a:pt x="218" y="154"/>
                  </a:lnTo>
                  <a:lnTo>
                    <a:pt x="214" y="180"/>
                  </a:lnTo>
                  <a:close/>
                  <a:moveTo>
                    <a:pt x="8" y="152"/>
                  </a:moveTo>
                  <a:lnTo>
                    <a:pt x="8" y="152"/>
                  </a:lnTo>
                  <a:lnTo>
                    <a:pt x="4" y="124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4" y="146"/>
                  </a:lnTo>
                  <a:lnTo>
                    <a:pt x="8" y="152"/>
                  </a:lnTo>
                  <a:close/>
                  <a:moveTo>
                    <a:pt x="220" y="146"/>
                  </a:moveTo>
                  <a:lnTo>
                    <a:pt x="192" y="142"/>
                  </a:lnTo>
                  <a:lnTo>
                    <a:pt x="192" y="142"/>
                  </a:lnTo>
                  <a:lnTo>
                    <a:pt x="196" y="116"/>
                  </a:lnTo>
                  <a:lnTo>
                    <a:pt x="224" y="120"/>
                  </a:lnTo>
                  <a:lnTo>
                    <a:pt x="224" y="120"/>
                  </a:lnTo>
                  <a:lnTo>
                    <a:pt x="220" y="146"/>
                  </a:lnTo>
                  <a:lnTo>
                    <a:pt x="220" y="146"/>
                  </a:lnTo>
                  <a:close/>
                  <a:moveTo>
                    <a:pt x="2" y="116"/>
                  </a:moveTo>
                  <a:lnTo>
                    <a:pt x="2" y="116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28" y="88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28" y="114"/>
                  </a:lnTo>
                  <a:lnTo>
                    <a:pt x="2" y="116"/>
                  </a:lnTo>
                  <a:close/>
                  <a:moveTo>
                    <a:pt x="224" y="112"/>
                  </a:moveTo>
                  <a:lnTo>
                    <a:pt x="198" y="110"/>
                  </a:lnTo>
                  <a:lnTo>
                    <a:pt x="198" y="110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8" y="84"/>
                  </a:lnTo>
                  <a:lnTo>
                    <a:pt x="224" y="82"/>
                  </a:lnTo>
                  <a:lnTo>
                    <a:pt x="224" y="82"/>
                  </a:lnTo>
                  <a:lnTo>
                    <a:pt x="224" y="92"/>
                  </a:lnTo>
                  <a:lnTo>
                    <a:pt x="224" y="92"/>
                  </a:lnTo>
                  <a:lnTo>
                    <a:pt x="224" y="112"/>
                  </a:lnTo>
                  <a:lnTo>
                    <a:pt x="224" y="112"/>
                  </a:lnTo>
                  <a:close/>
                  <a:moveTo>
                    <a:pt x="28" y="82"/>
                  </a:moveTo>
                  <a:lnTo>
                    <a:pt x="2" y="80"/>
                  </a:lnTo>
                  <a:lnTo>
                    <a:pt x="2" y="80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0" y="70"/>
                  </a:lnTo>
                  <a:lnTo>
                    <a:pt x="28" y="82"/>
                  </a:lnTo>
                  <a:lnTo>
                    <a:pt x="28" y="82"/>
                  </a:lnTo>
                  <a:close/>
                  <a:moveTo>
                    <a:pt x="198" y="78"/>
                  </a:moveTo>
                  <a:lnTo>
                    <a:pt x="198" y="78"/>
                  </a:lnTo>
                  <a:lnTo>
                    <a:pt x="196" y="66"/>
                  </a:lnTo>
                  <a:lnTo>
                    <a:pt x="192" y="58"/>
                  </a:lnTo>
                  <a:lnTo>
                    <a:pt x="214" y="44"/>
                  </a:lnTo>
                  <a:lnTo>
                    <a:pt x="214" y="44"/>
                  </a:lnTo>
                  <a:lnTo>
                    <a:pt x="220" y="58"/>
                  </a:lnTo>
                  <a:lnTo>
                    <a:pt x="224" y="74"/>
                  </a:lnTo>
                  <a:lnTo>
                    <a:pt x="198" y="78"/>
                  </a:lnTo>
                  <a:close/>
                  <a:moveTo>
                    <a:pt x="36" y="56"/>
                  </a:moveTo>
                  <a:lnTo>
                    <a:pt x="12" y="42"/>
                  </a:lnTo>
                  <a:lnTo>
                    <a:pt x="12" y="42"/>
                  </a:lnTo>
                  <a:lnTo>
                    <a:pt x="22" y="30"/>
                  </a:lnTo>
                  <a:lnTo>
                    <a:pt x="34" y="18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2" y="48"/>
                  </a:lnTo>
                  <a:lnTo>
                    <a:pt x="36" y="56"/>
                  </a:lnTo>
                  <a:lnTo>
                    <a:pt x="36" y="56"/>
                  </a:lnTo>
                  <a:close/>
                  <a:moveTo>
                    <a:pt x="188" y="52"/>
                  </a:moveTo>
                  <a:lnTo>
                    <a:pt x="188" y="52"/>
                  </a:lnTo>
                  <a:lnTo>
                    <a:pt x="182" y="44"/>
                  </a:lnTo>
                  <a:lnTo>
                    <a:pt x="174" y="38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200" y="26"/>
                  </a:lnTo>
                  <a:lnTo>
                    <a:pt x="210" y="38"/>
                  </a:lnTo>
                  <a:lnTo>
                    <a:pt x="188" y="52"/>
                  </a:lnTo>
                  <a:close/>
                  <a:moveTo>
                    <a:pt x="54" y="38"/>
                  </a:moveTo>
                  <a:lnTo>
                    <a:pt x="42" y="14"/>
                  </a:lnTo>
                  <a:lnTo>
                    <a:pt x="42" y="14"/>
                  </a:lnTo>
                  <a:lnTo>
                    <a:pt x="56" y="8"/>
                  </a:lnTo>
                  <a:lnTo>
                    <a:pt x="70" y="4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4" y="38"/>
                  </a:lnTo>
                  <a:close/>
                  <a:moveTo>
                    <a:pt x="168" y="36"/>
                  </a:moveTo>
                  <a:lnTo>
                    <a:pt x="168" y="36"/>
                  </a:lnTo>
                  <a:lnTo>
                    <a:pt x="158" y="32"/>
                  </a:lnTo>
                  <a:lnTo>
                    <a:pt x="146" y="30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66" y="6"/>
                  </a:lnTo>
                  <a:lnTo>
                    <a:pt x="178" y="12"/>
                  </a:lnTo>
                  <a:lnTo>
                    <a:pt x="168" y="36"/>
                  </a:lnTo>
                  <a:close/>
                  <a:moveTo>
                    <a:pt x="82" y="28"/>
                  </a:moveTo>
                  <a:lnTo>
                    <a:pt x="78" y="2"/>
                  </a:lnTo>
                  <a:lnTo>
                    <a:pt x="78" y="2"/>
                  </a:lnTo>
                  <a:lnTo>
                    <a:pt x="106" y="0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82" y="28"/>
                  </a:lnTo>
                  <a:lnTo>
                    <a:pt x="82" y="28"/>
                  </a:lnTo>
                  <a:close/>
                  <a:moveTo>
                    <a:pt x="138" y="28"/>
                  </a:moveTo>
                  <a:lnTo>
                    <a:pt x="138" y="28"/>
                  </a:lnTo>
                  <a:lnTo>
                    <a:pt x="114" y="26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42" y="2"/>
                  </a:lnTo>
                  <a:lnTo>
                    <a:pt x="138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55" name="Freeform 726"/>
            <p:cNvSpPr>
              <a:spLocks/>
            </p:cNvSpPr>
            <p:nvPr/>
          </p:nvSpPr>
          <p:spPr bwMode="auto">
            <a:xfrm>
              <a:off x="2414588" y="5251450"/>
              <a:ext cx="139700" cy="276225"/>
            </a:xfrm>
            <a:custGeom>
              <a:avLst/>
              <a:gdLst>
                <a:gd name="T0" fmla="*/ 82 w 88"/>
                <a:gd name="T1" fmla="*/ 6 h 174"/>
                <a:gd name="T2" fmla="*/ 82 w 88"/>
                <a:gd name="T3" fmla="*/ 6 h 174"/>
                <a:gd name="T4" fmla="*/ 76 w 88"/>
                <a:gd name="T5" fmla="*/ 2 h 174"/>
                <a:gd name="T6" fmla="*/ 70 w 88"/>
                <a:gd name="T7" fmla="*/ 0 h 174"/>
                <a:gd name="T8" fmla="*/ 70 w 88"/>
                <a:gd name="T9" fmla="*/ 0 h 174"/>
                <a:gd name="T10" fmla="*/ 58 w 88"/>
                <a:gd name="T11" fmla="*/ 0 h 174"/>
                <a:gd name="T12" fmla="*/ 58 w 88"/>
                <a:gd name="T13" fmla="*/ 0 h 174"/>
                <a:gd name="T14" fmla="*/ 48 w 88"/>
                <a:gd name="T15" fmla="*/ 0 h 174"/>
                <a:gd name="T16" fmla="*/ 48 w 88"/>
                <a:gd name="T17" fmla="*/ 0 h 174"/>
                <a:gd name="T18" fmla="*/ 40 w 88"/>
                <a:gd name="T19" fmla="*/ 2 h 174"/>
                <a:gd name="T20" fmla="*/ 36 w 88"/>
                <a:gd name="T21" fmla="*/ 6 h 174"/>
                <a:gd name="T22" fmla="*/ 36 w 88"/>
                <a:gd name="T23" fmla="*/ 6 h 174"/>
                <a:gd name="T24" fmla="*/ 32 w 88"/>
                <a:gd name="T25" fmla="*/ 12 h 174"/>
                <a:gd name="T26" fmla="*/ 30 w 88"/>
                <a:gd name="T27" fmla="*/ 18 h 174"/>
                <a:gd name="T28" fmla="*/ 28 w 88"/>
                <a:gd name="T29" fmla="*/ 34 h 174"/>
                <a:gd name="T30" fmla="*/ 28 w 88"/>
                <a:gd name="T31" fmla="*/ 34 h 174"/>
                <a:gd name="T32" fmla="*/ 18 w 88"/>
                <a:gd name="T33" fmla="*/ 34 h 174"/>
                <a:gd name="T34" fmla="*/ 18 w 88"/>
                <a:gd name="T35" fmla="*/ 34 h 174"/>
                <a:gd name="T36" fmla="*/ 10 w 88"/>
                <a:gd name="T37" fmla="*/ 34 h 174"/>
                <a:gd name="T38" fmla="*/ 4 w 88"/>
                <a:gd name="T39" fmla="*/ 38 h 174"/>
                <a:gd name="T40" fmla="*/ 0 w 88"/>
                <a:gd name="T41" fmla="*/ 42 h 174"/>
                <a:gd name="T42" fmla="*/ 0 w 88"/>
                <a:gd name="T43" fmla="*/ 46 h 174"/>
                <a:gd name="T44" fmla="*/ 0 w 88"/>
                <a:gd name="T45" fmla="*/ 46 h 174"/>
                <a:gd name="T46" fmla="*/ 0 w 88"/>
                <a:gd name="T47" fmla="*/ 58 h 174"/>
                <a:gd name="T48" fmla="*/ 0 w 88"/>
                <a:gd name="T49" fmla="*/ 58 h 174"/>
                <a:gd name="T50" fmla="*/ 0 w 88"/>
                <a:gd name="T51" fmla="*/ 126 h 174"/>
                <a:gd name="T52" fmla="*/ 0 w 88"/>
                <a:gd name="T53" fmla="*/ 126 h 174"/>
                <a:gd name="T54" fmla="*/ 0 w 88"/>
                <a:gd name="T55" fmla="*/ 132 h 174"/>
                <a:gd name="T56" fmla="*/ 4 w 88"/>
                <a:gd name="T57" fmla="*/ 136 h 174"/>
                <a:gd name="T58" fmla="*/ 10 w 88"/>
                <a:gd name="T59" fmla="*/ 138 h 174"/>
                <a:gd name="T60" fmla="*/ 18 w 88"/>
                <a:gd name="T61" fmla="*/ 140 h 174"/>
                <a:gd name="T62" fmla="*/ 18 w 88"/>
                <a:gd name="T63" fmla="*/ 140 h 174"/>
                <a:gd name="T64" fmla="*/ 28 w 88"/>
                <a:gd name="T65" fmla="*/ 140 h 174"/>
                <a:gd name="T66" fmla="*/ 28 w 88"/>
                <a:gd name="T67" fmla="*/ 140 h 174"/>
                <a:gd name="T68" fmla="*/ 28 w 88"/>
                <a:gd name="T69" fmla="*/ 152 h 174"/>
                <a:gd name="T70" fmla="*/ 28 w 88"/>
                <a:gd name="T71" fmla="*/ 152 h 174"/>
                <a:gd name="T72" fmla="*/ 30 w 88"/>
                <a:gd name="T73" fmla="*/ 160 h 174"/>
                <a:gd name="T74" fmla="*/ 36 w 88"/>
                <a:gd name="T75" fmla="*/ 166 h 174"/>
                <a:gd name="T76" fmla="*/ 36 w 88"/>
                <a:gd name="T77" fmla="*/ 166 h 174"/>
                <a:gd name="T78" fmla="*/ 40 w 88"/>
                <a:gd name="T79" fmla="*/ 170 h 174"/>
                <a:gd name="T80" fmla="*/ 48 w 88"/>
                <a:gd name="T81" fmla="*/ 172 h 174"/>
                <a:gd name="T82" fmla="*/ 48 w 88"/>
                <a:gd name="T83" fmla="*/ 172 h 174"/>
                <a:gd name="T84" fmla="*/ 58 w 88"/>
                <a:gd name="T85" fmla="*/ 174 h 174"/>
                <a:gd name="T86" fmla="*/ 58 w 88"/>
                <a:gd name="T87" fmla="*/ 174 h 174"/>
                <a:gd name="T88" fmla="*/ 70 w 88"/>
                <a:gd name="T89" fmla="*/ 172 h 174"/>
                <a:gd name="T90" fmla="*/ 70 w 88"/>
                <a:gd name="T91" fmla="*/ 172 h 174"/>
                <a:gd name="T92" fmla="*/ 76 w 88"/>
                <a:gd name="T93" fmla="*/ 170 h 174"/>
                <a:gd name="T94" fmla="*/ 82 w 88"/>
                <a:gd name="T95" fmla="*/ 166 h 174"/>
                <a:gd name="T96" fmla="*/ 82 w 88"/>
                <a:gd name="T97" fmla="*/ 166 h 174"/>
                <a:gd name="T98" fmla="*/ 86 w 88"/>
                <a:gd name="T99" fmla="*/ 160 h 174"/>
                <a:gd name="T100" fmla="*/ 88 w 88"/>
                <a:gd name="T101" fmla="*/ 152 h 174"/>
                <a:gd name="T102" fmla="*/ 88 w 88"/>
                <a:gd name="T103" fmla="*/ 152 h 174"/>
                <a:gd name="T104" fmla="*/ 88 w 88"/>
                <a:gd name="T105" fmla="*/ 42 h 174"/>
                <a:gd name="T106" fmla="*/ 88 w 88"/>
                <a:gd name="T107" fmla="*/ 42 h 174"/>
                <a:gd name="T108" fmla="*/ 88 w 88"/>
                <a:gd name="T109" fmla="*/ 24 h 174"/>
                <a:gd name="T110" fmla="*/ 86 w 88"/>
                <a:gd name="T111" fmla="*/ 14 h 174"/>
                <a:gd name="T112" fmla="*/ 82 w 88"/>
                <a:gd name="T113" fmla="*/ 6 h 174"/>
                <a:gd name="T114" fmla="*/ 82 w 88"/>
                <a:gd name="T115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174">
                  <a:moveTo>
                    <a:pt x="82" y="6"/>
                  </a:moveTo>
                  <a:lnTo>
                    <a:pt x="82" y="6"/>
                  </a:lnTo>
                  <a:lnTo>
                    <a:pt x="76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2" y="12"/>
                  </a:lnTo>
                  <a:lnTo>
                    <a:pt x="30" y="18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0" y="34"/>
                  </a:lnTo>
                  <a:lnTo>
                    <a:pt x="4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4" y="136"/>
                  </a:lnTo>
                  <a:lnTo>
                    <a:pt x="10" y="138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30" y="160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40" y="170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70" y="172"/>
                  </a:lnTo>
                  <a:lnTo>
                    <a:pt x="70" y="172"/>
                  </a:lnTo>
                  <a:lnTo>
                    <a:pt x="76" y="170"/>
                  </a:lnTo>
                  <a:lnTo>
                    <a:pt x="82" y="166"/>
                  </a:lnTo>
                  <a:lnTo>
                    <a:pt x="82" y="166"/>
                  </a:lnTo>
                  <a:lnTo>
                    <a:pt x="86" y="160"/>
                  </a:lnTo>
                  <a:lnTo>
                    <a:pt x="88" y="152"/>
                  </a:lnTo>
                  <a:lnTo>
                    <a:pt x="88" y="152"/>
                  </a:lnTo>
                  <a:lnTo>
                    <a:pt x="88" y="42"/>
                  </a:lnTo>
                  <a:lnTo>
                    <a:pt x="88" y="42"/>
                  </a:lnTo>
                  <a:lnTo>
                    <a:pt x="88" y="24"/>
                  </a:lnTo>
                  <a:lnTo>
                    <a:pt x="86" y="14"/>
                  </a:lnTo>
                  <a:lnTo>
                    <a:pt x="82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56" name="Freeform 727"/>
            <p:cNvSpPr>
              <a:spLocks/>
            </p:cNvSpPr>
            <p:nvPr/>
          </p:nvSpPr>
          <p:spPr bwMode="auto">
            <a:xfrm>
              <a:off x="2747963" y="5251450"/>
              <a:ext cx="139700" cy="276225"/>
            </a:xfrm>
            <a:custGeom>
              <a:avLst/>
              <a:gdLst>
                <a:gd name="T0" fmla="*/ 70 w 88"/>
                <a:gd name="T1" fmla="*/ 34 h 174"/>
                <a:gd name="T2" fmla="*/ 70 w 88"/>
                <a:gd name="T3" fmla="*/ 34 h 174"/>
                <a:gd name="T4" fmla="*/ 60 w 88"/>
                <a:gd name="T5" fmla="*/ 34 h 174"/>
                <a:gd name="T6" fmla="*/ 60 w 88"/>
                <a:gd name="T7" fmla="*/ 34 h 174"/>
                <a:gd name="T8" fmla="*/ 58 w 88"/>
                <a:gd name="T9" fmla="*/ 18 h 174"/>
                <a:gd name="T10" fmla="*/ 56 w 88"/>
                <a:gd name="T11" fmla="*/ 12 h 174"/>
                <a:gd name="T12" fmla="*/ 52 w 88"/>
                <a:gd name="T13" fmla="*/ 6 h 174"/>
                <a:gd name="T14" fmla="*/ 52 w 88"/>
                <a:gd name="T15" fmla="*/ 6 h 174"/>
                <a:gd name="T16" fmla="*/ 46 w 88"/>
                <a:gd name="T17" fmla="*/ 2 h 174"/>
                <a:gd name="T18" fmla="*/ 40 w 88"/>
                <a:gd name="T19" fmla="*/ 0 h 174"/>
                <a:gd name="T20" fmla="*/ 40 w 88"/>
                <a:gd name="T21" fmla="*/ 0 h 174"/>
                <a:gd name="T22" fmla="*/ 30 w 88"/>
                <a:gd name="T23" fmla="*/ 0 h 174"/>
                <a:gd name="T24" fmla="*/ 30 w 88"/>
                <a:gd name="T25" fmla="*/ 0 h 174"/>
                <a:gd name="T26" fmla="*/ 16 w 88"/>
                <a:gd name="T27" fmla="*/ 0 h 174"/>
                <a:gd name="T28" fmla="*/ 16 w 88"/>
                <a:gd name="T29" fmla="*/ 0 h 174"/>
                <a:gd name="T30" fmla="*/ 12 w 88"/>
                <a:gd name="T31" fmla="*/ 2 h 174"/>
                <a:gd name="T32" fmla="*/ 6 w 88"/>
                <a:gd name="T33" fmla="*/ 6 h 174"/>
                <a:gd name="T34" fmla="*/ 6 w 88"/>
                <a:gd name="T35" fmla="*/ 6 h 174"/>
                <a:gd name="T36" fmla="*/ 2 w 88"/>
                <a:gd name="T37" fmla="*/ 14 h 174"/>
                <a:gd name="T38" fmla="*/ 0 w 88"/>
                <a:gd name="T39" fmla="*/ 24 h 174"/>
                <a:gd name="T40" fmla="*/ 0 w 88"/>
                <a:gd name="T41" fmla="*/ 42 h 174"/>
                <a:gd name="T42" fmla="*/ 0 w 88"/>
                <a:gd name="T43" fmla="*/ 42 h 174"/>
                <a:gd name="T44" fmla="*/ 0 w 88"/>
                <a:gd name="T45" fmla="*/ 152 h 174"/>
                <a:gd name="T46" fmla="*/ 0 w 88"/>
                <a:gd name="T47" fmla="*/ 152 h 174"/>
                <a:gd name="T48" fmla="*/ 2 w 88"/>
                <a:gd name="T49" fmla="*/ 160 h 174"/>
                <a:gd name="T50" fmla="*/ 6 w 88"/>
                <a:gd name="T51" fmla="*/ 166 h 174"/>
                <a:gd name="T52" fmla="*/ 6 w 88"/>
                <a:gd name="T53" fmla="*/ 166 h 174"/>
                <a:gd name="T54" fmla="*/ 12 w 88"/>
                <a:gd name="T55" fmla="*/ 170 h 174"/>
                <a:gd name="T56" fmla="*/ 16 w 88"/>
                <a:gd name="T57" fmla="*/ 172 h 174"/>
                <a:gd name="T58" fmla="*/ 16 w 88"/>
                <a:gd name="T59" fmla="*/ 172 h 174"/>
                <a:gd name="T60" fmla="*/ 30 w 88"/>
                <a:gd name="T61" fmla="*/ 174 h 174"/>
                <a:gd name="T62" fmla="*/ 30 w 88"/>
                <a:gd name="T63" fmla="*/ 174 h 174"/>
                <a:gd name="T64" fmla="*/ 40 w 88"/>
                <a:gd name="T65" fmla="*/ 172 h 174"/>
                <a:gd name="T66" fmla="*/ 40 w 88"/>
                <a:gd name="T67" fmla="*/ 172 h 174"/>
                <a:gd name="T68" fmla="*/ 46 w 88"/>
                <a:gd name="T69" fmla="*/ 170 h 174"/>
                <a:gd name="T70" fmla="*/ 52 w 88"/>
                <a:gd name="T71" fmla="*/ 166 h 174"/>
                <a:gd name="T72" fmla="*/ 52 w 88"/>
                <a:gd name="T73" fmla="*/ 166 h 174"/>
                <a:gd name="T74" fmla="*/ 58 w 88"/>
                <a:gd name="T75" fmla="*/ 160 h 174"/>
                <a:gd name="T76" fmla="*/ 58 w 88"/>
                <a:gd name="T77" fmla="*/ 152 h 174"/>
                <a:gd name="T78" fmla="*/ 58 w 88"/>
                <a:gd name="T79" fmla="*/ 152 h 174"/>
                <a:gd name="T80" fmla="*/ 58 w 88"/>
                <a:gd name="T81" fmla="*/ 140 h 174"/>
                <a:gd name="T82" fmla="*/ 58 w 88"/>
                <a:gd name="T83" fmla="*/ 140 h 174"/>
                <a:gd name="T84" fmla="*/ 70 w 88"/>
                <a:gd name="T85" fmla="*/ 140 h 174"/>
                <a:gd name="T86" fmla="*/ 70 w 88"/>
                <a:gd name="T87" fmla="*/ 140 h 174"/>
                <a:gd name="T88" fmla="*/ 76 w 88"/>
                <a:gd name="T89" fmla="*/ 138 h 174"/>
                <a:gd name="T90" fmla="*/ 82 w 88"/>
                <a:gd name="T91" fmla="*/ 136 h 174"/>
                <a:gd name="T92" fmla="*/ 88 w 88"/>
                <a:gd name="T93" fmla="*/ 132 h 174"/>
                <a:gd name="T94" fmla="*/ 88 w 88"/>
                <a:gd name="T95" fmla="*/ 126 h 174"/>
                <a:gd name="T96" fmla="*/ 88 w 88"/>
                <a:gd name="T97" fmla="*/ 126 h 174"/>
                <a:gd name="T98" fmla="*/ 88 w 88"/>
                <a:gd name="T99" fmla="*/ 58 h 174"/>
                <a:gd name="T100" fmla="*/ 88 w 88"/>
                <a:gd name="T101" fmla="*/ 58 h 174"/>
                <a:gd name="T102" fmla="*/ 88 w 88"/>
                <a:gd name="T103" fmla="*/ 46 h 174"/>
                <a:gd name="T104" fmla="*/ 88 w 88"/>
                <a:gd name="T105" fmla="*/ 46 h 174"/>
                <a:gd name="T106" fmla="*/ 88 w 88"/>
                <a:gd name="T107" fmla="*/ 42 h 174"/>
                <a:gd name="T108" fmla="*/ 82 w 88"/>
                <a:gd name="T109" fmla="*/ 38 h 174"/>
                <a:gd name="T110" fmla="*/ 76 w 88"/>
                <a:gd name="T111" fmla="*/ 34 h 174"/>
                <a:gd name="T112" fmla="*/ 70 w 88"/>
                <a:gd name="T113" fmla="*/ 34 h 174"/>
                <a:gd name="T114" fmla="*/ 70 w 88"/>
                <a:gd name="T115" fmla="*/ 3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174">
                  <a:moveTo>
                    <a:pt x="70" y="34"/>
                  </a:moveTo>
                  <a:lnTo>
                    <a:pt x="70" y="34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18"/>
                  </a:lnTo>
                  <a:lnTo>
                    <a:pt x="56" y="12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160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16" y="172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40" y="172"/>
                  </a:lnTo>
                  <a:lnTo>
                    <a:pt x="40" y="172"/>
                  </a:lnTo>
                  <a:lnTo>
                    <a:pt x="46" y="170"/>
                  </a:lnTo>
                  <a:lnTo>
                    <a:pt x="52" y="166"/>
                  </a:lnTo>
                  <a:lnTo>
                    <a:pt x="52" y="166"/>
                  </a:lnTo>
                  <a:lnTo>
                    <a:pt x="58" y="16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76" y="138"/>
                  </a:lnTo>
                  <a:lnTo>
                    <a:pt x="82" y="136"/>
                  </a:lnTo>
                  <a:lnTo>
                    <a:pt x="88" y="132"/>
                  </a:lnTo>
                  <a:lnTo>
                    <a:pt x="88" y="126"/>
                  </a:lnTo>
                  <a:lnTo>
                    <a:pt x="88" y="126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8" y="42"/>
                  </a:lnTo>
                  <a:lnTo>
                    <a:pt x="82" y="38"/>
                  </a:lnTo>
                  <a:lnTo>
                    <a:pt x="76" y="34"/>
                  </a:lnTo>
                  <a:lnTo>
                    <a:pt x="70" y="34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57" name="グループ化 1956"/>
          <p:cNvGrpSpPr/>
          <p:nvPr/>
        </p:nvGrpSpPr>
        <p:grpSpPr>
          <a:xfrm>
            <a:off x="6366533" y="3927266"/>
            <a:ext cx="434926" cy="403242"/>
            <a:chOff x="5405438" y="4467225"/>
            <a:chExt cx="479425" cy="444500"/>
          </a:xfrm>
        </p:grpSpPr>
        <p:sp>
          <p:nvSpPr>
            <p:cNvPr id="1958" name="Rectangle 728"/>
            <p:cNvSpPr>
              <a:spLocks noChangeArrowheads="1"/>
            </p:cNvSpPr>
            <p:nvPr/>
          </p:nvSpPr>
          <p:spPr bwMode="auto">
            <a:xfrm>
              <a:off x="5405438" y="4613275"/>
              <a:ext cx="479425" cy="1238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59" name="Rectangle 729"/>
            <p:cNvSpPr>
              <a:spLocks noChangeArrowheads="1"/>
            </p:cNvSpPr>
            <p:nvPr/>
          </p:nvSpPr>
          <p:spPr bwMode="auto">
            <a:xfrm>
              <a:off x="5405438" y="4762500"/>
              <a:ext cx="479425" cy="1206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0" name="Rectangle 730"/>
            <p:cNvSpPr>
              <a:spLocks noChangeArrowheads="1"/>
            </p:cNvSpPr>
            <p:nvPr/>
          </p:nvSpPr>
          <p:spPr bwMode="auto">
            <a:xfrm>
              <a:off x="5421313" y="4883150"/>
              <a:ext cx="450850" cy="28575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1" name="Rectangle 731"/>
            <p:cNvSpPr>
              <a:spLocks noChangeArrowheads="1"/>
            </p:cNvSpPr>
            <p:nvPr/>
          </p:nvSpPr>
          <p:spPr bwMode="auto">
            <a:xfrm>
              <a:off x="5421313" y="4737100"/>
              <a:ext cx="450850" cy="25400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2" name="Rectangle 732"/>
            <p:cNvSpPr>
              <a:spLocks noChangeArrowheads="1"/>
            </p:cNvSpPr>
            <p:nvPr/>
          </p:nvSpPr>
          <p:spPr bwMode="auto">
            <a:xfrm>
              <a:off x="5405438" y="4467225"/>
              <a:ext cx="479425" cy="1206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3" name="Rectangle 733"/>
            <p:cNvSpPr>
              <a:spLocks noChangeArrowheads="1"/>
            </p:cNvSpPr>
            <p:nvPr/>
          </p:nvSpPr>
          <p:spPr bwMode="auto">
            <a:xfrm>
              <a:off x="5421313" y="4587875"/>
              <a:ext cx="450850" cy="25400"/>
            </a:xfrm>
            <a:prstGeom prst="rect">
              <a:avLst/>
            </a:prstGeom>
            <a:solidFill>
              <a:srgbClr val="7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64" name="グループ化 1963"/>
          <p:cNvGrpSpPr/>
          <p:nvPr/>
        </p:nvGrpSpPr>
        <p:grpSpPr>
          <a:xfrm>
            <a:off x="9352702" y="4603645"/>
            <a:ext cx="325474" cy="434926"/>
            <a:chOff x="5465763" y="5645150"/>
            <a:chExt cx="358775" cy="479425"/>
          </a:xfrm>
        </p:grpSpPr>
        <p:sp>
          <p:nvSpPr>
            <p:cNvPr id="1965" name="Freeform 734"/>
            <p:cNvSpPr>
              <a:spLocks/>
            </p:cNvSpPr>
            <p:nvPr/>
          </p:nvSpPr>
          <p:spPr bwMode="auto">
            <a:xfrm>
              <a:off x="5481638" y="5664200"/>
              <a:ext cx="165100" cy="444500"/>
            </a:xfrm>
            <a:custGeom>
              <a:avLst/>
              <a:gdLst>
                <a:gd name="T0" fmla="*/ 18 w 104"/>
                <a:gd name="T1" fmla="*/ 6 h 280"/>
                <a:gd name="T2" fmla="*/ 18 w 104"/>
                <a:gd name="T3" fmla="*/ 6 h 280"/>
                <a:gd name="T4" fmla="*/ 12 w 104"/>
                <a:gd name="T5" fmla="*/ 0 h 280"/>
                <a:gd name="T6" fmla="*/ 6 w 104"/>
                <a:gd name="T7" fmla="*/ 0 h 280"/>
                <a:gd name="T8" fmla="*/ 2 w 104"/>
                <a:gd name="T9" fmla="*/ 4 h 280"/>
                <a:gd name="T10" fmla="*/ 0 w 104"/>
                <a:gd name="T11" fmla="*/ 14 h 280"/>
                <a:gd name="T12" fmla="*/ 0 w 104"/>
                <a:gd name="T13" fmla="*/ 176 h 280"/>
                <a:gd name="T14" fmla="*/ 104 w 104"/>
                <a:gd name="T15" fmla="*/ 280 h 280"/>
                <a:gd name="T16" fmla="*/ 104 w 104"/>
                <a:gd name="T17" fmla="*/ 90 h 280"/>
                <a:gd name="T18" fmla="*/ 18 w 104"/>
                <a:gd name="T19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80">
                  <a:moveTo>
                    <a:pt x="18" y="6"/>
                  </a:moveTo>
                  <a:lnTo>
                    <a:pt x="18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4"/>
                  </a:lnTo>
                  <a:lnTo>
                    <a:pt x="0" y="176"/>
                  </a:lnTo>
                  <a:lnTo>
                    <a:pt x="104" y="280"/>
                  </a:lnTo>
                  <a:lnTo>
                    <a:pt x="104" y="9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6" name="Freeform 735"/>
            <p:cNvSpPr>
              <a:spLocks noEditPoints="1"/>
            </p:cNvSpPr>
            <p:nvPr/>
          </p:nvSpPr>
          <p:spPr bwMode="auto">
            <a:xfrm>
              <a:off x="5465763" y="5645150"/>
              <a:ext cx="196850" cy="479425"/>
            </a:xfrm>
            <a:custGeom>
              <a:avLst/>
              <a:gdLst>
                <a:gd name="T0" fmla="*/ 12 w 124"/>
                <a:gd name="T1" fmla="*/ 2 h 302"/>
                <a:gd name="T2" fmla="*/ 12 w 124"/>
                <a:gd name="T3" fmla="*/ 2 h 302"/>
                <a:gd name="T4" fmla="*/ 8 w 124"/>
                <a:gd name="T5" fmla="*/ 4 h 302"/>
                <a:gd name="T6" fmla="*/ 4 w 124"/>
                <a:gd name="T7" fmla="*/ 8 h 302"/>
                <a:gd name="T8" fmla="*/ 0 w 124"/>
                <a:gd name="T9" fmla="*/ 16 h 302"/>
                <a:gd name="T10" fmla="*/ 0 w 124"/>
                <a:gd name="T11" fmla="*/ 26 h 302"/>
                <a:gd name="T12" fmla="*/ 0 w 124"/>
                <a:gd name="T13" fmla="*/ 188 h 302"/>
                <a:gd name="T14" fmla="*/ 0 w 124"/>
                <a:gd name="T15" fmla="*/ 188 h 302"/>
                <a:gd name="T16" fmla="*/ 0 w 124"/>
                <a:gd name="T17" fmla="*/ 194 h 302"/>
                <a:gd name="T18" fmla="*/ 2 w 124"/>
                <a:gd name="T19" fmla="*/ 196 h 302"/>
                <a:gd name="T20" fmla="*/ 106 w 124"/>
                <a:gd name="T21" fmla="*/ 300 h 302"/>
                <a:gd name="T22" fmla="*/ 106 w 124"/>
                <a:gd name="T23" fmla="*/ 300 h 302"/>
                <a:gd name="T24" fmla="*/ 110 w 124"/>
                <a:gd name="T25" fmla="*/ 302 h 302"/>
                <a:gd name="T26" fmla="*/ 118 w 124"/>
                <a:gd name="T27" fmla="*/ 302 h 302"/>
                <a:gd name="T28" fmla="*/ 118 w 124"/>
                <a:gd name="T29" fmla="*/ 302 h 302"/>
                <a:gd name="T30" fmla="*/ 122 w 124"/>
                <a:gd name="T31" fmla="*/ 298 h 302"/>
                <a:gd name="T32" fmla="*/ 124 w 124"/>
                <a:gd name="T33" fmla="*/ 292 h 302"/>
                <a:gd name="T34" fmla="*/ 124 w 124"/>
                <a:gd name="T35" fmla="*/ 102 h 302"/>
                <a:gd name="T36" fmla="*/ 124 w 124"/>
                <a:gd name="T37" fmla="*/ 102 h 302"/>
                <a:gd name="T38" fmla="*/ 124 w 124"/>
                <a:gd name="T39" fmla="*/ 98 h 302"/>
                <a:gd name="T40" fmla="*/ 122 w 124"/>
                <a:gd name="T41" fmla="*/ 94 h 302"/>
                <a:gd name="T42" fmla="*/ 36 w 124"/>
                <a:gd name="T43" fmla="*/ 10 h 302"/>
                <a:gd name="T44" fmla="*/ 36 w 124"/>
                <a:gd name="T45" fmla="*/ 10 h 302"/>
                <a:gd name="T46" fmla="*/ 28 w 124"/>
                <a:gd name="T47" fmla="*/ 4 h 302"/>
                <a:gd name="T48" fmla="*/ 22 w 124"/>
                <a:gd name="T49" fmla="*/ 0 h 302"/>
                <a:gd name="T50" fmla="*/ 16 w 124"/>
                <a:gd name="T51" fmla="*/ 0 h 302"/>
                <a:gd name="T52" fmla="*/ 12 w 124"/>
                <a:gd name="T53" fmla="*/ 2 h 302"/>
                <a:gd name="T54" fmla="*/ 12 w 124"/>
                <a:gd name="T55" fmla="*/ 2 h 302"/>
                <a:gd name="T56" fmla="*/ 22 w 124"/>
                <a:gd name="T57" fmla="*/ 26 h 302"/>
                <a:gd name="T58" fmla="*/ 22 w 124"/>
                <a:gd name="T59" fmla="*/ 26 h 302"/>
                <a:gd name="T60" fmla="*/ 102 w 124"/>
                <a:gd name="T61" fmla="*/ 106 h 302"/>
                <a:gd name="T62" fmla="*/ 102 w 124"/>
                <a:gd name="T63" fmla="*/ 106 h 302"/>
                <a:gd name="T64" fmla="*/ 102 w 124"/>
                <a:gd name="T65" fmla="*/ 264 h 302"/>
                <a:gd name="T66" fmla="*/ 102 w 124"/>
                <a:gd name="T67" fmla="*/ 264 h 302"/>
                <a:gd name="T68" fmla="*/ 22 w 124"/>
                <a:gd name="T69" fmla="*/ 184 h 302"/>
                <a:gd name="T70" fmla="*/ 22 w 124"/>
                <a:gd name="T71" fmla="*/ 184 h 302"/>
                <a:gd name="T72" fmla="*/ 22 w 124"/>
                <a:gd name="T73" fmla="*/ 26 h 302"/>
                <a:gd name="T74" fmla="*/ 22 w 124"/>
                <a:gd name="T75" fmla="*/ 2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302">
                  <a:moveTo>
                    <a:pt x="12" y="2"/>
                  </a:moveTo>
                  <a:lnTo>
                    <a:pt x="12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2" y="196"/>
                  </a:lnTo>
                  <a:lnTo>
                    <a:pt x="106" y="300"/>
                  </a:lnTo>
                  <a:lnTo>
                    <a:pt x="106" y="300"/>
                  </a:lnTo>
                  <a:lnTo>
                    <a:pt x="110" y="302"/>
                  </a:lnTo>
                  <a:lnTo>
                    <a:pt x="118" y="302"/>
                  </a:lnTo>
                  <a:lnTo>
                    <a:pt x="118" y="302"/>
                  </a:lnTo>
                  <a:lnTo>
                    <a:pt x="122" y="298"/>
                  </a:lnTo>
                  <a:lnTo>
                    <a:pt x="124" y="292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4" y="98"/>
                  </a:lnTo>
                  <a:lnTo>
                    <a:pt x="122" y="94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close/>
                  <a:moveTo>
                    <a:pt x="22" y="26"/>
                  </a:moveTo>
                  <a:lnTo>
                    <a:pt x="22" y="2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264"/>
                  </a:lnTo>
                  <a:lnTo>
                    <a:pt x="102" y="264"/>
                  </a:lnTo>
                  <a:lnTo>
                    <a:pt x="22" y="184"/>
                  </a:lnTo>
                  <a:lnTo>
                    <a:pt x="22" y="184"/>
                  </a:lnTo>
                  <a:lnTo>
                    <a:pt x="22" y="26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7" name="Freeform 736"/>
            <p:cNvSpPr>
              <a:spLocks/>
            </p:cNvSpPr>
            <p:nvPr/>
          </p:nvSpPr>
          <p:spPr bwMode="auto">
            <a:xfrm>
              <a:off x="5646738" y="5664200"/>
              <a:ext cx="161925" cy="444500"/>
            </a:xfrm>
            <a:custGeom>
              <a:avLst/>
              <a:gdLst>
                <a:gd name="T0" fmla="*/ 84 w 102"/>
                <a:gd name="T1" fmla="*/ 6 h 280"/>
                <a:gd name="T2" fmla="*/ 0 w 102"/>
                <a:gd name="T3" fmla="*/ 90 h 280"/>
                <a:gd name="T4" fmla="*/ 0 w 102"/>
                <a:gd name="T5" fmla="*/ 280 h 280"/>
                <a:gd name="T6" fmla="*/ 102 w 102"/>
                <a:gd name="T7" fmla="*/ 176 h 280"/>
                <a:gd name="T8" fmla="*/ 102 w 102"/>
                <a:gd name="T9" fmla="*/ 14 h 280"/>
                <a:gd name="T10" fmla="*/ 102 w 102"/>
                <a:gd name="T11" fmla="*/ 14 h 280"/>
                <a:gd name="T12" fmla="*/ 100 w 102"/>
                <a:gd name="T13" fmla="*/ 4 h 280"/>
                <a:gd name="T14" fmla="*/ 96 w 102"/>
                <a:gd name="T15" fmla="*/ 0 h 280"/>
                <a:gd name="T16" fmla="*/ 90 w 102"/>
                <a:gd name="T17" fmla="*/ 0 h 280"/>
                <a:gd name="T18" fmla="*/ 84 w 102"/>
                <a:gd name="T19" fmla="*/ 6 h 280"/>
                <a:gd name="T20" fmla="*/ 84 w 102"/>
                <a:gd name="T21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280">
                  <a:moveTo>
                    <a:pt x="84" y="6"/>
                  </a:moveTo>
                  <a:lnTo>
                    <a:pt x="0" y="90"/>
                  </a:lnTo>
                  <a:lnTo>
                    <a:pt x="0" y="280"/>
                  </a:lnTo>
                  <a:lnTo>
                    <a:pt x="102" y="17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4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84" y="6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009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8" name="Freeform 737"/>
            <p:cNvSpPr>
              <a:spLocks noEditPoints="1"/>
            </p:cNvSpPr>
            <p:nvPr/>
          </p:nvSpPr>
          <p:spPr bwMode="auto">
            <a:xfrm>
              <a:off x="5627688" y="5645150"/>
              <a:ext cx="196850" cy="479425"/>
            </a:xfrm>
            <a:custGeom>
              <a:avLst/>
              <a:gdLst>
                <a:gd name="T0" fmla="*/ 88 w 124"/>
                <a:gd name="T1" fmla="*/ 10 h 302"/>
                <a:gd name="T2" fmla="*/ 4 w 124"/>
                <a:gd name="T3" fmla="*/ 94 h 302"/>
                <a:gd name="T4" fmla="*/ 4 w 124"/>
                <a:gd name="T5" fmla="*/ 94 h 302"/>
                <a:gd name="T6" fmla="*/ 0 w 124"/>
                <a:gd name="T7" fmla="*/ 98 h 302"/>
                <a:gd name="T8" fmla="*/ 0 w 124"/>
                <a:gd name="T9" fmla="*/ 102 h 302"/>
                <a:gd name="T10" fmla="*/ 0 w 124"/>
                <a:gd name="T11" fmla="*/ 292 h 302"/>
                <a:gd name="T12" fmla="*/ 0 w 124"/>
                <a:gd name="T13" fmla="*/ 292 h 302"/>
                <a:gd name="T14" fmla="*/ 2 w 124"/>
                <a:gd name="T15" fmla="*/ 298 h 302"/>
                <a:gd name="T16" fmla="*/ 6 w 124"/>
                <a:gd name="T17" fmla="*/ 302 h 302"/>
                <a:gd name="T18" fmla="*/ 6 w 124"/>
                <a:gd name="T19" fmla="*/ 302 h 302"/>
                <a:gd name="T20" fmla="*/ 14 w 124"/>
                <a:gd name="T21" fmla="*/ 302 h 302"/>
                <a:gd name="T22" fmla="*/ 20 w 124"/>
                <a:gd name="T23" fmla="*/ 300 h 302"/>
                <a:gd name="T24" fmla="*/ 122 w 124"/>
                <a:gd name="T25" fmla="*/ 196 h 302"/>
                <a:gd name="T26" fmla="*/ 122 w 124"/>
                <a:gd name="T27" fmla="*/ 196 h 302"/>
                <a:gd name="T28" fmla="*/ 124 w 124"/>
                <a:gd name="T29" fmla="*/ 194 h 302"/>
                <a:gd name="T30" fmla="*/ 124 w 124"/>
                <a:gd name="T31" fmla="*/ 188 h 302"/>
                <a:gd name="T32" fmla="*/ 124 w 124"/>
                <a:gd name="T33" fmla="*/ 26 h 302"/>
                <a:gd name="T34" fmla="*/ 124 w 124"/>
                <a:gd name="T35" fmla="*/ 26 h 302"/>
                <a:gd name="T36" fmla="*/ 124 w 124"/>
                <a:gd name="T37" fmla="*/ 16 h 302"/>
                <a:gd name="T38" fmla="*/ 120 w 124"/>
                <a:gd name="T39" fmla="*/ 8 h 302"/>
                <a:gd name="T40" fmla="*/ 116 w 124"/>
                <a:gd name="T41" fmla="*/ 4 h 302"/>
                <a:gd name="T42" fmla="*/ 112 w 124"/>
                <a:gd name="T43" fmla="*/ 2 h 302"/>
                <a:gd name="T44" fmla="*/ 112 w 124"/>
                <a:gd name="T45" fmla="*/ 2 h 302"/>
                <a:gd name="T46" fmla="*/ 108 w 124"/>
                <a:gd name="T47" fmla="*/ 0 h 302"/>
                <a:gd name="T48" fmla="*/ 102 w 124"/>
                <a:gd name="T49" fmla="*/ 0 h 302"/>
                <a:gd name="T50" fmla="*/ 96 w 124"/>
                <a:gd name="T51" fmla="*/ 4 h 302"/>
                <a:gd name="T52" fmla="*/ 88 w 124"/>
                <a:gd name="T53" fmla="*/ 10 h 302"/>
                <a:gd name="T54" fmla="*/ 88 w 124"/>
                <a:gd name="T55" fmla="*/ 10 h 302"/>
                <a:gd name="T56" fmla="*/ 102 w 124"/>
                <a:gd name="T57" fmla="*/ 26 h 302"/>
                <a:gd name="T58" fmla="*/ 102 w 124"/>
                <a:gd name="T59" fmla="*/ 26 h 302"/>
                <a:gd name="T60" fmla="*/ 102 w 124"/>
                <a:gd name="T61" fmla="*/ 184 h 302"/>
                <a:gd name="T62" fmla="*/ 102 w 124"/>
                <a:gd name="T63" fmla="*/ 184 h 302"/>
                <a:gd name="T64" fmla="*/ 22 w 124"/>
                <a:gd name="T65" fmla="*/ 264 h 302"/>
                <a:gd name="T66" fmla="*/ 22 w 124"/>
                <a:gd name="T67" fmla="*/ 264 h 302"/>
                <a:gd name="T68" fmla="*/ 22 w 124"/>
                <a:gd name="T69" fmla="*/ 106 h 302"/>
                <a:gd name="T70" fmla="*/ 22 w 124"/>
                <a:gd name="T71" fmla="*/ 106 h 302"/>
                <a:gd name="T72" fmla="*/ 102 w 124"/>
                <a:gd name="T73" fmla="*/ 26 h 302"/>
                <a:gd name="T74" fmla="*/ 102 w 124"/>
                <a:gd name="T75" fmla="*/ 2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302">
                  <a:moveTo>
                    <a:pt x="88" y="10"/>
                  </a:moveTo>
                  <a:lnTo>
                    <a:pt x="4" y="94"/>
                  </a:lnTo>
                  <a:lnTo>
                    <a:pt x="4" y="94"/>
                  </a:lnTo>
                  <a:lnTo>
                    <a:pt x="0" y="98"/>
                  </a:lnTo>
                  <a:lnTo>
                    <a:pt x="0" y="102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2" y="298"/>
                  </a:lnTo>
                  <a:lnTo>
                    <a:pt x="6" y="302"/>
                  </a:lnTo>
                  <a:lnTo>
                    <a:pt x="6" y="302"/>
                  </a:lnTo>
                  <a:lnTo>
                    <a:pt x="14" y="302"/>
                  </a:lnTo>
                  <a:lnTo>
                    <a:pt x="20" y="300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4" y="194"/>
                  </a:lnTo>
                  <a:lnTo>
                    <a:pt x="124" y="188"/>
                  </a:lnTo>
                  <a:lnTo>
                    <a:pt x="124" y="26"/>
                  </a:lnTo>
                  <a:lnTo>
                    <a:pt x="124" y="26"/>
                  </a:lnTo>
                  <a:lnTo>
                    <a:pt x="124" y="16"/>
                  </a:lnTo>
                  <a:lnTo>
                    <a:pt x="120" y="8"/>
                  </a:lnTo>
                  <a:lnTo>
                    <a:pt x="116" y="4"/>
                  </a:lnTo>
                  <a:lnTo>
                    <a:pt x="112" y="2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2" y="0"/>
                  </a:lnTo>
                  <a:lnTo>
                    <a:pt x="96" y="4"/>
                  </a:lnTo>
                  <a:lnTo>
                    <a:pt x="88" y="10"/>
                  </a:lnTo>
                  <a:lnTo>
                    <a:pt x="88" y="10"/>
                  </a:lnTo>
                  <a:close/>
                  <a:moveTo>
                    <a:pt x="102" y="26"/>
                  </a:moveTo>
                  <a:lnTo>
                    <a:pt x="102" y="26"/>
                  </a:lnTo>
                  <a:lnTo>
                    <a:pt x="102" y="184"/>
                  </a:lnTo>
                  <a:lnTo>
                    <a:pt x="102" y="184"/>
                  </a:lnTo>
                  <a:lnTo>
                    <a:pt x="22" y="264"/>
                  </a:lnTo>
                  <a:lnTo>
                    <a:pt x="22" y="264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102" y="26"/>
                  </a:lnTo>
                  <a:lnTo>
                    <a:pt x="10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69" name="Freeform 738"/>
            <p:cNvSpPr>
              <a:spLocks/>
            </p:cNvSpPr>
            <p:nvPr/>
          </p:nvSpPr>
          <p:spPr bwMode="auto">
            <a:xfrm>
              <a:off x="5481638" y="5664200"/>
              <a:ext cx="165100" cy="444500"/>
            </a:xfrm>
            <a:custGeom>
              <a:avLst/>
              <a:gdLst>
                <a:gd name="T0" fmla="*/ 18 w 104"/>
                <a:gd name="T1" fmla="*/ 6 h 280"/>
                <a:gd name="T2" fmla="*/ 18 w 104"/>
                <a:gd name="T3" fmla="*/ 6 h 280"/>
                <a:gd name="T4" fmla="*/ 12 w 104"/>
                <a:gd name="T5" fmla="*/ 0 h 280"/>
                <a:gd name="T6" fmla="*/ 6 w 104"/>
                <a:gd name="T7" fmla="*/ 0 h 280"/>
                <a:gd name="T8" fmla="*/ 2 w 104"/>
                <a:gd name="T9" fmla="*/ 4 h 280"/>
                <a:gd name="T10" fmla="*/ 0 w 104"/>
                <a:gd name="T11" fmla="*/ 14 h 280"/>
                <a:gd name="T12" fmla="*/ 0 w 104"/>
                <a:gd name="T13" fmla="*/ 176 h 280"/>
                <a:gd name="T14" fmla="*/ 104 w 104"/>
                <a:gd name="T15" fmla="*/ 280 h 280"/>
                <a:gd name="T16" fmla="*/ 104 w 104"/>
                <a:gd name="T17" fmla="*/ 90 h 280"/>
                <a:gd name="T18" fmla="*/ 18 w 104"/>
                <a:gd name="T19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80">
                  <a:moveTo>
                    <a:pt x="18" y="6"/>
                  </a:moveTo>
                  <a:lnTo>
                    <a:pt x="18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4"/>
                  </a:lnTo>
                  <a:lnTo>
                    <a:pt x="0" y="176"/>
                  </a:lnTo>
                  <a:lnTo>
                    <a:pt x="104" y="280"/>
                  </a:lnTo>
                  <a:lnTo>
                    <a:pt x="104" y="9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0" name="Freeform 739"/>
            <p:cNvSpPr>
              <a:spLocks/>
            </p:cNvSpPr>
            <p:nvPr/>
          </p:nvSpPr>
          <p:spPr bwMode="auto">
            <a:xfrm>
              <a:off x="5646738" y="5664200"/>
              <a:ext cx="161925" cy="444500"/>
            </a:xfrm>
            <a:custGeom>
              <a:avLst/>
              <a:gdLst>
                <a:gd name="T0" fmla="*/ 84 w 102"/>
                <a:gd name="T1" fmla="*/ 6 h 280"/>
                <a:gd name="T2" fmla="*/ 0 w 102"/>
                <a:gd name="T3" fmla="*/ 90 h 280"/>
                <a:gd name="T4" fmla="*/ 0 w 102"/>
                <a:gd name="T5" fmla="*/ 280 h 280"/>
                <a:gd name="T6" fmla="*/ 102 w 102"/>
                <a:gd name="T7" fmla="*/ 176 h 280"/>
                <a:gd name="T8" fmla="*/ 102 w 102"/>
                <a:gd name="T9" fmla="*/ 14 h 280"/>
                <a:gd name="T10" fmla="*/ 102 w 102"/>
                <a:gd name="T11" fmla="*/ 14 h 280"/>
                <a:gd name="T12" fmla="*/ 100 w 102"/>
                <a:gd name="T13" fmla="*/ 4 h 280"/>
                <a:gd name="T14" fmla="*/ 96 w 102"/>
                <a:gd name="T15" fmla="*/ 0 h 280"/>
                <a:gd name="T16" fmla="*/ 90 w 102"/>
                <a:gd name="T17" fmla="*/ 0 h 280"/>
                <a:gd name="T18" fmla="*/ 84 w 102"/>
                <a:gd name="T19" fmla="*/ 6 h 280"/>
                <a:gd name="T20" fmla="*/ 84 w 102"/>
                <a:gd name="T21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280">
                  <a:moveTo>
                    <a:pt x="84" y="6"/>
                  </a:moveTo>
                  <a:lnTo>
                    <a:pt x="0" y="90"/>
                  </a:lnTo>
                  <a:lnTo>
                    <a:pt x="0" y="280"/>
                  </a:lnTo>
                  <a:lnTo>
                    <a:pt x="102" y="17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4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84" y="6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009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1" name="Freeform 740"/>
            <p:cNvSpPr>
              <a:spLocks/>
            </p:cNvSpPr>
            <p:nvPr/>
          </p:nvSpPr>
          <p:spPr bwMode="auto">
            <a:xfrm>
              <a:off x="5481638" y="5664200"/>
              <a:ext cx="165100" cy="444500"/>
            </a:xfrm>
            <a:custGeom>
              <a:avLst/>
              <a:gdLst>
                <a:gd name="T0" fmla="*/ 18 w 104"/>
                <a:gd name="T1" fmla="*/ 6 h 280"/>
                <a:gd name="T2" fmla="*/ 18 w 104"/>
                <a:gd name="T3" fmla="*/ 6 h 280"/>
                <a:gd name="T4" fmla="*/ 12 w 104"/>
                <a:gd name="T5" fmla="*/ 0 h 280"/>
                <a:gd name="T6" fmla="*/ 6 w 104"/>
                <a:gd name="T7" fmla="*/ 0 h 280"/>
                <a:gd name="T8" fmla="*/ 2 w 104"/>
                <a:gd name="T9" fmla="*/ 4 h 280"/>
                <a:gd name="T10" fmla="*/ 0 w 104"/>
                <a:gd name="T11" fmla="*/ 14 h 280"/>
                <a:gd name="T12" fmla="*/ 0 w 104"/>
                <a:gd name="T13" fmla="*/ 176 h 280"/>
                <a:gd name="T14" fmla="*/ 104 w 104"/>
                <a:gd name="T15" fmla="*/ 280 h 280"/>
                <a:gd name="T16" fmla="*/ 104 w 104"/>
                <a:gd name="T17" fmla="*/ 90 h 280"/>
                <a:gd name="T18" fmla="*/ 18 w 104"/>
                <a:gd name="T19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80">
                  <a:moveTo>
                    <a:pt x="18" y="6"/>
                  </a:moveTo>
                  <a:lnTo>
                    <a:pt x="18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4"/>
                  </a:lnTo>
                  <a:lnTo>
                    <a:pt x="0" y="176"/>
                  </a:lnTo>
                  <a:lnTo>
                    <a:pt x="104" y="280"/>
                  </a:lnTo>
                  <a:lnTo>
                    <a:pt x="104" y="9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2" name="Freeform 741"/>
            <p:cNvSpPr>
              <a:spLocks/>
            </p:cNvSpPr>
            <p:nvPr/>
          </p:nvSpPr>
          <p:spPr bwMode="auto">
            <a:xfrm>
              <a:off x="5646738" y="5664200"/>
              <a:ext cx="161925" cy="444500"/>
            </a:xfrm>
            <a:custGeom>
              <a:avLst/>
              <a:gdLst>
                <a:gd name="T0" fmla="*/ 84 w 102"/>
                <a:gd name="T1" fmla="*/ 6 h 280"/>
                <a:gd name="T2" fmla="*/ 0 w 102"/>
                <a:gd name="T3" fmla="*/ 90 h 280"/>
                <a:gd name="T4" fmla="*/ 0 w 102"/>
                <a:gd name="T5" fmla="*/ 280 h 280"/>
                <a:gd name="T6" fmla="*/ 102 w 102"/>
                <a:gd name="T7" fmla="*/ 176 h 280"/>
                <a:gd name="T8" fmla="*/ 102 w 102"/>
                <a:gd name="T9" fmla="*/ 14 h 280"/>
                <a:gd name="T10" fmla="*/ 102 w 102"/>
                <a:gd name="T11" fmla="*/ 14 h 280"/>
                <a:gd name="T12" fmla="*/ 100 w 102"/>
                <a:gd name="T13" fmla="*/ 4 h 280"/>
                <a:gd name="T14" fmla="*/ 96 w 102"/>
                <a:gd name="T15" fmla="*/ 0 h 280"/>
                <a:gd name="T16" fmla="*/ 90 w 102"/>
                <a:gd name="T17" fmla="*/ 0 h 280"/>
                <a:gd name="T18" fmla="*/ 84 w 102"/>
                <a:gd name="T19" fmla="*/ 6 h 280"/>
                <a:gd name="T20" fmla="*/ 84 w 102"/>
                <a:gd name="T21" fmla="*/ 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280">
                  <a:moveTo>
                    <a:pt x="84" y="6"/>
                  </a:moveTo>
                  <a:lnTo>
                    <a:pt x="0" y="90"/>
                  </a:lnTo>
                  <a:lnTo>
                    <a:pt x="0" y="280"/>
                  </a:lnTo>
                  <a:lnTo>
                    <a:pt x="102" y="17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4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84" y="6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3" name="Freeform 742"/>
            <p:cNvSpPr>
              <a:spLocks noEditPoints="1"/>
            </p:cNvSpPr>
            <p:nvPr/>
          </p:nvSpPr>
          <p:spPr bwMode="auto">
            <a:xfrm>
              <a:off x="5472113" y="5654675"/>
              <a:ext cx="184150" cy="463550"/>
            </a:xfrm>
            <a:custGeom>
              <a:avLst/>
              <a:gdLst>
                <a:gd name="T0" fmla="*/ 10 w 116"/>
                <a:gd name="T1" fmla="*/ 0 h 292"/>
                <a:gd name="T2" fmla="*/ 10 w 116"/>
                <a:gd name="T3" fmla="*/ 0 h 292"/>
                <a:gd name="T4" fmla="*/ 6 w 116"/>
                <a:gd name="T5" fmla="*/ 2 h 292"/>
                <a:gd name="T6" fmla="*/ 4 w 116"/>
                <a:gd name="T7" fmla="*/ 6 h 292"/>
                <a:gd name="T8" fmla="*/ 0 w 116"/>
                <a:gd name="T9" fmla="*/ 10 h 292"/>
                <a:gd name="T10" fmla="*/ 0 w 116"/>
                <a:gd name="T11" fmla="*/ 20 h 292"/>
                <a:gd name="T12" fmla="*/ 0 w 116"/>
                <a:gd name="T13" fmla="*/ 182 h 292"/>
                <a:gd name="T14" fmla="*/ 0 w 116"/>
                <a:gd name="T15" fmla="*/ 182 h 292"/>
                <a:gd name="T16" fmla="*/ 2 w 116"/>
                <a:gd name="T17" fmla="*/ 188 h 292"/>
                <a:gd name="T18" fmla="*/ 104 w 116"/>
                <a:gd name="T19" fmla="*/ 290 h 292"/>
                <a:gd name="T20" fmla="*/ 104 w 116"/>
                <a:gd name="T21" fmla="*/ 290 h 292"/>
                <a:gd name="T22" fmla="*/ 108 w 116"/>
                <a:gd name="T23" fmla="*/ 292 h 292"/>
                <a:gd name="T24" fmla="*/ 112 w 116"/>
                <a:gd name="T25" fmla="*/ 292 h 292"/>
                <a:gd name="T26" fmla="*/ 112 w 116"/>
                <a:gd name="T27" fmla="*/ 292 h 292"/>
                <a:gd name="T28" fmla="*/ 114 w 116"/>
                <a:gd name="T29" fmla="*/ 290 h 292"/>
                <a:gd name="T30" fmla="*/ 116 w 116"/>
                <a:gd name="T31" fmla="*/ 286 h 292"/>
                <a:gd name="T32" fmla="*/ 116 w 116"/>
                <a:gd name="T33" fmla="*/ 96 h 292"/>
                <a:gd name="T34" fmla="*/ 116 w 116"/>
                <a:gd name="T35" fmla="*/ 96 h 292"/>
                <a:gd name="T36" fmla="*/ 114 w 116"/>
                <a:gd name="T37" fmla="*/ 92 h 292"/>
                <a:gd name="T38" fmla="*/ 30 w 116"/>
                <a:gd name="T39" fmla="*/ 6 h 292"/>
                <a:gd name="T40" fmla="*/ 30 w 116"/>
                <a:gd name="T41" fmla="*/ 6 h 292"/>
                <a:gd name="T42" fmla="*/ 22 w 116"/>
                <a:gd name="T43" fmla="*/ 2 h 292"/>
                <a:gd name="T44" fmla="*/ 18 w 116"/>
                <a:gd name="T45" fmla="*/ 0 h 292"/>
                <a:gd name="T46" fmla="*/ 12 w 116"/>
                <a:gd name="T47" fmla="*/ 0 h 292"/>
                <a:gd name="T48" fmla="*/ 10 w 116"/>
                <a:gd name="T49" fmla="*/ 0 h 292"/>
                <a:gd name="T50" fmla="*/ 10 w 116"/>
                <a:gd name="T51" fmla="*/ 0 h 292"/>
                <a:gd name="T52" fmla="*/ 14 w 116"/>
                <a:gd name="T53" fmla="*/ 20 h 292"/>
                <a:gd name="T54" fmla="*/ 14 w 116"/>
                <a:gd name="T55" fmla="*/ 20 h 292"/>
                <a:gd name="T56" fmla="*/ 14 w 116"/>
                <a:gd name="T57" fmla="*/ 14 h 292"/>
                <a:gd name="T58" fmla="*/ 14 w 116"/>
                <a:gd name="T59" fmla="*/ 12 h 292"/>
                <a:gd name="T60" fmla="*/ 14 w 116"/>
                <a:gd name="T61" fmla="*/ 12 h 292"/>
                <a:gd name="T62" fmla="*/ 20 w 116"/>
                <a:gd name="T63" fmla="*/ 16 h 292"/>
                <a:gd name="T64" fmla="*/ 20 w 116"/>
                <a:gd name="T65" fmla="*/ 16 h 292"/>
                <a:gd name="T66" fmla="*/ 102 w 116"/>
                <a:gd name="T67" fmla="*/ 98 h 292"/>
                <a:gd name="T68" fmla="*/ 102 w 116"/>
                <a:gd name="T69" fmla="*/ 98 h 292"/>
                <a:gd name="T70" fmla="*/ 102 w 116"/>
                <a:gd name="T71" fmla="*/ 270 h 292"/>
                <a:gd name="T72" fmla="*/ 102 w 116"/>
                <a:gd name="T73" fmla="*/ 270 h 292"/>
                <a:gd name="T74" fmla="*/ 14 w 116"/>
                <a:gd name="T75" fmla="*/ 180 h 292"/>
                <a:gd name="T76" fmla="*/ 14 w 116"/>
                <a:gd name="T77" fmla="*/ 180 h 292"/>
                <a:gd name="T78" fmla="*/ 14 w 116"/>
                <a:gd name="T79" fmla="*/ 20 h 292"/>
                <a:gd name="T80" fmla="*/ 14 w 116"/>
                <a:gd name="T81" fmla="*/ 2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292">
                  <a:moveTo>
                    <a:pt x="10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08" y="292"/>
                  </a:lnTo>
                  <a:lnTo>
                    <a:pt x="112" y="292"/>
                  </a:lnTo>
                  <a:lnTo>
                    <a:pt x="112" y="292"/>
                  </a:lnTo>
                  <a:lnTo>
                    <a:pt x="114" y="290"/>
                  </a:lnTo>
                  <a:lnTo>
                    <a:pt x="116" y="286"/>
                  </a:lnTo>
                  <a:lnTo>
                    <a:pt x="116" y="96"/>
                  </a:lnTo>
                  <a:lnTo>
                    <a:pt x="116" y="96"/>
                  </a:lnTo>
                  <a:lnTo>
                    <a:pt x="114" y="92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2" y="270"/>
                  </a:lnTo>
                  <a:lnTo>
                    <a:pt x="102" y="270"/>
                  </a:lnTo>
                  <a:lnTo>
                    <a:pt x="14" y="180"/>
                  </a:lnTo>
                  <a:lnTo>
                    <a:pt x="14" y="18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4" name="Freeform 743"/>
            <p:cNvSpPr>
              <a:spLocks noEditPoints="1"/>
            </p:cNvSpPr>
            <p:nvPr/>
          </p:nvSpPr>
          <p:spPr bwMode="auto">
            <a:xfrm>
              <a:off x="5634038" y="5654675"/>
              <a:ext cx="184150" cy="463550"/>
            </a:xfrm>
            <a:custGeom>
              <a:avLst/>
              <a:gdLst>
                <a:gd name="T0" fmla="*/ 86 w 116"/>
                <a:gd name="T1" fmla="*/ 6 h 292"/>
                <a:gd name="T2" fmla="*/ 2 w 116"/>
                <a:gd name="T3" fmla="*/ 92 h 292"/>
                <a:gd name="T4" fmla="*/ 2 w 116"/>
                <a:gd name="T5" fmla="*/ 92 h 292"/>
                <a:gd name="T6" fmla="*/ 0 w 116"/>
                <a:gd name="T7" fmla="*/ 96 h 292"/>
                <a:gd name="T8" fmla="*/ 0 w 116"/>
                <a:gd name="T9" fmla="*/ 286 h 292"/>
                <a:gd name="T10" fmla="*/ 0 w 116"/>
                <a:gd name="T11" fmla="*/ 286 h 292"/>
                <a:gd name="T12" fmla="*/ 2 w 116"/>
                <a:gd name="T13" fmla="*/ 290 h 292"/>
                <a:gd name="T14" fmla="*/ 4 w 116"/>
                <a:gd name="T15" fmla="*/ 292 h 292"/>
                <a:gd name="T16" fmla="*/ 4 w 116"/>
                <a:gd name="T17" fmla="*/ 292 h 292"/>
                <a:gd name="T18" fmla="*/ 8 w 116"/>
                <a:gd name="T19" fmla="*/ 292 h 292"/>
                <a:gd name="T20" fmla="*/ 12 w 116"/>
                <a:gd name="T21" fmla="*/ 290 h 292"/>
                <a:gd name="T22" fmla="*/ 114 w 116"/>
                <a:gd name="T23" fmla="*/ 188 h 292"/>
                <a:gd name="T24" fmla="*/ 114 w 116"/>
                <a:gd name="T25" fmla="*/ 188 h 292"/>
                <a:gd name="T26" fmla="*/ 116 w 116"/>
                <a:gd name="T27" fmla="*/ 182 h 292"/>
                <a:gd name="T28" fmla="*/ 116 w 116"/>
                <a:gd name="T29" fmla="*/ 20 h 292"/>
                <a:gd name="T30" fmla="*/ 116 w 116"/>
                <a:gd name="T31" fmla="*/ 20 h 292"/>
                <a:gd name="T32" fmla="*/ 116 w 116"/>
                <a:gd name="T33" fmla="*/ 10 h 292"/>
                <a:gd name="T34" fmla="*/ 112 w 116"/>
                <a:gd name="T35" fmla="*/ 6 h 292"/>
                <a:gd name="T36" fmla="*/ 110 w 116"/>
                <a:gd name="T37" fmla="*/ 2 h 292"/>
                <a:gd name="T38" fmla="*/ 106 w 116"/>
                <a:gd name="T39" fmla="*/ 0 h 292"/>
                <a:gd name="T40" fmla="*/ 106 w 116"/>
                <a:gd name="T41" fmla="*/ 0 h 292"/>
                <a:gd name="T42" fmla="*/ 104 w 116"/>
                <a:gd name="T43" fmla="*/ 0 h 292"/>
                <a:gd name="T44" fmla="*/ 100 w 116"/>
                <a:gd name="T45" fmla="*/ 0 h 292"/>
                <a:gd name="T46" fmla="*/ 94 w 116"/>
                <a:gd name="T47" fmla="*/ 2 h 292"/>
                <a:gd name="T48" fmla="*/ 86 w 116"/>
                <a:gd name="T49" fmla="*/ 6 h 292"/>
                <a:gd name="T50" fmla="*/ 86 w 116"/>
                <a:gd name="T51" fmla="*/ 6 h 292"/>
                <a:gd name="T52" fmla="*/ 102 w 116"/>
                <a:gd name="T53" fmla="*/ 12 h 292"/>
                <a:gd name="T54" fmla="*/ 102 w 116"/>
                <a:gd name="T55" fmla="*/ 12 h 292"/>
                <a:gd name="T56" fmla="*/ 102 w 116"/>
                <a:gd name="T57" fmla="*/ 12 h 292"/>
                <a:gd name="T58" fmla="*/ 102 w 116"/>
                <a:gd name="T59" fmla="*/ 20 h 292"/>
                <a:gd name="T60" fmla="*/ 102 w 116"/>
                <a:gd name="T61" fmla="*/ 20 h 292"/>
                <a:gd name="T62" fmla="*/ 102 w 116"/>
                <a:gd name="T63" fmla="*/ 180 h 292"/>
                <a:gd name="T64" fmla="*/ 102 w 116"/>
                <a:gd name="T65" fmla="*/ 180 h 292"/>
                <a:gd name="T66" fmla="*/ 14 w 116"/>
                <a:gd name="T67" fmla="*/ 270 h 292"/>
                <a:gd name="T68" fmla="*/ 14 w 116"/>
                <a:gd name="T69" fmla="*/ 270 h 292"/>
                <a:gd name="T70" fmla="*/ 14 w 116"/>
                <a:gd name="T71" fmla="*/ 98 h 292"/>
                <a:gd name="T72" fmla="*/ 14 w 116"/>
                <a:gd name="T73" fmla="*/ 98 h 292"/>
                <a:gd name="T74" fmla="*/ 96 w 116"/>
                <a:gd name="T75" fmla="*/ 16 h 292"/>
                <a:gd name="T76" fmla="*/ 96 w 116"/>
                <a:gd name="T77" fmla="*/ 16 h 292"/>
                <a:gd name="T78" fmla="*/ 100 w 116"/>
                <a:gd name="T79" fmla="*/ 14 h 292"/>
                <a:gd name="T80" fmla="*/ 102 w 116"/>
                <a:gd name="T81" fmla="*/ 12 h 292"/>
                <a:gd name="T82" fmla="*/ 102 w 116"/>
                <a:gd name="T83" fmla="*/ 1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292">
                  <a:moveTo>
                    <a:pt x="86" y="6"/>
                  </a:moveTo>
                  <a:lnTo>
                    <a:pt x="2" y="92"/>
                  </a:lnTo>
                  <a:lnTo>
                    <a:pt x="2" y="92"/>
                  </a:lnTo>
                  <a:lnTo>
                    <a:pt x="0" y="96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2" y="290"/>
                  </a:lnTo>
                  <a:lnTo>
                    <a:pt x="4" y="292"/>
                  </a:lnTo>
                  <a:lnTo>
                    <a:pt x="4" y="292"/>
                  </a:lnTo>
                  <a:lnTo>
                    <a:pt x="8" y="292"/>
                  </a:lnTo>
                  <a:lnTo>
                    <a:pt x="12" y="290"/>
                  </a:lnTo>
                  <a:lnTo>
                    <a:pt x="114" y="188"/>
                  </a:lnTo>
                  <a:lnTo>
                    <a:pt x="114" y="188"/>
                  </a:lnTo>
                  <a:lnTo>
                    <a:pt x="116" y="182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6" y="10"/>
                  </a:lnTo>
                  <a:lnTo>
                    <a:pt x="112" y="6"/>
                  </a:lnTo>
                  <a:lnTo>
                    <a:pt x="110" y="2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4" y="2"/>
                  </a:lnTo>
                  <a:lnTo>
                    <a:pt x="86" y="6"/>
                  </a:lnTo>
                  <a:lnTo>
                    <a:pt x="86" y="6"/>
                  </a:lnTo>
                  <a:close/>
                  <a:moveTo>
                    <a:pt x="102" y="12"/>
                  </a:moveTo>
                  <a:lnTo>
                    <a:pt x="102" y="12"/>
                  </a:lnTo>
                  <a:lnTo>
                    <a:pt x="102" y="12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4" y="270"/>
                  </a:lnTo>
                  <a:lnTo>
                    <a:pt x="14" y="270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75" name="グループ化 1974"/>
          <p:cNvGrpSpPr/>
          <p:nvPr/>
        </p:nvGrpSpPr>
        <p:grpSpPr>
          <a:xfrm>
            <a:off x="4723511" y="3313416"/>
            <a:ext cx="434926" cy="270748"/>
            <a:chOff x="6605588" y="3340100"/>
            <a:chExt cx="479425" cy="298450"/>
          </a:xfrm>
        </p:grpSpPr>
        <p:sp>
          <p:nvSpPr>
            <p:cNvPr id="1976" name="Freeform 744"/>
            <p:cNvSpPr>
              <a:spLocks noEditPoints="1"/>
            </p:cNvSpPr>
            <p:nvPr/>
          </p:nvSpPr>
          <p:spPr bwMode="auto">
            <a:xfrm>
              <a:off x="6605588" y="3384550"/>
              <a:ext cx="200025" cy="165100"/>
            </a:xfrm>
            <a:custGeom>
              <a:avLst/>
              <a:gdLst>
                <a:gd name="T0" fmla="*/ 120 w 126"/>
                <a:gd name="T1" fmla="*/ 104 h 104"/>
                <a:gd name="T2" fmla="*/ 120 w 126"/>
                <a:gd name="T3" fmla="*/ 104 h 104"/>
                <a:gd name="T4" fmla="*/ 120 w 126"/>
                <a:gd name="T5" fmla="*/ 104 h 104"/>
                <a:gd name="T6" fmla="*/ 6 w 126"/>
                <a:gd name="T7" fmla="*/ 104 h 104"/>
                <a:gd name="T8" fmla="*/ 6 w 126"/>
                <a:gd name="T9" fmla="*/ 104 h 104"/>
                <a:gd name="T10" fmla="*/ 2 w 126"/>
                <a:gd name="T11" fmla="*/ 102 h 104"/>
                <a:gd name="T12" fmla="*/ 0 w 126"/>
                <a:gd name="T13" fmla="*/ 100 h 104"/>
                <a:gd name="T14" fmla="*/ 0 w 126"/>
                <a:gd name="T15" fmla="*/ 100 h 104"/>
                <a:gd name="T16" fmla="*/ 0 w 126"/>
                <a:gd name="T17" fmla="*/ 96 h 104"/>
                <a:gd name="T18" fmla="*/ 0 w 126"/>
                <a:gd name="T19" fmla="*/ 92 h 104"/>
                <a:gd name="T20" fmla="*/ 56 w 126"/>
                <a:gd name="T21" fmla="*/ 2 h 104"/>
                <a:gd name="T22" fmla="*/ 56 w 126"/>
                <a:gd name="T23" fmla="*/ 2 h 104"/>
                <a:gd name="T24" fmla="*/ 60 w 126"/>
                <a:gd name="T25" fmla="*/ 0 h 104"/>
                <a:gd name="T26" fmla="*/ 62 w 126"/>
                <a:gd name="T27" fmla="*/ 0 h 104"/>
                <a:gd name="T28" fmla="*/ 66 w 126"/>
                <a:gd name="T29" fmla="*/ 0 h 104"/>
                <a:gd name="T30" fmla="*/ 68 w 126"/>
                <a:gd name="T31" fmla="*/ 2 h 104"/>
                <a:gd name="T32" fmla="*/ 124 w 126"/>
                <a:gd name="T33" fmla="*/ 92 h 104"/>
                <a:gd name="T34" fmla="*/ 124 w 126"/>
                <a:gd name="T35" fmla="*/ 92 h 104"/>
                <a:gd name="T36" fmla="*/ 126 w 126"/>
                <a:gd name="T37" fmla="*/ 96 h 104"/>
                <a:gd name="T38" fmla="*/ 126 w 126"/>
                <a:gd name="T39" fmla="*/ 96 h 104"/>
                <a:gd name="T40" fmla="*/ 124 w 126"/>
                <a:gd name="T41" fmla="*/ 102 h 104"/>
                <a:gd name="T42" fmla="*/ 120 w 126"/>
                <a:gd name="T43" fmla="*/ 104 h 104"/>
                <a:gd name="T44" fmla="*/ 120 w 126"/>
                <a:gd name="T45" fmla="*/ 104 h 104"/>
                <a:gd name="T46" fmla="*/ 18 w 126"/>
                <a:gd name="T47" fmla="*/ 90 h 104"/>
                <a:gd name="T48" fmla="*/ 108 w 126"/>
                <a:gd name="T49" fmla="*/ 90 h 104"/>
                <a:gd name="T50" fmla="*/ 62 w 126"/>
                <a:gd name="T51" fmla="*/ 18 h 104"/>
                <a:gd name="T52" fmla="*/ 18 w 126"/>
                <a:gd name="T53" fmla="*/ 9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104">
                  <a:moveTo>
                    <a:pt x="120" y="104"/>
                  </a:moveTo>
                  <a:lnTo>
                    <a:pt x="120" y="104"/>
                  </a:lnTo>
                  <a:lnTo>
                    <a:pt x="120" y="104"/>
                  </a:lnTo>
                  <a:lnTo>
                    <a:pt x="6" y="104"/>
                  </a:lnTo>
                  <a:lnTo>
                    <a:pt x="6" y="104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124" y="92"/>
                  </a:lnTo>
                  <a:lnTo>
                    <a:pt x="124" y="92"/>
                  </a:lnTo>
                  <a:lnTo>
                    <a:pt x="126" y="96"/>
                  </a:lnTo>
                  <a:lnTo>
                    <a:pt x="126" y="96"/>
                  </a:lnTo>
                  <a:lnTo>
                    <a:pt x="124" y="102"/>
                  </a:lnTo>
                  <a:lnTo>
                    <a:pt x="120" y="104"/>
                  </a:lnTo>
                  <a:lnTo>
                    <a:pt x="120" y="104"/>
                  </a:lnTo>
                  <a:close/>
                  <a:moveTo>
                    <a:pt x="18" y="90"/>
                  </a:moveTo>
                  <a:lnTo>
                    <a:pt x="108" y="90"/>
                  </a:lnTo>
                  <a:lnTo>
                    <a:pt x="62" y="18"/>
                  </a:lnTo>
                  <a:lnTo>
                    <a:pt x="18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7" name="Freeform 745"/>
            <p:cNvSpPr>
              <a:spLocks noEditPoints="1"/>
            </p:cNvSpPr>
            <p:nvPr/>
          </p:nvSpPr>
          <p:spPr bwMode="auto">
            <a:xfrm>
              <a:off x="6881813" y="3384550"/>
              <a:ext cx="203200" cy="165100"/>
            </a:xfrm>
            <a:custGeom>
              <a:avLst/>
              <a:gdLst>
                <a:gd name="T0" fmla="*/ 120 w 128"/>
                <a:gd name="T1" fmla="*/ 104 h 104"/>
                <a:gd name="T2" fmla="*/ 8 w 128"/>
                <a:gd name="T3" fmla="*/ 104 h 104"/>
                <a:gd name="T4" fmla="*/ 8 w 128"/>
                <a:gd name="T5" fmla="*/ 104 h 104"/>
                <a:gd name="T6" fmla="*/ 4 w 128"/>
                <a:gd name="T7" fmla="*/ 102 h 104"/>
                <a:gd name="T8" fmla="*/ 2 w 128"/>
                <a:gd name="T9" fmla="*/ 100 h 104"/>
                <a:gd name="T10" fmla="*/ 2 w 128"/>
                <a:gd name="T11" fmla="*/ 100 h 104"/>
                <a:gd name="T12" fmla="*/ 0 w 128"/>
                <a:gd name="T13" fmla="*/ 96 h 104"/>
                <a:gd name="T14" fmla="*/ 2 w 128"/>
                <a:gd name="T15" fmla="*/ 92 h 104"/>
                <a:gd name="T16" fmla="*/ 58 w 128"/>
                <a:gd name="T17" fmla="*/ 2 h 104"/>
                <a:gd name="T18" fmla="*/ 58 w 128"/>
                <a:gd name="T19" fmla="*/ 2 h 104"/>
                <a:gd name="T20" fmla="*/ 60 w 128"/>
                <a:gd name="T21" fmla="*/ 0 h 104"/>
                <a:gd name="T22" fmla="*/ 64 w 128"/>
                <a:gd name="T23" fmla="*/ 0 h 104"/>
                <a:gd name="T24" fmla="*/ 68 w 128"/>
                <a:gd name="T25" fmla="*/ 0 h 104"/>
                <a:gd name="T26" fmla="*/ 70 w 128"/>
                <a:gd name="T27" fmla="*/ 2 h 104"/>
                <a:gd name="T28" fmla="*/ 126 w 128"/>
                <a:gd name="T29" fmla="*/ 92 h 104"/>
                <a:gd name="T30" fmla="*/ 126 w 128"/>
                <a:gd name="T31" fmla="*/ 92 h 104"/>
                <a:gd name="T32" fmla="*/ 128 w 128"/>
                <a:gd name="T33" fmla="*/ 96 h 104"/>
                <a:gd name="T34" fmla="*/ 126 w 128"/>
                <a:gd name="T35" fmla="*/ 100 h 104"/>
                <a:gd name="T36" fmla="*/ 126 w 128"/>
                <a:gd name="T37" fmla="*/ 100 h 104"/>
                <a:gd name="T38" fmla="*/ 124 w 128"/>
                <a:gd name="T39" fmla="*/ 102 h 104"/>
                <a:gd name="T40" fmla="*/ 120 w 128"/>
                <a:gd name="T41" fmla="*/ 104 h 104"/>
                <a:gd name="T42" fmla="*/ 120 w 128"/>
                <a:gd name="T43" fmla="*/ 104 h 104"/>
                <a:gd name="T44" fmla="*/ 20 w 128"/>
                <a:gd name="T45" fmla="*/ 90 h 104"/>
                <a:gd name="T46" fmla="*/ 108 w 128"/>
                <a:gd name="T47" fmla="*/ 90 h 104"/>
                <a:gd name="T48" fmla="*/ 64 w 128"/>
                <a:gd name="T49" fmla="*/ 18 h 104"/>
                <a:gd name="T50" fmla="*/ 20 w 128"/>
                <a:gd name="T51" fmla="*/ 9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04">
                  <a:moveTo>
                    <a:pt x="120" y="104"/>
                  </a:moveTo>
                  <a:lnTo>
                    <a:pt x="8" y="104"/>
                  </a:lnTo>
                  <a:lnTo>
                    <a:pt x="8" y="104"/>
                  </a:lnTo>
                  <a:lnTo>
                    <a:pt x="4" y="102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0" y="96"/>
                  </a:lnTo>
                  <a:lnTo>
                    <a:pt x="2" y="9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0" y="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8" y="96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4" y="102"/>
                  </a:lnTo>
                  <a:lnTo>
                    <a:pt x="120" y="104"/>
                  </a:lnTo>
                  <a:lnTo>
                    <a:pt x="120" y="104"/>
                  </a:lnTo>
                  <a:close/>
                  <a:moveTo>
                    <a:pt x="20" y="90"/>
                  </a:moveTo>
                  <a:lnTo>
                    <a:pt x="108" y="90"/>
                  </a:lnTo>
                  <a:lnTo>
                    <a:pt x="64" y="18"/>
                  </a:lnTo>
                  <a:lnTo>
                    <a:pt x="2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8" name="Freeform 746"/>
            <p:cNvSpPr>
              <a:spLocks/>
            </p:cNvSpPr>
            <p:nvPr/>
          </p:nvSpPr>
          <p:spPr bwMode="auto">
            <a:xfrm>
              <a:off x="6615113" y="3536950"/>
              <a:ext cx="180975" cy="92075"/>
            </a:xfrm>
            <a:custGeom>
              <a:avLst/>
              <a:gdLst>
                <a:gd name="T0" fmla="*/ 114 w 114"/>
                <a:gd name="T1" fmla="*/ 0 h 58"/>
                <a:gd name="T2" fmla="*/ 114 w 114"/>
                <a:gd name="T3" fmla="*/ 0 h 58"/>
                <a:gd name="T4" fmla="*/ 112 w 114"/>
                <a:gd name="T5" fmla="*/ 12 h 58"/>
                <a:gd name="T6" fmla="*/ 108 w 114"/>
                <a:gd name="T7" fmla="*/ 22 h 58"/>
                <a:gd name="T8" fmla="*/ 104 w 114"/>
                <a:gd name="T9" fmla="*/ 32 h 58"/>
                <a:gd name="T10" fmla="*/ 96 w 114"/>
                <a:gd name="T11" fmla="*/ 40 h 58"/>
                <a:gd name="T12" fmla="*/ 88 w 114"/>
                <a:gd name="T13" fmla="*/ 48 h 58"/>
                <a:gd name="T14" fmla="*/ 78 w 114"/>
                <a:gd name="T15" fmla="*/ 52 h 58"/>
                <a:gd name="T16" fmla="*/ 68 w 114"/>
                <a:gd name="T17" fmla="*/ 56 h 58"/>
                <a:gd name="T18" fmla="*/ 56 w 114"/>
                <a:gd name="T19" fmla="*/ 58 h 58"/>
                <a:gd name="T20" fmla="*/ 56 w 114"/>
                <a:gd name="T21" fmla="*/ 58 h 58"/>
                <a:gd name="T22" fmla="*/ 46 w 114"/>
                <a:gd name="T23" fmla="*/ 56 h 58"/>
                <a:gd name="T24" fmla="*/ 34 w 114"/>
                <a:gd name="T25" fmla="*/ 52 h 58"/>
                <a:gd name="T26" fmla="*/ 24 w 114"/>
                <a:gd name="T27" fmla="*/ 48 h 58"/>
                <a:gd name="T28" fmla="*/ 16 w 114"/>
                <a:gd name="T29" fmla="*/ 40 h 58"/>
                <a:gd name="T30" fmla="*/ 10 w 114"/>
                <a:gd name="T31" fmla="*/ 32 h 58"/>
                <a:gd name="T32" fmla="*/ 4 w 114"/>
                <a:gd name="T33" fmla="*/ 22 h 58"/>
                <a:gd name="T34" fmla="*/ 2 w 114"/>
                <a:gd name="T35" fmla="*/ 12 h 58"/>
                <a:gd name="T36" fmla="*/ 0 w 114"/>
                <a:gd name="T37" fmla="*/ 0 h 58"/>
                <a:gd name="T38" fmla="*/ 114 w 114"/>
                <a:gd name="T3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58">
                  <a:moveTo>
                    <a:pt x="114" y="0"/>
                  </a:moveTo>
                  <a:lnTo>
                    <a:pt x="114" y="0"/>
                  </a:lnTo>
                  <a:lnTo>
                    <a:pt x="112" y="12"/>
                  </a:lnTo>
                  <a:lnTo>
                    <a:pt x="108" y="22"/>
                  </a:lnTo>
                  <a:lnTo>
                    <a:pt x="104" y="32"/>
                  </a:lnTo>
                  <a:lnTo>
                    <a:pt x="96" y="40"/>
                  </a:lnTo>
                  <a:lnTo>
                    <a:pt x="88" y="48"/>
                  </a:lnTo>
                  <a:lnTo>
                    <a:pt x="78" y="52"/>
                  </a:lnTo>
                  <a:lnTo>
                    <a:pt x="68" y="56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46" y="56"/>
                  </a:lnTo>
                  <a:lnTo>
                    <a:pt x="34" y="52"/>
                  </a:lnTo>
                  <a:lnTo>
                    <a:pt x="24" y="48"/>
                  </a:lnTo>
                  <a:lnTo>
                    <a:pt x="16" y="40"/>
                  </a:lnTo>
                  <a:lnTo>
                    <a:pt x="10" y="32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79" name="Freeform 747"/>
            <p:cNvSpPr>
              <a:spLocks noEditPoints="1"/>
            </p:cNvSpPr>
            <p:nvPr/>
          </p:nvSpPr>
          <p:spPr bwMode="auto">
            <a:xfrm>
              <a:off x="6605588" y="3527425"/>
              <a:ext cx="200025" cy="111125"/>
            </a:xfrm>
            <a:custGeom>
              <a:avLst/>
              <a:gdLst>
                <a:gd name="T0" fmla="*/ 62 w 126"/>
                <a:gd name="T1" fmla="*/ 70 h 70"/>
                <a:gd name="T2" fmla="*/ 62 w 126"/>
                <a:gd name="T3" fmla="*/ 70 h 70"/>
                <a:gd name="T4" fmla="*/ 50 w 126"/>
                <a:gd name="T5" fmla="*/ 68 h 70"/>
                <a:gd name="T6" fmla="*/ 38 w 126"/>
                <a:gd name="T7" fmla="*/ 64 h 70"/>
                <a:gd name="T8" fmla="*/ 28 w 126"/>
                <a:gd name="T9" fmla="*/ 58 h 70"/>
                <a:gd name="T10" fmla="*/ 18 w 126"/>
                <a:gd name="T11" fmla="*/ 52 h 70"/>
                <a:gd name="T12" fmla="*/ 10 w 126"/>
                <a:gd name="T13" fmla="*/ 42 h 70"/>
                <a:gd name="T14" fmla="*/ 4 w 126"/>
                <a:gd name="T15" fmla="*/ 32 h 70"/>
                <a:gd name="T16" fmla="*/ 0 w 126"/>
                <a:gd name="T17" fmla="*/ 20 h 70"/>
                <a:gd name="T18" fmla="*/ 0 w 126"/>
                <a:gd name="T19" fmla="*/ 6 h 70"/>
                <a:gd name="T20" fmla="*/ 0 w 126"/>
                <a:gd name="T21" fmla="*/ 6 h 70"/>
                <a:gd name="T22" fmla="*/ 2 w 126"/>
                <a:gd name="T23" fmla="*/ 2 h 70"/>
                <a:gd name="T24" fmla="*/ 6 w 126"/>
                <a:gd name="T25" fmla="*/ 0 h 70"/>
                <a:gd name="T26" fmla="*/ 120 w 126"/>
                <a:gd name="T27" fmla="*/ 0 h 70"/>
                <a:gd name="T28" fmla="*/ 120 w 126"/>
                <a:gd name="T29" fmla="*/ 0 h 70"/>
                <a:gd name="T30" fmla="*/ 124 w 126"/>
                <a:gd name="T31" fmla="*/ 2 h 70"/>
                <a:gd name="T32" fmla="*/ 126 w 126"/>
                <a:gd name="T33" fmla="*/ 6 h 70"/>
                <a:gd name="T34" fmla="*/ 126 w 126"/>
                <a:gd name="T35" fmla="*/ 6 h 70"/>
                <a:gd name="T36" fmla="*/ 124 w 126"/>
                <a:gd name="T37" fmla="*/ 20 h 70"/>
                <a:gd name="T38" fmla="*/ 120 w 126"/>
                <a:gd name="T39" fmla="*/ 32 h 70"/>
                <a:gd name="T40" fmla="*/ 116 w 126"/>
                <a:gd name="T41" fmla="*/ 42 h 70"/>
                <a:gd name="T42" fmla="*/ 108 w 126"/>
                <a:gd name="T43" fmla="*/ 52 h 70"/>
                <a:gd name="T44" fmla="*/ 98 w 126"/>
                <a:gd name="T45" fmla="*/ 58 h 70"/>
                <a:gd name="T46" fmla="*/ 88 w 126"/>
                <a:gd name="T47" fmla="*/ 64 h 70"/>
                <a:gd name="T48" fmla="*/ 76 w 126"/>
                <a:gd name="T49" fmla="*/ 68 h 70"/>
                <a:gd name="T50" fmla="*/ 62 w 126"/>
                <a:gd name="T51" fmla="*/ 70 h 70"/>
                <a:gd name="T52" fmla="*/ 62 w 126"/>
                <a:gd name="T53" fmla="*/ 70 h 70"/>
                <a:gd name="T54" fmla="*/ 14 w 126"/>
                <a:gd name="T55" fmla="*/ 14 h 70"/>
                <a:gd name="T56" fmla="*/ 14 w 126"/>
                <a:gd name="T57" fmla="*/ 14 h 70"/>
                <a:gd name="T58" fmla="*/ 16 w 126"/>
                <a:gd name="T59" fmla="*/ 22 h 70"/>
                <a:gd name="T60" fmla="*/ 18 w 126"/>
                <a:gd name="T61" fmla="*/ 30 h 70"/>
                <a:gd name="T62" fmla="*/ 24 w 126"/>
                <a:gd name="T63" fmla="*/ 38 h 70"/>
                <a:gd name="T64" fmla="*/ 30 w 126"/>
                <a:gd name="T65" fmla="*/ 44 h 70"/>
                <a:gd name="T66" fmla="*/ 36 w 126"/>
                <a:gd name="T67" fmla="*/ 50 h 70"/>
                <a:gd name="T68" fmla="*/ 44 w 126"/>
                <a:gd name="T69" fmla="*/ 54 h 70"/>
                <a:gd name="T70" fmla="*/ 54 w 126"/>
                <a:gd name="T71" fmla="*/ 56 h 70"/>
                <a:gd name="T72" fmla="*/ 62 w 126"/>
                <a:gd name="T73" fmla="*/ 56 h 70"/>
                <a:gd name="T74" fmla="*/ 62 w 126"/>
                <a:gd name="T75" fmla="*/ 56 h 70"/>
                <a:gd name="T76" fmla="*/ 72 w 126"/>
                <a:gd name="T77" fmla="*/ 56 h 70"/>
                <a:gd name="T78" fmla="*/ 80 w 126"/>
                <a:gd name="T79" fmla="*/ 54 h 70"/>
                <a:gd name="T80" fmla="*/ 88 w 126"/>
                <a:gd name="T81" fmla="*/ 50 h 70"/>
                <a:gd name="T82" fmla="*/ 96 w 126"/>
                <a:gd name="T83" fmla="*/ 44 h 70"/>
                <a:gd name="T84" fmla="*/ 102 w 126"/>
                <a:gd name="T85" fmla="*/ 38 h 70"/>
                <a:gd name="T86" fmla="*/ 106 w 126"/>
                <a:gd name="T87" fmla="*/ 30 h 70"/>
                <a:gd name="T88" fmla="*/ 110 w 126"/>
                <a:gd name="T89" fmla="*/ 22 h 70"/>
                <a:gd name="T90" fmla="*/ 112 w 126"/>
                <a:gd name="T91" fmla="*/ 14 h 70"/>
                <a:gd name="T92" fmla="*/ 14 w 126"/>
                <a:gd name="T9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6" h="70">
                  <a:moveTo>
                    <a:pt x="62" y="70"/>
                  </a:moveTo>
                  <a:lnTo>
                    <a:pt x="62" y="70"/>
                  </a:lnTo>
                  <a:lnTo>
                    <a:pt x="50" y="68"/>
                  </a:lnTo>
                  <a:lnTo>
                    <a:pt x="38" y="64"/>
                  </a:lnTo>
                  <a:lnTo>
                    <a:pt x="28" y="58"/>
                  </a:lnTo>
                  <a:lnTo>
                    <a:pt x="18" y="52"/>
                  </a:lnTo>
                  <a:lnTo>
                    <a:pt x="10" y="42"/>
                  </a:lnTo>
                  <a:lnTo>
                    <a:pt x="4" y="32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4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4" y="20"/>
                  </a:lnTo>
                  <a:lnTo>
                    <a:pt x="120" y="32"/>
                  </a:lnTo>
                  <a:lnTo>
                    <a:pt x="116" y="42"/>
                  </a:lnTo>
                  <a:lnTo>
                    <a:pt x="108" y="52"/>
                  </a:lnTo>
                  <a:lnTo>
                    <a:pt x="98" y="58"/>
                  </a:lnTo>
                  <a:lnTo>
                    <a:pt x="88" y="64"/>
                  </a:lnTo>
                  <a:lnTo>
                    <a:pt x="76" y="68"/>
                  </a:lnTo>
                  <a:lnTo>
                    <a:pt x="62" y="70"/>
                  </a:lnTo>
                  <a:lnTo>
                    <a:pt x="62" y="70"/>
                  </a:lnTo>
                  <a:close/>
                  <a:moveTo>
                    <a:pt x="14" y="14"/>
                  </a:moveTo>
                  <a:lnTo>
                    <a:pt x="14" y="14"/>
                  </a:lnTo>
                  <a:lnTo>
                    <a:pt x="16" y="22"/>
                  </a:lnTo>
                  <a:lnTo>
                    <a:pt x="18" y="30"/>
                  </a:lnTo>
                  <a:lnTo>
                    <a:pt x="24" y="38"/>
                  </a:lnTo>
                  <a:lnTo>
                    <a:pt x="30" y="44"/>
                  </a:lnTo>
                  <a:lnTo>
                    <a:pt x="36" y="50"/>
                  </a:lnTo>
                  <a:lnTo>
                    <a:pt x="44" y="54"/>
                  </a:lnTo>
                  <a:lnTo>
                    <a:pt x="54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72" y="56"/>
                  </a:lnTo>
                  <a:lnTo>
                    <a:pt x="80" y="54"/>
                  </a:lnTo>
                  <a:lnTo>
                    <a:pt x="88" y="50"/>
                  </a:lnTo>
                  <a:lnTo>
                    <a:pt x="96" y="44"/>
                  </a:lnTo>
                  <a:lnTo>
                    <a:pt x="102" y="38"/>
                  </a:lnTo>
                  <a:lnTo>
                    <a:pt x="106" y="30"/>
                  </a:lnTo>
                  <a:lnTo>
                    <a:pt x="110" y="22"/>
                  </a:lnTo>
                  <a:lnTo>
                    <a:pt x="112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0" name="Freeform 748"/>
            <p:cNvSpPr>
              <a:spLocks/>
            </p:cNvSpPr>
            <p:nvPr/>
          </p:nvSpPr>
          <p:spPr bwMode="auto">
            <a:xfrm>
              <a:off x="6894513" y="3536950"/>
              <a:ext cx="177800" cy="92075"/>
            </a:xfrm>
            <a:custGeom>
              <a:avLst/>
              <a:gdLst>
                <a:gd name="T0" fmla="*/ 0 w 112"/>
                <a:gd name="T1" fmla="*/ 0 h 58"/>
                <a:gd name="T2" fmla="*/ 0 w 112"/>
                <a:gd name="T3" fmla="*/ 0 h 58"/>
                <a:gd name="T4" fmla="*/ 0 w 112"/>
                <a:gd name="T5" fmla="*/ 12 h 58"/>
                <a:gd name="T6" fmla="*/ 4 w 112"/>
                <a:gd name="T7" fmla="*/ 22 h 58"/>
                <a:gd name="T8" fmla="*/ 8 w 112"/>
                <a:gd name="T9" fmla="*/ 32 h 58"/>
                <a:gd name="T10" fmla="*/ 16 w 112"/>
                <a:gd name="T11" fmla="*/ 40 h 58"/>
                <a:gd name="T12" fmla="*/ 24 w 112"/>
                <a:gd name="T13" fmla="*/ 48 h 58"/>
                <a:gd name="T14" fmla="*/ 34 w 112"/>
                <a:gd name="T15" fmla="*/ 52 h 58"/>
                <a:gd name="T16" fmla="*/ 44 w 112"/>
                <a:gd name="T17" fmla="*/ 56 h 58"/>
                <a:gd name="T18" fmla="*/ 56 w 112"/>
                <a:gd name="T19" fmla="*/ 58 h 58"/>
                <a:gd name="T20" fmla="*/ 56 w 112"/>
                <a:gd name="T21" fmla="*/ 58 h 58"/>
                <a:gd name="T22" fmla="*/ 68 w 112"/>
                <a:gd name="T23" fmla="*/ 56 h 58"/>
                <a:gd name="T24" fmla="*/ 78 w 112"/>
                <a:gd name="T25" fmla="*/ 52 h 58"/>
                <a:gd name="T26" fmla="*/ 88 w 112"/>
                <a:gd name="T27" fmla="*/ 48 h 58"/>
                <a:gd name="T28" fmla="*/ 96 w 112"/>
                <a:gd name="T29" fmla="*/ 40 h 58"/>
                <a:gd name="T30" fmla="*/ 102 w 112"/>
                <a:gd name="T31" fmla="*/ 32 h 58"/>
                <a:gd name="T32" fmla="*/ 108 w 112"/>
                <a:gd name="T33" fmla="*/ 22 h 58"/>
                <a:gd name="T34" fmla="*/ 112 w 112"/>
                <a:gd name="T35" fmla="*/ 12 h 58"/>
                <a:gd name="T36" fmla="*/ 112 w 112"/>
                <a:gd name="T37" fmla="*/ 0 h 58"/>
                <a:gd name="T38" fmla="*/ 0 w 112"/>
                <a:gd name="T3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58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4" y="22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8"/>
                  </a:lnTo>
                  <a:lnTo>
                    <a:pt x="34" y="52"/>
                  </a:lnTo>
                  <a:lnTo>
                    <a:pt x="44" y="56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8" y="56"/>
                  </a:lnTo>
                  <a:lnTo>
                    <a:pt x="78" y="52"/>
                  </a:lnTo>
                  <a:lnTo>
                    <a:pt x="88" y="48"/>
                  </a:lnTo>
                  <a:lnTo>
                    <a:pt x="96" y="40"/>
                  </a:lnTo>
                  <a:lnTo>
                    <a:pt x="102" y="32"/>
                  </a:lnTo>
                  <a:lnTo>
                    <a:pt x="108" y="22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1" name="Freeform 749"/>
            <p:cNvSpPr>
              <a:spLocks noEditPoints="1"/>
            </p:cNvSpPr>
            <p:nvPr/>
          </p:nvSpPr>
          <p:spPr bwMode="auto">
            <a:xfrm>
              <a:off x="6881813" y="3527425"/>
              <a:ext cx="203200" cy="111125"/>
            </a:xfrm>
            <a:custGeom>
              <a:avLst/>
              <a:gdLst>
                <a:gd name="T0" fmla="*/ 64 w 128"/>
                <a:gd name="T1" fmla="*/ 70 h 70"/>
                <a:gd name="T2" fmla="*/ 64 w 128"/>
                <a:gd name="T3" fmla="*/ 70 h 70"/>
                <a:gd name="T4" fmla="*/ 52 w 128"/>
                <a:gd name="T5" fmla="*/ 68 h 70"/>
                <a:gd name="T6" fmla="*/ 40 w 128"/>
                <a:gd name="T7" fmla="*/ 64 h 70"/>
                <a:gd name="T8" fmla="*/ 28 w 128"/>
                <a:gd name="T9" fmla="*/ 58 h 70"/>
                <a:gd name="T10" fmla="*/ 20 w 128"/>
                <a:gd name="T11" fmla="*/ 52 h 70"/>
                <a:gd name="T12" fmla="*/ 12 w 128"/>
                <a:gd name="T13" fmla="*/ 42 h 70"/>
                <a:gd name="T14" fmla="*/ 6 w 128"/>
                <a:gd name="T15" fmla="*/ 32 h 70"/>
                <a:gd name="T16" fmla="*/ 2 w 128"/>
                <a:gd name="T17" fmla="*/ 20 h 70"/>
                <a:gd name="T18" fmla="*/ 0 w 128"/>
                <a:gd name="T19" fmla="*/ 6 h 70"/>
                <a:gd name="T20" fmla="*/ 0 w 128"/>
                <a:gd name="T21" fmla="*/ 6 h 70"/>
                <a:gd name="T22" fmla="*/ 2 w 128"/>
                <a:gd name="T23" fmla="*/ 2 h 70"/>
                <a:gd name="T24" fmla="*/ 8 w 128"/>
                <a:gd name="T25" fmla="*/ 0 h 70"/>
                <a:gd name="T26" fmla="*/ 120 w 128"/>
                <a:gd name="T27" fmla="*/ 0 h 70"/>
                <a:gd name="T28" fmla="*/ 120 w 128"/>
                <a:gd name="T29" fmla="*/ 0 h 70"/>
                <a:gd name="T30" fmla="*/ 126 w 128"/>
                <a:gd name="T31" fmla="*/ 2 h 70"/>
                <a:gd name="T32" fmla="*/ 128 w 128"/>
                <a:gd name="T33" fmla="*/ 6 h 70"/>
                <a:gd name="T34" fmla="*/ 128 w 128"/>
                <a:gd name="T35" fmla="*/ 6 h 70"/>
                <a:gd name="T36" fmla="*/ 126 w 128"/>
                <a:gd name="T37" fmla="*/ 20 h 70"/>
                <a:gd name="T38" fmla="*/ 122 w 128"/>
                <a:gd name="T39" fmla="*/ 32 h 70"/>
                <a:gd name="T40" fmla="*/ 116 w 128"/>
                <a:gd name="T41" fmla="*/ 42 h 70"/>
                <a:gd name="T42" fmla="*/ 108 w 128"/>
                <a:gd name="T43" fmla="*/ 52 h 70"/>
                <a:gd name="T44" fmla="*/ 100 w 128"/>
                <a:gd name="T45" fmla="*/ 58 h 70"/>
                <a:gd name="T46" fmla="*/ 88 w 128"/>
                <a:gd name="T47" fmla="*/ 64 h 70"/>
                <a:gd name="T48" fmla="*/ 76 w 128"/>
                <a:gd name="T49" fmla="*/ 68 h 70"/>
                <a:gd name="T50" fmla="*/ 64 w 128"/>
                <a:gd name="T51" fmla="*/ 70 h 70"/>
                <a:gd name="T52" fmla="*/ 64 w 128"/>
                <a:gd name="T53" fmla="*/ 70 h 70"/>
                <a:gd name="T54" fmla="*/ 14 w 128"/>
                <a:gd name="T55" fmla="*/ 14 h 70"/>
                <a:gd name="T56" fmla="*/ 14 w 128"/>
                <a:gd name="T57" fmla="*/ 14 h 70"/>
                <a:gd name="T58" fmla="*/ 16 w 128"/>
                <a:gd name="T59" fmla="*/ 22 h 70"/>
                <a:gd name="T60" fmla="*/ 20 w 128"/>
                <a:gd name="T61" fmla="*/ 30 h 70"/>
                <a:gd name="T62" fmla="*/ 24 w 128"/>
                <a:gd name="T63" fmla="*/ 38 h 70"/>
                <a:gd name="T64" fmla="*/ 30 w 128"/>
                <a:gd name="T65" fmla="*/ 44 h 70"/>
                <a:gd name="T66" fmla="*/ 38 w 128"/>
                <a:gd name="T67" fmla="*/ 50 h 70"/>
                <a:gd name="T68" fmla="*/ 46 w 128"/>
                <a:gd name="T69" fmla="*/ 54 h 70"/>
                <a:gd name="T70" fmla="*/ 54 w 128"/>
                <a:gd name="T71" fmla="*/ 56 h 70"/>
                <a:gd name="T72" fmla="*/ 64 w 128"/>
                <a:gd name="T73" fmla="*/ 56 h 70"/>
                <a:gd name="T74" fmla="*/ 64 w 128"/>
                <a:gd name="T75" fmla="*/ 56 h 70"/>
                <a:gd name="T76" fmla="*/ 74 w 128"/>
                <a:gd name="T77" fmla="*/ 56 h 70"/>
                <a:gd name="T78" fmla="*/ 82 w 128"/>
                <a:gd name="T79" fmla="*/ 54 h 70"/>
                <a:gd name="T80" fmla="*/ 90 w 128"/>
                <a:gd name="T81" fmla="*/ 50 h 70"/>
                <a:gd name="T82" fmla="*/ 96 w 128"/>
                <a:gd name="T83" fmla="*/ 44 h 70"/>
                <a:gd name="T84" fmla="*/ 102 w 128"/>
                <a:gd name="T85" fmla="*/ 38 h 70"/>
                <a:gd name="T86" fmla="*/ 108 w 128"/>
                <a:gd name="T87" fmla="*/ 30 h 70"/>
                <a:gd name="T88" fmla="*/ 112 w 128"/>
                <a:gd name="T89" fmla="*/ 22 h 70"/>
                <a:gd name="T90" fmla="*/ 114 w 128"/>
                <a:gd name="T91" fmla="*/ 14 h 70"/>
                <a:gd name="T92" fmla="*/ 14 w 128"/>
                <a:gd name="T9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8" h="70">
                  <a:moveTo>
                    <a:pt x="64" y="70"/>
                  </a:moveTo>
                  <a:lnTo>
                    <a:pt x="64" y="70"/>
                  </a:lnTo>
                  <a:lnTo>
                    <a:pt x="52" y="68"/>
                  </a:lnTo>
                  <a:lnTo>
                    <a:pt x="40" y="64"/>
                  </a:lnTo>
                  <a:lnTo>
                    <a:pt x="28" y="58"/>
                  </a:lnTo>
                  <a:lnTo>
                    <a:pt x="20" y="52"/>
                  </a:lnTo>
                  <a:lnTo>
                    <a:pt x="12" y="42"/>
                  </a:lnTo>
                  <a:lnTo>
                    <a:pt x="6" y="32"/>
                  </a:lnTo>
                  <a:lnTo>
                    <a:pt x="2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6" y="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26" y="20"/>
                  </a:lnTo>
                  <a:lnTo>
                    <a:pt x="122" y="32"/>
                  </a:lnTo>
                  <a:lnTo>
                    <a:pt x="116" y="42"/>
                  </a:lnTo>
                  <a:lnTo>
                    <a:pt x="108" y="52"/>
                  </a:lnTo>
                  <a:lnTo>
                    <a:pt x="100" y="58"/>
                  </a:lnTo>
                  <a:lnTo>
                    <a:pt x="88" y="64"/>
                  </a:lnTo>
                  <a:lnTo>
                    <a:pt x="76" y="68"/>
                  </a:lnTo>
                  <a:lnTo>
                    <a:pt x="64" y="70"/>
                  </a:lnTo>
                  <a:lnTo>
                    <a:pt x="64" y="70"/>
                  </a:lnTo>
                  <a:close/>
                  <a:moveTo>
                    <a:pt x="14" y="14"/>
                  </a:moveTo>
                  <a:lnTo>
                    <a:pt x="14" y="14"/>
                  </a:lnTo>
                  <a:lnTo>
                    <a:pt x="16" y="22"/>
                  </a:lnTo>
                  <a:lnTo>
                    <a:pt x="20" y="30"/>
                  </a:lnTo>
                  <a:lnTo>
                    <a:pt x="24" y="38"/>
                  </a:lnTo>
                  <a:lnTo>
                    <a:pt x="30" y="44"/>
                  </a:lnTo>
                  <a:lnTo>
                    <a:pt x="38" y="50"/>
                  </a:lnTo>
                  <a:lnTo>
                    <a:pt x="46" y="54"/>
                  </a:lnTo>
                  <a:lnTo>
                    <a:pt x="54" y="5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74" y="56"/>
                  </a:lnTo>
                  <a:lnTo>
                    <a:pt x="82" y="54"/>
                  </a:lnTo>
                  <a:lnTo>
                    <a:pt x="90" y="50"/>
                  </a:lnTo>
                  <a:lnTo>
                    <a:pt x="96" y="44"/>
                  </a:lnTo>
                  <a:lnTo>
                    <a:pt x="102" y="38"/>
                  </a:lnTo>
                  <a:lnTo>
                    <a:pt x="108" y="30"/>
                  </a:lnTo>
                  <a:lnTo>
                    <a:pt x="112" y="22"/>
                  </a:lnTo>
                  <a:lnTo>
                    <a:pt x="1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2" name="Freeform 750"/>
            <p:cNvSpPr>
              <a:spLocks/>
            </p:cNvSpPr>
            <p:nvPr/>
          </p:nvSpPr>
          <p:spPr bwMode="auto">
            <a:xfrm>
              <a:off x="6799263" y="3349625"/>
              <a:ext cx="88900" cy="88900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4 w 56"/>
                <a:gd name="T5" fmla="*/ 40 h 56"/>
                <a:gd name="T6" fmla="*/ 48 w 56"/>
                <a:gd name="T7" fmla="*/ 48 h 56"/>
                <a:gd name="T8" fmla="*/ 40 w 56"/>
                <a:gd name="T9" fmla="*/ 54 h 56"/>
                <a:gd name="T10" fmla="*/ 28 w 56"/>
                <a:gd name="T11" fmla="*/ 56 h 56"/>
                <a:gd name="T12" fmla="*/ 28 w 56"/>
                <a:gd name="T13" fmla="*/ 56 h 56"/>
                <a:gd name="T14" fmla="*/ 18 w 56"/>
                <a:gd name="T15" fmla="*/ 54 h 56"/>
                <a:gd name="T16" fmla="*/ 8 w 56"/>
                <a:gd name="T17" fmla="*/ 48 h 56"/>
                <a:gd name="T18" fmla="*/ 2 w 56"/>
                <a:gd name="T19" fmla="*/ 40 h 56"/>
                <a:gd name="T20" fmla="*/ 0 w 56"/>
                <a:gd name="T21" fmla="*/ 28 h 56"/>
                <a:gd name="T22" fmla="*/ 0 w 56"/>
                <a:gd name="T23" fmla="*/ 28 h 56"/>
                <a:gd name="T24" fmla="*/ 2 w 56"/>
                <a:gd name="T25" fmla="*/ 18 h 56"/>
                <a:gd name="T26" fmla="*/ 8 w 56"/>
                <a:gd name="T27" fmla="*/ 8 h 56"/>
                <a:gd name="T28" fmla="*/ 18 w 56"/>
                <a:gd name="T29" fmla="*/ 2 h 56"/>
                <a:gd name="T30" fmla="*/ 28 w 56"/>
                <a:gd name="T31" fmla="*/ 0 h 56"/>
                <a:gd name="T32" fmla="*/ 28 w 56"/>
                <a:gd name="T33" fmla="*/ 0 h 56"/>
                <a:gd name="T34" fmla="*/ 40 w 56"/>
                <a:gd name="T35" fmla="*/ 2 h 56"/>
                <a:gd name="T36" fmla="*/ 48 w 56"/>
                <a:gd name="T37" fmla="*/ 8 h 56"/>
                <a:gd name="T38" fmla="*/ 54 w 56"/>
                <a:gd name="T39" fmla="*/ 18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8" y="48"/>
                  </a:lnTo>
                  <a:lnTo>
                    <a:pt x="2" y="4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3" name="Freeform 751"/>
            <p:cNvSpPr>
              <a:spLocks noEditPoints="1"/>
            </p:cNvSpPr>
            <p:nvPr/>
          </p:nvSpPr>
          <p:spPr bwMode="auto">
            <a:xfrm>
              <a:off x="6789738" y="3340100"/>
              <a:ext cx="111125" cy="111125"/>
            </a:xfrm>
            <a:custGeom>
              <a:avLst/>
              <a:gdLst>
                <a:gd name="T0" fmla="*/ 34 w 70"/>
                <a:gd name="T1" fmla="*/ 70 h 70"/>
                <a:gd name="T2" fmla="*/ 34 w 70"/>
                <a:gd name="T3" fmla="*/ 70 h 70"/>
                <a:gd name="T4" fmla="*/ 28 w 70"/>
                <a:gd name="T5" fmla="*/ 68 h 70"/>
                <a:gd name="T6" fmla="*/ 20 w 70"/>
                <a:gd name="T7" fmla="*/ 66 h 70"/>
                <a:gd name="T8" fmla="*/ 14 w 70"/>
                <a:gd name="T9" fmla="*/ 64 h 70"/>
                <a:gd name="T10" fmla="*/ 10 w 70"/>
                <a:gd name="T11" fmla="*/ 60 h 70"/>
                <a:gd name="T12" fmla="*/ 6 w 70"/>
                <a:gd name="T13" fmla="*/ 54 h 70"/>
                <a:gd name="T14" fmla="*/ 2 w 70"/>
                <a:gd name="T15" fmla="*/ 48 h 70"/>
                <a:gd name="T16" fmla="*/ 0 w 70"/>
                <a:gd name="T17" fmla="*/ 42 h 70"/>
                <a:gd name="T18" fmla="*/ 0 w 70"/>
                <a:gd name="T19" fmla="*/ 34 h 70"/>
                <a:gd name="T20" fmla="*/ 0 w 70"/>
                <a:gd name="T21" fmla="*/ 34 h 70"/>
                <a:gd name="T22" fmla="*/ 0 w 70"/>
                <a:gd name="T23" fmla="*/ 28 h 70"/>
                <a:gd name="T24" fmla="*/ 2 w 70"/>
                <a:gd name="T25" fmla="*/ 20 h 70"/>
                <a:gd name="T26" fmla="*/ 6 w 70"/>
                <a:gd name="T27" fmla="*/ 14 h 70"/>
                <a:gd name="T28" fmla="*/ 10 w 70"/>
                <a:gd name="T29" fmla="*/ 10 h 70"/>
                <a:gd name="T30" fmla="*/ 14 w 70"/>
                <a:gd name="T31" fmla="*/ 6 h 70"/>
                <a:gd name="T32" fmla="*/ 20 w 70"/>
                <a:gd name="T33" fmla="*/ 2 h 70"/>
                <a:gd name="T34" fmla="*/ 28 w 70"/>
                <a:gd name="T35" fmla="*/ 0 h 70"/>
                <a:gd name="T36" fmla="*/ 34 w 70"/>
                <a:gd name="T37" fmla="*/ 0 h 70"/>
                <a:gd name="T38" fmla="*/ 34 w 70"/>
                <a:gd name="T39" fmla="*/ 0 h 70"/>
                <a:gd name="T40" fmla="*/ 42 w 70"/>
                <a:gd name="T41" fmla="*/ 0 h 70"/>
                <a:gd name="T42" fmla="*/ 48 w 70"/>
                <a:gd name="T43" fmla="*/ 2 h 70"/>
                <a:gd name="T44" fmla="*/ 54 w 70"/>
                <a:gd name="T45" fmla="*/ 6 h 70"/>
                <a:gd name="T46" fmla="*/ 58 w 70"/>
                <a:gd name="T47" fmla="*/ 10 h 70"/>
                <a:gd name="T48" fmla="*/ 64 w 70"/>
                <a:gd name="T49" fmla="*/ 14 h 70"/>
                <a:gd name="T50" fmla="*/ 66 w 70"/>
                <a:gd name="T51" fmla="*/ 20 h 70"/>
                <a:gd name="T52" fmla="*/ 68 w 70"/>
                <a:gd name="T53" fmla="*/ 28 h 70"/>
                <a:gd name="T54" fmla="*/ 70 w 70"/>
                <a:gd name="T55" fmla="*/ 34 h 70"/>
                <a:gd name="T56" fmla="*/ 70 w 70"/>
                <a:gd name="T57" fmla="*/ 34 h 70"/>
                <a:gd name="T58" fmla="*/ 68 w 70"/>
                <a:gd name="T59" fmla="*/ 42 h 70"/>
                <a:gd name="T60" fmla="*/ 66 w 70"/>
                <a:gd name="T61" fmla="*/ 48 h 70"/>
                <a:gd name="T62" fmla="*/ 64 w 70"/>
                <a:gd name="T63" fmla="*/ 54 h 70"/>
                <a:gd name="T64" fmla="*/ 58 w 70"/>
                <a:gd name="T65" fmla="*/ 60 h 70"/>
                <a:gd name="T66" fmla="*/ 54 w 70"/>
                <a:gd name="T67" fmla="*/ 64 h 70"/>
                <a:gd name="T68" fmla="*/ 48 w 70"/>
                <a:gd name="T69" fmla="*/ 66 h 70"/>
                <a:gd name="T70" fmla="*/ 42 w 70"/>
                <a:gd name="T71" fmla="*/ 68 h 70"/>
                <a:gd name="T72" fmla="*/ 34 w 70"/>
                <a:gd name="T73" fmla="*/ 70 h 70"/>
                <a:gd name="T74" fmla="*/ 34 w 70"/>
                <a:gd name="T75" fmla="*/ 70 h 70"/>
                <a:gd name="T76" fmla="*/ 34 w 70"/>
                <a:gd name="T77" fmla="*/ 12 h 70"/>
                <a:gd name="T78" fmla="*/ 34 w 70"/>
                <a:gd name="T79" fmla="*/ 12 h 70"/>
                <a:gd name="T80" fmla="*/ 26 w 70"/>
                <a:gd name="T81" fmla="*/ 14 h 70"/>
                <a:gd name="T82" fmla="*/ 18 w 70"/>
                <a:gd name="T83" fmla="*/ 20 h 70"/>
                <a:gd name="T84" fmla="*/ 14 w 70"/>
                <a:gd name="T85" fmla="*/ 26 h 70"/>
                <a:gd name="T86" fmla="*/ 12 w 70"/>
                <a:gd name="T87" fmla="*/ 34 h 70"/>
                <a:gd name="T88" fmla="*/ 12 w 70"/>
                <a:gd name="T89" fmla="*/ 34 h 70"/>
                <a:gd name="T90" fmla="*/ 14 w 70"/>
                <a:gd name="T91" fmla="*/ 42 h 70"/>
                <a:gd name="T92" fmla="*/ 18 w 70"/>
                <a:gd name="T93" fmla="*/ 50 h 70"/>
                <a:gd name="T94" fmla="*/ 26 w 70"/>
                <a:gd name="T95" fmla="*/ 54 h 70"/>
                <a:gd name="T96" fmla="*/ 34 w 70"/>
                <a:gd name="T97" fmla="*/ 56 h 70"/>
                <a:gd name="T98" fmla="*/ 34 w 70"/>
                <a:gd name="T99" fmla="*/ 56 h 70"/>
                <a:gd name="T100" fmla="*/ 42 w 70"/>
                <a:gd name="T101" fmla="*/ 54 h 70"/>
                <a:gd name="T102" fmla="*/ 50 w 70"/>
                <a:gd name="T103" fmla="*/ 50 h 70"/>
                <a:gd name="T104" fmla="*/ 54 w 70"/>
                <a:gd name="T105" fmla="*/ 42 h 70"/>
                <a:gd name="T106" fmla="*/ 56 w 70"/>
                <a:gd name="T107" fmla="*/ 34 h 70"/>
                <a:gd name="T108" fmla="*/ 56 w 70"/>
                <a:gd name="T109" fmla="*/ 34 h 70"/>
                <a:gd name="T110" fmla="*/ 54 w 70"/>
                <a:gd name="T111" fmla="*/ 26 h 70"/>
                <a:gd name="T112" fmla="*/ 50 w 70"/>
                <a:gd name="T113" fmla="*/ 20 h 70"/>
                <a:gd name="T114" fmla="*/ 42 w 70"/>
                <a:gd name="T115" fmla="*/ 14 h 70"/>
                <a:gd name="T116" fmla="*/ 34 w 70"/>
                <a:gd name="T117" fmla="*/ 12 h 70"/>
                <a:gd name="T118" fmla="*/ 34 w 70"/>
                <a:gd name="T1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" h="70">
                  <a:moveTo>
                    <a:pt x="34" y="70"/>
                  </a:moveTo>
                  <a:lnTo>
                    <a:pt x="34" y="70"/>
                  </a:lnTo>
                  <a:lnTo>
                    <a:pt x="28" y="68"/>
                  </a:lnTo>
                  <a:lnTo>
                    <a:pt x="20" y="66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8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8" y="28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68" y="42"/>
                  </a:lnTo>
                  <a:lnTo>
                    <a:pt x="66" y="48"/>
                  </a:lnTo>
                  <a:lnTo>
                    <a:pt x="64" y="54"/>
                  </a:lnTo>
                  <a:lnTo>
                    <a:pt x="58" y="60"/>
                  </a:lnTo>
                  <a:lnTo>
                    <a:pt x="54" y="64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0"/>
                  </a:lnTo>
                  <a:lnTo>
                    <a:pt x="34" y="70"/>
                  </a:lnTo>
                  <a:close/>
                  <a:moveTo>
                    <a:pt x="34" y="12"/>
                  </a:moveTo>
                  <a:lnTo>
                    <a:pt x="34" y="12"/>
                  </a:lnTo>
                  <a:lnTo>
                    <a:pt x="26" y="14"/>
                  </a:lnTo>
                  <a:lnTo>
                    <a:pt x="18" y="20"/>
                  </a:lnTo>
                  <a:lnTo>
                    <a:pt x="14" y="26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42"/>
                  </a:lnTo>
                  <a:lnTo>
                    <a:pt x="18" y="50"/>
                  </a:lnTo>
                  <a:lnTo>
                    <a:pt x="26" y="54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42" y="54"/>
                  </a:lnTo>
                  <a:lnTo>
                    <a:pt x="50" y="50"/>
                  </a:lnTo>
                  <a:lnTo>
                    <a:pt x="54" y="42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4" y="26"/>
                  </a:lnTo>
                  <a:lnTo>
                    <a:pt x="50" y="20"/>
                  </a:lnTo>
                  <a:lnTo>
                    <a:pt x="42" y="14"/>
                  </a:lnTo>
                  <a:lnTo>
                    <a:pt x="34" y="12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4" name="Freeform 752"/>
            <p:cNvSpPr>
              <a:spLocks/>
            </p:cNvSpPr>
            <p:nvPr/>
          </p:nvSpPr>
          <p:spPr bwMode="auto">
            <a:xfrm>
              <a:off x="6684963" y="3375025"/>
              <a:ext cx="320675" cy="41275"/>
            </a:xfrm>
            <a:custGeom>
              <a:avLst/>
              <a:gdLst>
                <a:gd name="T0" fmla="*/ 188 w 202"/>
                <a:gd name="T1" fmla="*/ 26 h 26"/>
                <a:gd name="T2" fmla="*/ 12 w 202"/>
                <a:gd name="T3" fmla="*/ 26 h 26"/>
                <a:gd name="T4" fmla="*/ 12 w 202"/>
                <a:gd name="T5" fmla="*/ 26 h 26"/>
                <a:gd name="T6" fmla="*/ 8 w 202"/>
                <a:gd name="T7" fmla="*/ 24 h 26"/>
                <a:gd name="T8" fmla="*/ 4 w 202"/>
                <a:gd name="T9" fmla="*/ 22 h 26"/>
                <a:gd name="T10" fmla="*/ 0 w 202"/>
                <a:gd name="T11" fmla="*/ 18 h 26"/>
                <a:gd name="T12" fmla="*/ 0 w 202"/>
                <a:gd name="T13" fmla="*/ 12 h 26"/>
                <a:gd name="T14" fmla="*/ 0 w 202"/>
                <a:gd name="T15" fmla="*/ 12 h 26"/>
                <a:gd name="T16" fmla="*/ 0 w 202"/>
                <a:gd name="T17" fmla="*/ 8 h 26"/>
                <a:gd name="T18" fmla="*/ 4 w 202"/>
                <a:gd name="T19" fmla="*/ 2 h 26"/>
                <a:gd name="T20" fmla="*/ 8 w 202"/>
                <a:gd name="T21" fmla="*/ 0 h 26"/>
                <a:gd name="T22" fmla="*/ 12 w 202"/>
                <a:gd name="T23" fmla="*/ 0 h 26"/>
                <a:gd name="T24" fmla="*/ 188 w 202"/>
                <a:gd name="T25" fmla="*/ 0 h 26"/>
                <a:gd name="T26" fmla="*/ 188 w 202"/>
                <a:gd name="T27" fmla="*/ 0 h 26"/>
                <a:gd name="T28" fmla="*/ 194 w 202"/>
                <a:gd name="T29" fmla="*/ 0 h 26"/>
                <a:gd name="T30" fmla="*/ 198 w 202"/>
                <a:gd name="T31" fmla="*/ 2 h 26"/>
                <a:gd name="T32" fmla="*/ 200 w 202"/>
                <a:gd name="T33" fmla="*/ 8 h 26"/>
                <a:gd name="T34" fmla="*/ 202 w 202"/>
                <a:gd name="T35" fmla="*/ 12 h 26"/>
                <a:gd name="T36" fmla="*/ 202 w 202"/>
                <a:gd name="T37" fmla="*/ 12 h 26"/>
                <a:gd name="T38" fmla="*/ 200 w 202"/>
                <a:gd name="T39" fmla="*/ 18 h 26"/>
                <a:gd name="T40" fmla="*/ 198 w 202"/>
                <a:gd name="T41" fmla="*/ 22 h 26"/>
                <a:gd name="T42" fmla="*/ 194 w 202"/>
                <a:gd name="T43" fmla="*/ 24 h 26"/>
                <a:gd name="T44" fmla="*/ 188 w 202"/>
                <a:gd name="T45" fmla="*/ 26 h 26"/>
                <a:gd name="T46" fmla="*/ 188 w 202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26">
                  <a:moveTo>
                    <a:pt x="188" y="26"/>
                  </a:moveTo>
                  <a:lnTo>
                    <a:pt x="12" y="26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198" y="2"/>
                  </a:lnTo>
                  <a:lnTo>
                    <a:pt x="200" y="8"/>
                  </a:lnTo>
                  <a:lnTo>
                    <a:pt x="202" y="12"/>
                  </a:lnTo>
                  <a:lnTo>
                    <a:pt x="202" y="12"/>
                  </a:lnTo>
                  <a:lnTo>
                    <a:pt x="200" y="18"/>
                  </a:lnTo>
                  <a:lnTo>
                    <a:pt x="198" y="22"/>
                  </a:lnTo>
                  <a:lnTo>
                    <a:pt x="194" y="24"/>
                  </a:lnTo>
                  <a:lnTo>
                    <a:pt x="188" y="26"/>
                  </a:lnTo>
                  <a:lnTo>
                    <a:pt x="188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1985" name="グループ化 1984"/>
          <p:cNvGrpSpPr/>
          <p:nvPr/>
        </p:nvGrpSpPr>
        <p:grpSpPr>
          <a:xfrm>
            <a:off x="4292951" y="3250048"/>
            <a:ext cx="345890" cy="345890"/>
            <a:chOff x="6005513" y="3251200"/>
            <a:chExt cx="479425" cy="479425"/>
          </a:xfrm>
        </p:grpSpPr>
        <p:sp>
          <p:nvSpPr>
            <p:cNvPr id="1986" name="Rectangle 753"/>
            <p:cNvSpPr>
              <a:spLocks noChangeArrowheads="1"/>
            </p:cNvSpPr>
            <p:nvPr/>
          </p:nvSpPr>
          <p:spPr bwMode="auto">
            <a:xfrm>
              <a:off x="6243638" y="34893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7" name="Freeform 754"/>
            <p:cNvSpPr>
              <a:spLocks/>
            </p:cNvSpPr>
            <p:nvPr/>
          </p:nvSpPr>
          <p:spPr bwMode="auto">
            <a:xfrm>
              <a:off x="6046788" y="3251200"/>
              <a:ext cx="396875" cy="219075"/>
            </a:xfrm>
            <a:custGeom>
              <a:avLst/>
              <a:gdLst>
                <a:gd name="T0" fmla="*/ 250 w 250"/>
                <a:gd name="T1" fmla="*/ 66 h 138"/>
                <a:gd name="T2" fmla="*/ 250 w 250"/>
                <a:gd name="T3" fmla="*/ 66 h 138"/>
                <a:gd name="T4" fmla="*/ 240 w 250"/>
                <a:gd name="T5" fmla="*/ 52 h 138"/>
                <a:gd name="T6" fmla="*/ 226 w 250"/>
                <a:gd name="T7" fmla="*/ 38 h 138"/>
                <a:gd name="T8" fmla="*/ 212 w 250"/>
                <a:gd name="T9" fmla="*/ 28 h 138"/>
                <a:gd name="T10" fmla="*/ 198 w 250"/>
                <a:gd name="T11" fmla="*/ 18 h 138"/>
                <a:gd name="T12" fmla="*/ 180 w 250"/>
                <a:gd name="T13" fmla="*/ 10 h 138"/>
                <a:gd name="T14" fmla="*/ 162 w 250"/>
                <a:gd name="T15" fmla="*/ 4 h 138"/>
                <a:gd name="T16" fmla="*/ 144 w 250"/>
                <a:gd name="T17" fmla="*/ 0 h 138"/>
                <a:gd name="T18" fmla="*/ 124 w 250"/>
                <a:gd name="T19" fmla="*/ 0 h 138"/>
                <a:gd name="T20" fmla="*/ 124 w 250"/>
                <a:gd name="T21" fmla="*/ 0 h 138"/>
                <a:gd name="T22" fmla="*/ 106 w 250"/>
                <a:gd name="T23" fmla="*/ 0 h 138"/>
                <a:gd name="T24" fmla="*/ 88 w 250"/>
                <a:gd name="T25" fmla="*/ 4 h 138"/>
                <a:gd name="T26" fmla="*/ 70 w 250"/>
                <a:gd name="T27" fmla="*/ 10 h 138"/>
                <a:gd name="T28" fmla="*/ 52 w 250"/>
                <a:gd name="T29" fmla="*/ 18 h 138"/>
                <a:gd name="T30" fmla="*/ 38 w 250"/>
                <a:gd name="T31" fmla="*/ 28 h 138"/>
                <a:gd name="T32" fmla="*/ 24 w 250"/>
                <a:gd name="T33" fmla="*/ 38 h 138"/>
                <a:gd name="T34" fmla="*/ 10 w 250"/>
                <a:gd name="T35" fmla="*/ 52 h 138"/>
                <a:gd name="T36" fmla="*/ 0 w 250"/>
                <a:gd name="T37" fmla="*/ 66 h 138"/>
                <a:gd name="T38" fmla="*/ 124 w 250"/>
                <a:gd name="T39" fmla="*/ 138 h 138"/>
                <a:gd name="T40" fmla="*/ 250 w 250"/>
                <a:gd name="T41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0" h="138">
                  <a:moveTo>
                    <a:pt x="250" y="66"/>
                  </a:moveTo>
                  <a:lnTo>
                    <a:pt x="250" y="66"/>
                  </a:lnTo>
                  <a:lnTo>
                    <a:pt x="240" y="52"/>
                  </a:lnTo>
                  <a:lnTo>
                    <a:pt x="226" y="38"/>
                  </a:lnTo>
                  <a:lnTo>
                    <a:pt x="212" y="28"/>
                  </a:lnTo>
                  <a:lnTo>
                    <a:pt x="198" y="18"/>
                  </a:lnTo>
                  <a:lnTo>
                    <a:pt x="180" y="10"/>
                  </a:lnTo>
                  <a:lnTo>
                    <a:pt x="162" y="4"/>
                  </a:lnTo>
                  <a:lnTo>
                    <a:pt x="14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6" y="0"/>
                  </a:lnTo>
                  <a:lnTo>
                    <a:pt x="88" y="4"/>
                  </a:lnTo>
                  <a:lnTo>
                    <a:pt x="70" y="10"/>
                  </a:lnTo>
                  <a:lnTo>
                    <a:pt x="52" y="18"/>
                  </a:lnTo>
                  <a:lnTo>
                    <a:pt x="38" y="28"/>
                  </a:lnTo>
                  <a:lnTo>
                    <a:pt x="24" y="38"/>
                  </a:lnTo>
                  <a:lnTo>
                    <a:pt x="10" y="52"/>
                  </a:lnTo>
                  <a:lnTo>
                    <a:pt x="0" y="66"/>
                  </a:lnTo>
                  <a:lnTo>
                    <a:pt x="124" y="138"/>
                  </a:lnTo>
                  <a:lnTo>
                    <a:pt x="250" y="66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8" name="Freeform 755"/>
            <p:cNvSpPr>
              <a:spLocks/>
            </p:cNvSpPr>
            <p:nvPr/>
          </p:nvSpPr>
          <p:spPr bwMode="auto">
            <a:xfrm>
              <a:off x="6005513" y="3384550"/>
              <a:ext cx="222250" cy="342900"/>
            </a:xfrm>
            <a:custGeom>
              <a:avLst/>
              <a:gdLst>
                <a:gd name="T0" fmla="*/ 16 w 140"/>
                <a:gd name="T1" fmla="*/ 0 h 216"/>
                <a:gd name="T2" fmla="*/ 16 w 140"/>
                <a:gd name="T3" fmla="*/ 0 h 216"/>
                <a:gd name="T4" fmla="*/ 8 w 140"/>
                <a:gd name="T5" fmla="*/ 16 h 216"/>
                <a:gd name="T6" fmla="*/ 4 w 140"/>
                <a:gd name="T7" fmla="*/ 32 h 216"/>
                <a:gd name="T8" fmla="*/ 2 w 140"/>
                <a:gd name="T9" fmla="*/ 48 h 216"/>
                <a:gd name="T10" fmla="*/ 0 w 140"/>
                <a:gd name="T11" fmla="*/ 66 h 216"/>
                <a:gd name="T12" fmla="*/ 0 w 140"/>
                <a:gd name="T13" fmla="*/ 66 h 216"/>
                <a:gd name="T14" fmla="*/ 0 w 140"/>
                <a:gd name="T15" fmla="*/ 82 h 216"/>
                <a:gd name="T16" fmla="*/ 2 w 140"/>
                <a:gd name="T17" fmla="*/ 96 h 216"/>
                <a:gd name="T18" fmla="*/ 6 w 140"/>
                <a:gd name="T19" fmla="*/ 110 h 216"/>
                <a:gd name="T20" fmla="*/ 10 w 140"/>
                <a:gd name="T21" fmla="*/ 122 h 216"/>
                <a:gd name="T22" fmla="*/ 16 w 140"/>
                <a:gd name="T23" fmla="*/ 136 h 216"/>
                <a:gd name="T24" fmla="*/ 24 w 140"/>
                <a:gd name="T25" fmla="*/ 148 h 216"/>
                <a:gd name="T26" fmla="*/ 32 w 140"/>
                <a:gd name="T27" fmla="*/ 158 h 216"/>
                <a:gd name="T28" fmla="*/ 40 w 140"/>
                <a:gd name="T29" fmla="*/ 170 h 216"/>
                <a:gd name="T30" fmla="*/ 50 w 140"/>
                <a:gd name="T31" fmla="*/ 180 h 216"/>
                <a:gd name="T32" fmla="*/ 62 w 140"/>
                <a:gd name="T33" fmla="*/ 188 h 216"/>
                <a:gd name="T34" fmla="*/ 74 w 140"/>
                <a:gd name="T35" fmla="*/ 196 h 216"/>
                <a:gd name="T36" fmla="*/ 86 w 140"/>
                <a:gd name="T37" fmla="*/ 202 h 216"/>
                <a:gd name="T38" fmla="*/ 98 w 140"/>
                <a:gd name="T39" fmla="*/ 208 h 216"/>
                <a:gd name="T40" fmla="*/ 112 w 140"/>
                <a:gd name="T41" fmla="*/ 212 h 216"/>
                <a:gd name="T42" fmla="*/ 126 w 140"/>
                <a:gd name="T43" fmla="*/ 216 h 216"/>
                <a:gd name="T44" fmla="*/ 140 w 140"/>
                <a:gd name="T45" fmla="*/ 216 h 216"/>
                <a:gd name="T46" fmla="*/ 140 w 140"/>
                <a:gd name="T47" fmla="*/ 72 h 216"/>
                <a:gd name="T48" fmla="*/ 16 w 140"/>
                <a:gd name="T4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216">
                  <a:moveTo>
                    <a:pt x="16" y="0"/>
                  </a:moveTo>
                  <a:lnTo>
                    <a:pt x="16" y="0"/>
                  </a:lnTo>
                  <a:lnTo>
                    <a:pt x="8" y="16"/>
                  </a:lnTo>
                  <a:lnTo>
                    <a:pt x="4" y="32"/>
                  </a:lnTo>
                  <a:lnTo>
                    <a:pt x="2" y="4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82"/>
                  </a:lnTo>
                  <a:lnTo>
                    <a:pt x="2" y="96"/>
                  </a:lnTo>
                  <a:lnTo>
                    <a:pt x="6" y="110"/>
                  </a:lnTo>
                  <a:lnTo>
                    <a:pt x="10" y="122"/>
                  </a:lnTo>
                  <a:lnTo>
                    <a:pt x="16" y="136"/>
                  </a:lnTo>
                  <a:lnTo>
                    <a:pt x="24" y="148"/>
                  </a:lnTo>
                  <a:lnTo>
                    <a:pt x="32" y="158"/>
                  </a:lnTo>
                  <a:lnTo>
                    <a:pt x="40" y="170"/>
                  </a:lnTo>
                  <a:lnTo>
                    <a:pt x="50" y="180"/>
                  </a:lnTo>
                  <a:lnTo>
                    <a:pt x="62" y="188"/>
                  </a:lnTo>
                  <a:lnTo>
                    <a:pt x="74" y="196"/>
                  </a:lnTo>
                  <a:lnTo>
                    <a:pt x="86" y="202"/>
                  </a:lnTo>
                  <a:lnTo>
                    <a:pt x="98" y="208"/>
                  </a:lnTo>
                  <a:lnTo>
                    <a:pt x="112" y="212"/>
                  </a:lnTo>
                  <a:lnTo>
                    <a:pt x="126" y="216"/>
                  </a:lnTo>
                  <a:lnTo>
                    <a:pt x="140" y="216"/>
                  </a:lnTo>
                  <a:lnTo>
                    <a:pt x="140" y="7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89" name="Freeform 756"/>
            <p:cNvSpPr>
              <a:spLocks/>
            </p:cNvSpPr>
            <p:nvPr/>
          </p:nvSpPr>
          <p:spPr bwMode="auto">
            <a:xfrm>
              <a:off x="6259513" y="3384550"/>
              <a:ext cx="225425" cy="342900"/>
            </a:xfrm>
            <a:custGeom>
              <a:avLst/>
              <a:gdLst>
                <a:gd name="T0" fmla="*/ 0 w 142"/>
                <a:gd name="T1" fmla="*/ 72 h 216"/>
                <a:gd name="T2" fmla="*/ 0 w 142"/>
                <a:gd name="T3" fmla="*/ 216 h 216"/>
                <a:gd name="T4" fmla="*/ 0 w 142"/>
                <a:gd name="T5" fmla="*/ 216 h 216"/>
                <a:gd name="T6" fmla="*/ 16 w 142"/>
                <a:gd name="T7" fmla="*/ 216 h 216"/>
                <a:gd name="T8" fmla="*/ 30 w 142"/>
                <a:gd name="T9" fmla="*/ 212 h 216"/>
                <a:gd name="T10" fmla="*/ 44 w 142"/>
                <a:gd name="T11" fmla="*/ 208 h 216"/>
                <a:gd name="T12" fmla="*/ 56 w 142"/>
                <a:gd name="T13" fmla="*/ 202 h 216"/>
                <a:gd name="T14" fmla="*/ 68 w 142"/>
                <a:gd name="T15" fmla="*/ 196 h 216"/>
                <a:gd name="T16" fmla="*/ 80 w 142"/>
                <a:gd name="T17" fmla="*/ 188 h 216"/>
                <a:gd name="T18" fmla="*/ 90 w 142"/>
                <a:gd name="T19" fmla="*/ 180 h 216"/>
                <a:gd name="T20" fmla="*/ 100 w 142"/>
                <a:gd name="T21" fmla="*/ 170 h 216"/>
                <a:gd name="T22" fmla="*/ 110 w 142"/>
                <a:gd name="T23" fmla="*/ 158 h 216"/>
                <a:gd name="T24" fmla="*/ 118 w 142"/>
                <a:gd name="T25" fmla="*/ 148 h 216"/>
                <a:gd name="T26" fmla="*/ 124 w 142"/>
                <a:gd name="T27" fmla="*/ 136 h 216"/>
                <a:gd name="T28" fmla="*/ 130 w 142"/>
                <a:gd name="T29" fmla="*/ 122 h 216"/>
                <a:gd name="T30" fmla="*/ 136 w 142"/>
                <a:gd name="T31" fmla="*/ 110 h 216"/>
                <a:gd name="T32" fmla="*/ 140 w 142"/>
                <a:gd name="T33" fmla="*/ 96 h 216"/>
                <a:gd name="T34" fmla="*/ 142 w 142"/>
                <a:gd name="T35" fmla="*/ 82 h 216"/>
                <a:gd name="T36" fmla="*/ 142 w 142"/>
                <a:gd name="T37" fmla="*/ 66 h 216"/>
                <a:gd name="T38" fmla="*/ 142 w 142"/>
                <a:gd name="T39" fmla="*/ 66 h 216"/>
                <a:gd name="T40" fmla="*/ 140 w 142"/>
                <a:gd name="T41" fmla="*/ 48 h 216"/>
                <a:gd name="T42" fmla="*/ 138 w 142"/>
                <a:gd name="T43" fmla="*/ 32 h 216"/>
                <a:gd name="T44" fmla="*/ 132 w 142"/>
                <a:gd name="T45" fmla="*/ 16 h 216"/>
                <a:gd name="T46" fmla="*/ 126 w 142"/>
                <a:gd name="T47" fmla="*/ 0 h 216"/>
                <a:gd name="T48" fmla="*/ 0 w 142"/>
                <a:gd name="T49" fmla="*/ 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216">
                  <a:moveTo>
                    <a:pt x="0" y="72"/>
                  </a:moveTo>
                  <a:lnTo>
                    <a:pt x="0" y="216"/>
                  </a:lnTo>
                  <a:lnTo>
                    <a:pt x="0" y="216"/>
                  </a:lnTo>
                  <a:lnTo>
                    <a:pt x="16" y="216"/>
                  </a:lnTo>
                  <a:lnTo>
                    <a:pt x="30" y="212"/>
                  </a:lnTo>
                  <a:lnTo>
                    <a:pt x="44" y="208"/>
                  </a:lnTo>
                  <a:lnTo>
                    <a:pt x="56" y="202"/>
                  </a:lnTo>
                  <a:lnTo>
                    <a:pt x="68" y="196"/>
                  </a:lnTo>
                  <a:lnTo>
                    <a:pt x="80" y="188"/>
                  </a:lnTo>
                  <a:lnTo>
                    <a:pt x="90" y="180"/>
                  </a:lnTo>
                  <a:lnTo>
                    <a:pt x="100" y="170"/>
                  </a:lnTo>
                  <a:lnTo>
                    <a:pt x="110" y="158"/>
                  </a:lnTo>
                  <a:lnTo>
                    <a:pt x="118" y="148"/>
                  </a:lnTo>
                  <a:lnTo>
                    <a:pt x="124" y="136"/>
                  </a:lnTo>
                  <a:lnTo>
                    <a:pt x="130" y="122"/>
                  </a:lnTo>
                  <a:lnTo>
                    <a:pt x="136" y="110"/>
                  </a:lnTo>
                  <a:lnTo>
                    <a:pt x="140" y="96"/>
                  </a:lnTo>
                  <a:lnTo>
                    <a:pt x="142" y="82"/>
                  </a:lnTo>
                  <a:lnTo>
                    <a:pt x="142" y="66"/>
                  </a:lnTo>
                  <a:lnTo>
                    <a:pt x="142" y="66"/>
                  </a:lnTo>
                  <a:lnTo>
                    <a:pt x="140" y="48"/>
                  </a:lnTo>
                  <a:lnTo>
                    <a:pt x="138" y="32"/>
                  </a:lnTo>
                  <a:lnTo>
                    <a:pt x="132" y="16"/>
                  </a:lnTo>
                  <a:lnTo>
                    <a:pt x="126" y="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9E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0" name="Freeform 757"/>
            <p:cNvSpPr>
              <a:spLocks noEditPoints="1"/>
            </p:cNvSpPr>
            <p:nvPr/>
          </p:nvSpPr>
          <p:spPr bwMode="auto">
            <a:xfrm>
              <a:off x="6030913" y="3355975"/>
              <a:ext cx="428625" cy="374650"/>
            </a:xfrm>
            <a:custGeom>
              <a:avLst/>
              <a:gdLst>
                <a:gd name="T0" fmla="*/ 270 w 270"/>
                <a:gd name="T1" fmla="*/ 18 h 236"/>
                <a:gd name="T2" fmla="*/ 270 w 270"/>
                <a:gd name="T3" fmla="*/ 18 h 236"/>
                <a:gd name="T4" fmla="*/ 260 w 270"/>
                <a:gd name="T5" fmla="*/ 0 h 236"/>
                <a:gd name="T6" fmla="*/ 134 w 270"/>
                <a:gd name="T7" fmla="*/ 72 h 236"/>
                <a:gd name="T8" fmla="*/ 10 w 270"/>
                <a:gd name="T9" fmla="*/ 0 h 236"/>
                <a:gd name="T10" fmla="*/ 10 w 270"/>
                <a:gd name="T11" fmla="*/ 0 h 236"/>
                <a:gd name="T12" fmla="*/ 0 w 270"/>
                <a:gd name="T13" fmla="*/ 18 h 236"/>
                <a:gd name="T14" fmla="*/ 124 w 270"/>
                <a:gd name="T15" fmla="*/ 90 h 236"/>
                <a:gd name="T16" fmla="*/ 124 w 270"/>
                <a:gd name="T17" fmla="*/ 234 h 236"/>
                <a:gd name="T18" fmla="*/ 124 w 270"/>
                <a:gd name="T19" fmla="*/ 234 h 236"/>
                <a:gd name="T20" fmla="*/ 134 w 270"/>
                <a:gd name="T21" fmla="*/ 236 h 236"/>
                <a:gd name="T22" fmla="*/ 134 w 270"/>
                <a:gd name="T23" fmla="*/ 236 h 236"/>
                <a:gd name="T24" fmla="*/ 144 w 270"/>
                <a:gd name="T25" fmla="*/ 234 h 236"/>
                <a:gd name="T26" fmla="*/ 144 w 270"/>
                <a:gd name="T27" fmla="*/ 90 h 236"/>
                <a:gd name="T28" fmla="*/ 270 w 270"/>
                <a:gd name="T29" fmla="*/ 18 h 236"/>
                <a:gd name="T30" fmla="*/ 134 w 270"/>
                <a:gd name="T31" fmla="*/ 84 h 236"/>
                <a:gd name="T32" fmla="*/ 134 w 270"/>
                <a:gd name="T33" fmla="*/ 84 h 236"/>
                <a:gd name="T34" fmla="*/ 134 w 270"/>
                <a:gd name="T35" fmla="*/ 84 h 236"/>
                <a:gd name="T36" fmla="*/ 134 w 270"/>
                <a:gd name="T37" fmla="*/ 8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0" h="236">
                  <a:moveTo>
                    <a:pt x="270" y="18"/>
                  </a:moveTo>
                  <a:lnTo>
                    <a:pt x="270" y="18"/>
                  </a:lnTo>
                  <a:lnTo>
                    <a:pt x="260" y="0"/>
                  </a:lnTo>
                  <a:lnTo>
                    <a:pt x="134" y="7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8"/>
                  </a:lnTo>
                  <a:lnTo>
                    <a:pt x="124" y="90"/>
                  </a:lnTo>
                  <a:lnTo>
                    <a:pt x="124" y="234"/>
                  </a:lnTo>
                  <a:lnTo>
                    <a:pt x="124" y="234"/>
                  </a:lnTo>
                  <a:lnTo>
                    <a:pt x="134" y="236"/>
                  </a:lnTo>
                  <a:lnTo>
                    <a:pt x="134" y="236"/>
                  </a:lnTo>
                  <a:lnTo>
                    <a:pt x="144" y="234"/>
                  </a:lnTo>
                  <a:lnTo>
                    <a:pt x="144" y="90"/>
                  </a:lnTo>
                  <a:lnTo>
                    <a:pt x="270" y="18"/>
                  </a:lnTo>
                  <a:close/>
                  <a:moveTo>
                    <a:pt x="134" y="84"/>
                  </a:moveTo>
                  <a:lnTo>
                    <a:pt x="134" y="84"/>
                  </a:lnTo>
                  <a:lnTo>
                    <a:pt x="134" y="84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1991" name="Freeform 758"/>
          <p:cNvSpPr>
            <a:spLocks noEditPoints="1"/>
          </p:cNvSpPr>
          <p:nvPr/>
        </p:nvSpPr>
        <p:spPr bwMode="auto">
          <a:xfrm>
            <a:off x="3201786" y="3909984"/>
            <a:ext cx="434926" cy="434926"/>
          </a:xfrm>
          <a:custGeom>
            <a:avLst/>
            <a:gdLst>
              <a:gd name="T0" fmla="*/ 296 w 302"/>
              <a:gd name="T1" fmla="*/ 164 h 302"/>
              <a:gd name="T2" fmla="*/ 230 w 302"/>
              <a:gd name="T3" fmla="*/ 98 h 302"/>
              <a:gd name="T4" fmla="*/ 230 w 302"/>
              <a:gd name="T5" fmla="*/ 98 h 302"/>
              <a:gd name="T6" fmla="*/ 204 w 302"/>
              <a:gd name="T7" fmla="*/ 72 h 302"/>
              <a:gd name="T8" fmla="*/ 146 w 302"/>
              <a:gd name="T9" fmla="*/ 14 h 302"/>
              <a:gd name="T10" fmla="*/ 146 w 302"/>
              <a:gd name="T11" fmla="*/ 14 h 302"/>
              <a:gd name="T12" fmla="*/ 138 w 302"/>
              <a:gd name="T13" fmla="*/ 8 h 302"/>
              <a:gd name="T14" fmla="*/ 130 w 302"/>
              <a:gd name="T15" fmla="*/ 4 h 302"/>
              <a:gd name="T16" fmla="*/ 122 w 302"/>
              <a:gd name="T17" fmla="*/ 2 h 302"/>
              <a:gd name="T18" fmla="*/ 114 w 302"/>
              <a:gd name="T19" fmla="*/ 0 h 302"/>
              <a:gd name="T20" fmla="*/ 20 w 302"/>
              <a:gd name="T21" fmla="*/ 2 h 302"/>
              <a:gd name="T22" fmla="*/ 20 w 302"/>
              <a:gd name="T23" fmla="*/ 2 h 302"/>
              <a:gd name="T24" fmla="*/ 12 w 302"/>
              <a:gd name="T25" fmla="*/ 4 h 302"/>
              <a:gd name="T26" fmla="*/ 6 w 302"/>
              <a:gd name="T27" fmla="*/ 8 h 302"/>
              <a:gd name="T28" fmla="*/ 2 w 302"/>
              <a:gd name="T29" fmla="*/ 14 h 302"/>
              <a:gd name="T30" fmla="*/ 2 w 302"/>
              <a:gd name="T31" fmla="*/ 20 h 302"/>
              <a:gd name="T32" fmla="*/ 0 w 302"/>
              <a:gd name="T33" fmla="*/ 114 h 302"/>
              <a:gd name="T34" fmla="*/ 0 w 302"/>
              <a:gd name="T35" fmla="*/ 114 h 302"/>
              <a:gd name="T36" fmla="*/ 0 w 302"/>
              <a:gd name="T37" fmla="*/ 122 h 302"/>
              <a:gd name="T38" fmla="*/ 4 w 302"/>
              <a:gd name="T39" fmla="*/ 132 h 302"/>
              <a:gd name="T40" fmla="*/ 8 w 302"/>
              <a:gd name="T41" fmla="*/ 140 h 302"/>
              <a:gd name="T42" fmla="*/ 14 w 302"/>
              <a:gd name="T43" fmla="*/ 146 h 302"/>
              <a:gd name="T44" fmla="*/ 72 w 302"/>
              <a:gd name="T45" fmla="*/ 204 h 302"/>
              <a:gd name="T46" fmla="*/ 72 w 302"/>
              <a:gd name="T47" fmla="*/ 204 h 302"/>
              <a:gd name="T48" fmla="*/ 98 w 302"/>
              <a:gd name="T49" fmla="*/ 230 h 302"/>
              <a:gd name="T50" fmla="*/ 164 w 302"/>
              <a:gd name="T51" fmla="*/ 296 h 302"/>
              <a:gd name="T52" fmla="*/ 164 w 302"/>
              <a:gd name="T53" fmla="*/ 296 h 302"/>
              <a:gd name="T54" fmla="*/ 170 w 302"/>
              <a:gd name="T55" fmla="*/ 300 h 302"/>
              <a:gd name="T56" fmla="*/ 178 w 302"/>
              <a:gd name="T57" fmla="*/ 302 h 302"/>
              <a:gd name="T58" fmla="*/ 184 w 302"/>
              <a:gd name="T59" fmla="*/ 300 h 302"/>
              <a:gd name="T60" fmla="*/ 190 w 302"/>
              <a:gd name="T61" fmla="*/ 296 h 302"/>
              <a:gd name="T62" fmla="*/ 230 w 302"/>
              <a:gd name="T63" fmla="*/ 258 h 302"/>
              <a:gd name="T64" fmla="*/ 230 w 302"/>
              <a:gd name="T65" fmla="*/ 258 h 302"/>
              <a:gd name="T66" fmla="*/ 256 w 302"/>
              <a:gd name="T67" fmla="*/ 230 h 302"/>
              <a:gd name="T68" fmla="*/ 296 w 302"/>
              <a:gd name="T69" fmla="*/ 192 h 302"/>
              <a:gd name="T70" fmla="*/ 296 w 302"/>
              <a:gd name="T71" fmla="*/ 192 h 302"/>
              <a:gd name="T72" fmla="*/ 300 w 302"/>
              <a:gd name="T73" fmla="*/ 184 h 302"/>
              <a:gd name="T74" fmla="*/ 302 w 302"/>
              <a:gd name="T75" fmla="*/ 178 h 302"/>
              <a:gd name="T76" fmla="*/ 300 w 302"/>
              <a:gd name="T77" fmla="*/ 170 h 302"/>
              <a:gd name="T78" fmla="*/ 296 w 302"/>
              <a:gd name="T79" fmla="*/ 164 h 302"/>
              <a:gd name="T80" fmla="*/ 296 w 302"/>
              <a:gd name="T81" fmla="*/ 164 h 302"/>
              <a:gd name="T82" fmla="*/ 62 w 302"/>
              <a:gd name="T83" fmla="*/ 64 h 302"/>
              <a:gd name="T84" fmla="*/ 62 w 302"/>
              <a:gd name="T85" fmla="*/ 64 h 302"/>
              <a:gd name="T86" fmla="*/ 56 w 302"/>
              <a:gd name="T87" fmla="*/ 68 h 302"/>
              <a:gd name="T88" fmla="*/ 50 w 302"/>
              <a:gd name="T89" fmla="*/ 68 h 302"/>
              <a:gd name="T90" fmla="*/ 42 w 302"/>
              <a:gd name="T91" fmla="*/ 68 h 302"/>
              <a:gd name="T92" fmla="*/ 36 w 302"/>
              <a:gd name="T93" fmla="*/ 64 h 302"/>
              <a:gd name="T94" fmla="*/ 36 w 302"/>
              <a:gd name="T95" fmla="*/ 64 h 302"/>
              <a:gd name="T96" fmla="*/ 32 w 302"/>
              <a:gd name="T97" fmla="*/ 58 h 302"/>
              <a:gd name="T98" fmla="*/ 30 w 302"/>
              <a:gd name="T99" fmla="*/ 50 h 302"/>
              <a:gd name="T100" fmla="*/ 32 w 302"/>
              <a:gd name="T101" fmla="*/ 42 h 302"/>
              <a:gd name="T102" fmla="*/ 36 w 302"/>
              <a:gd name="T103" fmla="*/ 36 h 302"/>
              <a:gd name="T104" fmla="*/ 36 w 302"/>
              <a:gd name="T105" fmla="*/ 36 h 302"/>
              <a:gd name="T106" fmla="*/ 42 w 302"/>
              <a:gd name="T107" fmla="*/ 32 h 302"/>
              <a:gd name="T108" fmla="*/ 50 w 302"/>
              <a:gd name="T109" fmla="*/ 32 h 302"/>
              <a:gd name="T110" fmla="*/ 56 w 302"/>
              <a:gd name="T111" fmla="*/ 32 h 302"/>
              <a:gd name="T112" fmla="*/ 62 w 302"/>
              <a:gd name="T113" fmla="*/ 36 h 302"/>
              <a:gd name="T114" fmla="*/ 62 w 302"/>
              <a:gd name="T115" fmla="*/ 36 h 302"/>
              <a:gd name="T116" fmla="*/ 66 w 302"/>
              <a:gd name="T117" fmla="*/ 42 h 302"/>
              <a:gd name="T118" fmla="*/ 68 w 302"/>
              <a:gd name="T119" fmla="*/ 50 h 302"/>
              <a:gd name="T120" fmla="*/ 66 w 302"/>
              <a:gd name="T121" fmla="*/ 56 h 302"/>
              <a:gd name="T122" fmla="*/ 62 w 302"/>
              <a:gd name="T123" fmla="*/ 64 h 302"/>
              <a:gd name="T124" fmla="*/ 62 w 302"/>
              <a:gd name="T125" fmla="*/ 64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2" h="302">
                <a:moveTo>
                  <a:pt x="296" y="164"/>
                </a:moveTo>
                <a:lnTo>
                  <a:pt x="230" y="98"/>
                </a:lnTo>
                <a:lnTo>
                  <a:pt x="230" y="98"/>
                </a:lnTo>
                <a:lnTo>
                  <a:pt x="204" y="72"/>
                </a:lnTo>
                <a:lnTo>
                  <a:pt x="146" y="14"/>
                </a:lnTo>
                <a:lnTo>
                  <a:pt x="146" y="14"/>
                </a:lnTo>
                <a:lnTo>
                  <a:pt x="138" y="8"/>
                </a:lnTo>
                <a:lnTo>
                  <a:pt x="130" y="4"/>
                </a:lnTo>
                <a:lnTo>
                  <a:pt x="122" y="2"/>
                </a:lnTo>
                <a:lnTo>
                  <a:pt x="114" y="0"/>
                </a:lnTo>
                <a:lnTo>
                  <a:pt x="20" y="2"/>
                </a:lnTo>
                <a:lnTo>
                  <a:pt x="20" y="2"/>
                </a:lnTo>
                <a:lnTo>
                  <a:pt x="12" y="4"/>
                </a:lnTo>
                <a:lnTo>
                  <a:pt x="6" y="8"/>
                </a:lnTo>
                <a:lnTo>
                  <a:pt x="2" y="14"/>
                </a:lnTo>
                <a:lnTo>
                  <a:pt x="2" y="20"/>
                </a:lnTo>
                <a:lnTo>
                  <a:pt x="0" y="114"/>
                </a:lnTo>
                <a:lnTo>
                  <a:pt x="0" y="114"/>
                </a:lnTo>
                <a:lnTo>
                  <a:pt x="0" y="122"/>
                </a:lnTo>
                <a:lnTo>
                  <a:pt x="4" y="132"/>
                </a:lnTo>
                <a:lnTo>
                  <a:pt x="8" y="140"/>
                </a:lnTo>
                <a:lnTo>
                  <a:pt x="14" y="146"/>
                </a:lnTo>
                <a:lnTo>
                  <a:pt x="72" y="204"/>
                </a:lnTo>
                <a:lnTo>
                  <a:pt x="72" y="204"/>
                </a:lnTo>
                <a:lnTo>
                  <a:pt x="98" y="230"/>
                </a:lnTo>
                <a:lnTo>
                  <a:pt x="164" y="296"/>
                </a:lnTo>
                <a:lnTo>
                  <a:pt x="164" y="296"/>
                </a:lnTo>
                <a:lnTo>
                  <a:pt x="170" y="300"/>
                </a:lnTo>
                <a:lnTo>
                  <a:pt x="178" y="302"/>
                </a:lnTo>
                <a:lnTo>
                  <a:pt x="184" y="300"/>
                </a:lnTo>
                <a:lnTo>
                  <a:pt x="190" y="296"/>
                </a:lnTo>
                <a:lnTo>
                  <a:pt x="230" y="258"/>
                </a:lnTo>
                <a:lnTo>
                  <a:pt x="230" y="258"/>
                </a:lnTo>
                <a:lnTo>
                  <a:pt x="256" y="230"/>
                </a:lnTo>
                <a:lnTo>
                  <a:pt x="296" y="192"/>
                </a:lnTo>
                <a:lnTo>
                  <a:pt x="296" y="192"/>
                </a:lnTo>
                <a:lnTo>
                  <a:pt x="300" y="184"/>
                </a:lnTo>
                <a:lnTo>
                  <a:pt x="302" y="178"/>
                </a:lnTo>
                <a:lnTo>
                  <a:pt x="300" y="170"/>
                </a:lnTo>
                <a:lnTo>
                  <a:pt x="296" y="164"/>
                </a:lnTo>
                <a:lnTo>
                  <a:pt x="296" y="164"/>
                </a:lnTo>
                <a:close/>
                <a:moveTo>
                  <a:pt x="62" y="64"/>
                </a:moveTo>
                <a:lnTo>
                  <a:pt x="62" y="64"/>
                </a:lnTo>
                <a:lnTo>
                  <a:pt x="56" y="68"/>
                </a:lnTo>
                <a:lnTo>
                  <a:pt x="50" y="68"/>
                </a:lnTo>
                <a:lnTo>
                  <a:pt x="42" y="68"/>
                </a:lnTo>
                <a:lnTo>
                  <a:pt x="36" y="64"/>
                </a:lnTo>
                <a:lnTo>
                  <a:pt x="36" y="64"/>
                </a:lnTo>
                <a:lnTo>
                  <a:pt x="32" y="58"/>
                </a:lnTo>
                <a:lnTo>
                  <a:pt x="30" y="50"/>
                </a:lnTo>
                <a:lnTo>
                  <a:pt x="32" y="42"/>
                </a:lnTo>
                <a:lnTo>
                  <a:pt x="36" y="36"/>
                </a:lnTo>
                <a:lnTo>
                  <a:pt x="36" y="36"/>
                </a:lnTo>
                <a:lnTo>
                  <a:pt x="42" y="32"/>
                </a:lnTo>
                <a:lnTo>
                  <a:pt x="50" y="32"/>
                </a:lnTo>
                <a:lnTo>
                  <a:pt x="56" y="32"/>
                </a:lnTo>
                <a:lnTo>
                  <a:pt x="62" y="36"/>
                </a:lnTo>
                <a:lnTo>
                  <a:pt x="62" y="36"/>
                </a:lnTo>
                <a:lnTo>
                  <a:pt x="66" y="42"/>
                </a:lnTo>
                <a:lnTo>
                  <a:pt x="68" y="50"/>
                </a:lnTo>
                <a:lnTo>
                  <a:pt x="66" y="56"/>
                </a:lnTo>
                <a:lnTo>
                  <a:pt x="62" y="64"/>
                </a:lnTo>
                <a:lnTo>
                  <a:pt x="62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sp>
        <p:nvSpPr>
          <p:cNvPr id="1992" name="Freeform 759"/>
          <p:cNvSpPr>
            <a:spLocks/>
          </p:cNvSpPr>
          <p:nvPr/>
        </p:nvSpPr>
        <p:spPr bwMode="auto">
          <a:xfrm>
            <a:off x="6504007" y="4589244"/>
            <a:ext cx="434926" cy="434926"/>
          </a:xfrm>
          <a:custGeom>
            <a:avLst/>
            <a:gdLst>
              <a:gd name="T0" fmla="*/ 302 w 302"/>
              <a:gd name="T1" fmla="*/ 128 h 302"/>
              <a:gd name="T2" fmla="*/ 300 w 302"/>
              <a:gd name="T3" fmla="*/ 124 h 302"/>
              <a:gd name="T4" fmla="*/ 298 w 302"/>
              <a:gd name="T5" fmla="*/ 122 h 302"/>
              <a:gd name="T6" fmla="*/ 296 w 302"/>
              <a:gd name="T7" fmla="*/ 118 h 302"/>
              <a:gd name="T8" fmla="*/ 294 w 302"/>
              <a:gd name="T9" fmla="*/ 116 h 302"/>
              <a:gd name="T10" fmla="*/ 290 w 302"/>
              <a:gd name="T11" fmla="*/ 114 h 302"/>
              <a:gd name="T12" fmla="*/ 286 w 302"/>
              <a:gd name="T13" fmla="*/ 114 h 302"/>
              <a:gd name="T14" fmla="*/ 262 w 302"/>
              <a:gd name="T15" fmla="*/ 114 h 302"/>
              <a:gd name="T16" fmla="*/ 220 w 302"/>
              <a:gd name="T17" fmla="*/ 114 h 302"/>
              <a:gd name="T18" fmla="*/ 184 w 302"/>
              <a:gd name="T19" fmla="*/ 114 h 302"/>
              <a:gd name="T20" fmla="*/ 184 w 302"/>
              <a:gd name="T21" fmla="*/ 110 h 302"/>
              <a:gd name="T22" fmla="*/ 184 w 302"/>
              <a:gd name="T23" fmla="*/ 20 h 302"/>
              <a:gd name="T24" fmla="*/ 180 w 302"/>
              <a:gd name="T25" fmla="*/ 6 h 302"/>
              <a:gd name="T26" fmla="*/ 166 w 302"/>
              <a:gd name="T27" fmla="*/ 0 h 302"/>
              <a:gd name="T28" fmla="*/ 148 w 302"/>
              <a:gd name="T29" fmla="*/ 0 h 302"/>
              <a:gd name="T30" fmla="*/ 134 w 302"/>
              <a:gd name="T31" fmla="*/ 6 h 302"/>
              <a:gd name="T32" fmla="*/ 126 w 302"/>
              <a:gd name="T33" fmla="*/ 20 h 302"/>
              <a:gd name="T34" fmla="*/ 94 w 302"/>
              <a:gd name="T35" fmla="*/ 132 h 302"/>
              <a:gd name="T36" fmla="*/ 56 w 302"/>
              <a:gd name="T37" fmla="*/ 170 h 302"/>
              <a:gd name="T38" fmla="*/ 0 w 302"/>
              <a:gd name="T39" fmla="*/ 152 h 302"/>
              <a:gd name="T40" fmla="*/ 56 w 302"/>
              <a:gd name="T41" fmla="*/ 302 h 302"/>
              <a:gd name="T42" fmla="*/ 76 w 302"/>
              <a:gd name="T43" fmla="*/ 284 h 302"/>
              <a:gd name="T44" fmla="*/ 94 w 302"/>
              <a:gd name="T45" fmla="*/ 284 h 302"/>
              <a:gd name="T46" fmla="*/ 94 w 302"/>
              <a:gd name="T47" fmla="*/ 286 h 302"/>
              <a:gd name="T48" fmla="*/ 96 w 302"/>
              <a:gd name="T49" fmla="*/ 290 h 302"/>
              <a:gd name="T50" fmla="*/ 98 w 302"/>
              <a:gd name="T51" fmla="*/ 294 h 302"/>
              <a:gd name="T52" fmla="*/ 100 w 302"/>
              <a:gd name="T53" fmla="*/ 296 h 302"/>
              <a:gd name="T54" fmla="*/ 102 w 302"/>
              <a:gd name="T55" fmla="*/ 298 h 302"/>
              <a:gd name="T56" fmla="*/ 106 w 302"/>
              <a:gd name="T57" fmla="*/ 300 h 302"/>
              <a:gd name="T58" fmla="*/ 110 w 302"/>
              <a:gd name="T59" fmla="*/ 302 h 302"/>
              <a:gd name="T60" fmla="*/ 134 w 302"/>
              <a:gd name="T61" fmla="*/ 302 h 302"/>
              <a:gd name="T62" fmla="*/ 176 w 302"/>
              <a:gd name="T63" fmla="*/ 302 h 302"/>
              <a:gd name="T64" fmla="*/ 220 w 302"/>
              <a:gd name="T65" fmla="*/ 302 h 302"/>
              <a:gd name="T66" fmla="*/ 262 w 302"/>
              <a:gd name="T67" fmla="*/ 302 h 302"/>
              <a:gd name="T68" fmla="*/ 282 w 302"/>
              <a:gd name="T69" fmla="*/ 302 h 302"/>
              <a:gd name="T70" fmla="*/ 286 w 302"/>
              <a:gd name="T71" fmla="*/ 302 h 302"/>
              <a:gd name="T72" fmla="*/ 290 w 302"/>
              <a:gd name="T73" fmla="*/ 300 h 302"/>
              <a:gd name="T74" fmla="*/ 294 w 302"/>
              <a:gd name="T75" fmla="*/ 298 h 302"/>
              <a:gd name="T76" fmla="*/ 296 w 302"/>
              <a:gd name="T77" fmla="*/ 296 h 302"/>
              <a:gd name="T78" fmla="*/ 298 w 302"/>
              <a:gd name="T79" fmla="*/ 294 h 302"/>
              <a:gd name="T80" fmla="*/ 300 w 302"/>
              <a:gd name="T81" fmla="*/ 290 h 302"/>
              <a:gd name="T82" fmla="*/ 302 w 302"/>
              <a:gd name="T83" fmla="*/ 286 h 302"/>
              <a:gd name="T84" fmla="*/ 302 w 302"/>
              <a:gd name="T85" fmla="*/ 264 h 302"/>
              <a:gd name="T86" fmla="*/ 302 w 302"/>
              <a:gd name="T87" fmla="*/ 226 h 302"/>
              <a:gd name="T88" fmla="*/ 302 w 302"/>
              <a:gd name="T89" fmla="*/ 188 h 302"/>
              <a:gd name="T90" fmla="*/ 302 w 302"/>
              <a:gd name="T91" fmla="*/ 152 h 302"/>
              <a:gd name="T92" fmla="*/ 302 w 302"/>
              <a:gd name="T93" fmla="*/ 132 h 302"/>
              <a:gd name="T94" fmla="*/ 302 w 302"/>
              <a:gd name="T95" fmla="*/ 12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2" h="302">
                <a:moveTo>
                  <a:pt x="302" y="128"/>
                </a:moveTo>
                <a:lnTo>
                  <a:pt x="302" y="128"/>
                </a:lnTo>
                <a:lnTo>
                  <a:pt x="300" y="124"/>
                </a:lnTo>
                <a:lnTo>
                  <a:pt x="300" y="124"/>
                </a:lnTo>
                <a:lnTo>
                  <a:pt x="298" y="122"/>
                </a:lnTo>
                <a:lnTo>
                  <a:pt x="298" y="122"/>
                </a:lnTo>
                <a:lnTo>
                  <a:pt x="296" y="118"/>
                </a:lnTo>
                <a:lnTo>
                  <a:pt x="296" y="118"/>
                </a:lnTo>
                <a:lnTo>
                  <a:pt x="294" y="116"/>
                </a:lnTo>
                <a:lnTo>
                  <a:pt x="294" y="116"/>
                </a:lnTo>
                <a:lnTo>
                  <a:pt x="290" y="114"/>
                </a:lnTo>
                <a:lnTo>
                  <a:pt x="290" y="114"/>
                </a:lnTo>
                <a:lnTo>
                  <a:pt x="286" y="114"/>
                </a:lnTo>
                <a:lnTo>
                  <a:pt x="286" y="114"/>
                </a:lnTo>
                <a:lnTo>
                  <a:pt x="282" y="114"/>
                </a:lnTo>
                <a:lnTo>
                  <a:pt x="262" y="114"/>
                </a:lnTo>
                <a:lnTo>
                  <a:pt x="240" y="114"/>
                </a:lnTo>
                <a:lnTo>
                  <a:pt x="220" y="114"/>
                </a:lnTo>
                <a:lnTo>
                  <a:pt x="198" y="114"/>
                </a:lnTo>
                <a:lnTo>
                  <a:pt x="184" y="114"/>
                </a:lnTo>
                <a:lnTo>
                  <a:pt x="184" y="114"/>
                </a:lnTo>
                <a:lnTo>
                  <a:pt x="184" y="110"/>
                </a:lnTo>
                <a:lnTo>
                  <a:pt x="184" y="20"/>
                </a:lnTo>
                <a:lnTo>
                  <a:pt x="184" y="20"/>
                </a:lnTo>
                <a:lnTo>
                  <a:pt x="184" y="12"/>
                </a:lnTo>
                <a:lnTo>
                  <a:pt x="180" y="6"/>
                </a:lnTo>
                <a:lnTo>
                  <a:pt x="174" y="2"/>
                </a:lnTo>
                <a:lnTo>
                  <a:pt x="166" y="0"/>
                </a:lnTo>
                <a:lnTo>
                  <a:pt x="148" y="0"/>
                </a:lnTo>
                <a:lnTo>
                  <a:pt x="148" y="0"/>
                </a:lnTo>
                <a:lnTo>
                  <a:pt x="140" y="2"/>
                </a:lnTo>
                <a:lnTo>
                  <a:pt x="134" y="6"/>
                </a:lnTo>
                <a:lnTo>
                  <a:pt x="128" y="12"/>
                </a:lnTo>
                <a:lnTo>
                  <a:pt x="126" y="20"/>
                </a:lnTo>
                <a:lnTo>
                  <a:pt x="98" y="122"/>
                </a:lnTo>
                <a:lnTo>
                  <a:pt x="94" y="132"/>
                </a:lnTo>
                <a:lnTo>
                  <a:pt x="76" y="170"/>
                </a:lnTo>
                <a:lnTo>
                  <a:pt x="56" y="170"/>
                </a:lnTo>
                <a:lnTo>
                  <a:pt x="56" y="152"/>
                </a:lnTo>
                <a:lnTo>
                  <a:pt x="0" y="152"/>
                </a:lnTo>
                <a:lnTo>
                  <a:pt x="0" y="302"/>
                </a:lnTo>
                <a:lnTo>
                  <a:pt x="56" y="302"/>
                </a:lnTo>
                <a:lnTo>
                  <a:pt x="56" y="284"/>
                </a:lnTo>
                <a:lnTo>
                  <a:pt x="76" y="284"/>
                </a:lnTo>
                <a:lnTo>
                  <a:pt x="94" y="284"/>
                </a:lnTo>
                <a:lnTo>
                  <a:pt x="94" y="284"/>
                </a:lnTo>
                <a:lnTo>
                  <a:pt x="94" y="286"/>
                </a:lnTo>
                <a:lnTo>
                  <a:pt x="94" y="286"/>
                </a:lnTo>
                <a:lnTo>
                  <a:pt x="96" y="290"/>
                </a:lnTo>
                <a:lnTo>
                  <a:pt x="96" y="290"/>
                </a:lnTo>
                <a:lnTo>
                  <a:pt x="98" y="294"/>
                </a:lnTo>
                <a:lnTo>
                  <a:pt x="98" y="294"/>
                </a:lnTo>
                <a:lnTo>
                  <a:pt x="100" y="296"/>
                </a:lnTo>
                <a:lnTo>
                  <a:pt x="100" y="296"/>
                </a:lnTo>
                <a:lnTo>
                  <a:pt x="102" y="298"/>
                </a:lnTo>
                <a:lnTo>
                  <a:pt x="102" y="298"/>
                </a:lnTo>
                <a:lnTo>
                  <a:pt x="106" y="300"/>
                </a:lnTo>
                <a:lnTo>
                  <a:pt x="106" y="300"/>
                </a:lnTo>
                <a:lnTo>
                  <a:pt x="110" y="302"/>
                </a:lnTo>
                <a:lnTo>
                  <a:pt x="110" y="302"/>
                </a:lnTo>
                <a:lnTo>
                  <a:pt x="114" y="302"/>
                </a:lnTo>
                <a:lnTo>
                  <a:pt x="134" y="302"/>
                </a:lnTo>
                <a:lnTo>
                  <a:pt x="156" y="302"/>
                </a:lnTo>
                <a:lnTo>
                  <a:pt x="176" y="302"/>
                </a:lnTo>
                <a:lnTo>
                  <a:pt x="198" y="302"/>
                </a:lnTo>
                <a:lnTo>
                  <a:pt x="220" y="302"/>
                </a:lnTo>
                <a:lnTo>
                  <a:pt x="240" y="302"/>
                </a:lnTo>
                <a:lnTo>
                  <a:pt x="262" y="302"/>
                </a:lnTo>
                <a:lnTo>
                  <a:pt x="282" y="302"/>
                </a:lnTo>
                <a:lnTo>
                  <a:pt x="282" y="302"/>
                </a:lnTo>
                <a:lnTo>
                  <a:pt x="286" y="302"/>
                </a:lnTo>
                <a:lnTo>
                  <a:pt x="286" y="302"/>
                </a:lnTo>
                <a:lnTo>
                  <a:pt x="290" y="300"/>
                </a:lnTo>
                <a:lnTo>
                  <a:pt x="290" y="300"/>
                </a:lnTo>
                <a:lnTo>
                  <a:pt x="294" y="298"/>
                </a:lnTo>
                <a:lnTo>
                  <a:pt x="294" y="298"/>
                </a:lnTo>
                <a:lnTo>
                  <a:pt x="296" y="296"/>
                </a:lnTo>
                <a:lnTo>
                  <a:pt x="296" y="296"/>
                </a:lnTo>
                <a:lnTo>
                  <a:pt x="298" y="294"/>
                </a:lnTo>
                <a:lnTo>
                  <a:pt x="298" y="294"/>
                </a:lnTo>
                <a:lnTo>
                  <a:pt x="300" y="290"/>
                </a:lnTo>
                <a:lnTo>
                  <a:pt x="300" y="290"/>
                </a:lnTo>
                <a:lnTo>
                  <a:pt x="302" y="286"/>
                </a:lnTo>
                <a:lnTo>
                  <a:pt x="302" y="286"/>
                </a:lnTo>
                <a:lnTo>
                  <a:pt x="302" y="284"/>
                </a:lnTo>
                <a:lnTo>
                  <a:pt x="302" y="264"/>
                </a:lnTo>
                <a:lnTo>
                  <a:pt x="302" y="246"/>
                </a:lnTo>
                <a:lnTo>
                  <a:pt x="302" y="226"/>
                </a:lnTo>
                <a:lnTo>
                  <a:pt x="302" y="208"/>
                </a:lnTo>
                <a:lnTo>
                  <a:pt x="302" y="188"/>
                </a:lnTo>
                <a:lnTo>
                  <a:pt x="302" y="170"/>
                </a:lnTo>
                <a:lnTo>
                  <a:pt x="302" y="152"/>
                </a:lnTo>
                <a:lnTo>
                  <a:pt x="302" y="132"/>
                </a:lnTo>
                <a:lnTo>
                  <a:pt x="302" y="132"/>
                </a:lnTo>
                <a:lnTo>
                  <a:pt x="302" y="128"/>
                </a:lnTo>
                <a:lnTo>
                  <a:pt x="302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953" tIns="41476" rIns="82953" bIns="41476" numCol="1" anchor="t" anchorCtr="0" compatLnSpc="1">
            <a:prstTxWarp prst="textNoShape">
              <a:avLst/>
            </a:prstTxWarp>
          </a:bodyPr>
          <a:lstStyle/>
          <a:p>
            <a:endParaRPr lang="ja-JP" altLang="en-US" sz="1633"/>
          </a:p>
        </p:txBody>
      </p:sp>
      <p:grpSp>
        <p:nvGrpSpPr>
          <p:cNvPr id="1993" name="グループ化 1992"/>
          <p:cNvGrpSpPr/>
          <p:nvPr/>
        </p:nvGrpSpPr>
        <p:grpSpPr>
          <a:xfrm>
            <a:off x="7856016" y="4065521"/>
            <a:ext cx="434926" cy="146895"/>
            <a:chOff x="7202488" y="4610100"/>
            <a:chExt cx="479425" cy="161925"/>
          </a:xfrm>
        </p:grpSpPr>
        <p:sp>
          <p:nvSpPr>
            <p:cNvPr id="1994" name="Freeform 760"/>
            <p:cNvSpPr>
              <a:spLocks/>
            </p:cNvSpPr>
            <p:nvPr/>
          </p:nvSpPr>
          <p:spPr bwMode="auto">
            <a:xfrm>
              <a:off x="7224713" y="4632325"/>
              <a:ext cx="180975" cy="120650"/>
            </a:xfrm>
            <a:custGeom>
              <a:avLst/>
              <a:gdLst>
                <a:gd name="T0" fmla="*/ 114 w 114"/>
                <a:gd name="T1" fmla="*/ 56 h 76"/>
                <a:gd name="T2" fmla="*/ 114 w 114"/>
                <a:gd name="T3" fmla="*/ 56 h 76"/>
                <a:gd name="T4" fmla="*/ 112 w 114"/>
                <a:gd name="T5" fmla="*/ 64 h 76"/>
                <a:gd name="T6" fmla="*/ 108 w 114"/>
                <a:gd name="T7" fmla="*/ 70 h 76"/>
                <a:gd name="T8" fmla="*/ 102 w 114"/>
                <a:gd name="T9" fmla="*/ 74 h 76"/>
                <a:gd name="T10" fmla="*/ 94 w 114"/>
                <a:gd name="T11" fmla="*/ 76 h 76"/>
                <a:gd name="T12" fmla="*/ 18 w 114"/>
                <a:gd name="T13" fmla="*/ 76 h 76"/>
                <a:gd name="T14" fmla="*/ 18 w 114"/>
                <a:gd name="T15" fmla="*/ 76 h 76"/>
                <a:gd name="T16" fmla="*/ 12 w 114"/>
                <a:gd name="T17" fmla="*/ 74 h 76"/>
                <a:gd name="T18" fmla="*/ 6 w 114"/>
                <a:gd name="T19" fmla="*/ 70 h 76"/>
                <a:gd name="T20" fmla="*/ 2 w 114"/>
                <a:gd name="T21" fmla="*/ 64 h 76"/>
                <a:gd name="T22" fmla="*/ 0 w 114"/>
                <a:gd name="T23" fmla="*/ 56 h 76"/>
                <a:gd name="T24" fmla="*/ 0 w 114"/>
                <a:gd name="T25" fmla="*/ 20 h 76"/>
                <a:gd name="T26" fmla="*/ 0 w 114"/>
                <a:gd name="T27" fmla="*/ 20 h 76"/>
                <a:gd name="T28" fmla="*/ 2 w 114"/>
                <a:gd name="T29" fmla="*/ 12 h 76"/>
                <a:gd name="T30" fmla="*/ 6 w 114"/>
                <a:gd name="T31" fmla="*/ 6 h 76"/>
                <a:gd name="T32" fmla="*/ 12 w 114"/>
                <a:gd name="T33" fmla="*/ 2 h 76"/>
                <a:gd name="T34" fmla="*/ 18 w 114"/>
                <a:gd name="T35" fmla="*/ 0 h 76"/>
                <a:gd name="T36" fmla="*/ 94 w 114"/>
                <a:gd name="T37" fmla="*/ 0 h 76"/>
                <a:gd name="T38" fmla="*/ 94 w 114"/>
                <a:gd name="T39" fmla="*/ 0 h 76"/>
                <a:gd name="T40" fmla="*/ 102 w 114"/>
                <a:gd name="T41" fmla="*/ 2 h 76"/>
                <a:gd name="T42" fmla="*/ 108 w 114"/>
                <a:gd name="T43" fmla="*/ 6 h 76"/>
                <a:gd name="T44" fmla="*/ 112 w 114"/>
                <a:gd name="T45" fmla="*/ 12 h 76"/>
                <a:gd name="T46" fmla="*/ 114 w 114"/>
                <a:gd name="T47" fmla="*/ 20 h 76"/>
                <a:gd name="T48" fmla="*/ 114 w 114"/>
                <a:gd name="T4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76">
                  <a:moveTo>
                    <a:pt x="114" y="56"/>
                  </a:moveTo>
                  <a:lnTo>
                    <a:pt x="114" y="56"/>
                  </a:lnTo>
                  <a:lnTo>
                    <a:pt x="112" y="64"/>
                  </a:lnTo>
                  <a:lnTo>
                    <a:pt x="108" y="70"/>
                  </a:lnTo>
                  <a:lnTo>
                    <a:pt x="102" y="74"/>
                  </a:lnTo>
                  <a:lnTo>
                    <a:pt x="94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2" y="74"/>
                  </a:lnTo>
                  <a:lnTo>
                    <a:pt x="6" y="70"/>
                  </a:lnTo>
                  <a:lnTo>
                    <a:pt x="2" y="64"/>
                  </a:lnTo>
                  <a:lnTo>
                    <a:pt x="0" y="5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2" y="2"/>
                  </a:lnTo>
                  <a:lnTo>
                    <a:pt x="108" y="6"/>
                  </a:lnTo>
                  <a:lnTo>
                    <a:pt x="112" y="12"/>
                  </a:lnTo>
                  <a:lnTo>
                    <a:pt x="114" y="20"/>
                  </a:lnTo>
                  <a:lnTo>
                    <a:pt x="11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5" name="Freeform 761"/>
            <p:cNvSpPr>
              <a:spLocks noEditPoints="1"/>
            </p:cNvSpPr>
            <p:nvPr/>
          </p:nvSpPr>
          <p:spPr bwMode="auto">
            <a:xfrm>
              <a:off x="7202488" y="4610100"/>
              <a:ext cx="222250" cy="161925"/>
            </a:xfrm>
            <a:custGeom>
              <a:avLst/>
              <a:gdLst>
                <a:gd name="T0" fmla="*/ 108 w 140"/>
                <a:gd name="T1" fmla="*/ 102 h 102"/>
                <a:gd name="T2" fmla="*/ 32 w 140"/>
                <a:gd name="T3" fmla="*/ 102 h 102"/>
                <a:gd name="T4" fmla="*/ 32 w 140"/>
                <a:gd name="T5" fmla="*/ 102 h 102"/>
                <a:gd name="T6" fmla="*/ 26 w 140"/>
                <a:gd name="T7" fmla="*/ 102 h 102"/>
                <a:gd name="T8" fmla="*/ 20 w 140"/>
                <a:gd name="T9" fmla="*/ 100 h 102"/>
                <a:gd name="T10" fmla="*/ 14 w 140"/>
                <a:gd name="T11" fmla="*/ 98 h 102"/>
                <a:gd name="T12" fmla="*/ 10 w 140"/>
                <a:gd name="T13" fmla="*/ 94 h 102"/>
                <a:gd name="T14" fmla="*/ 6 w 140"/>
                <a:gd name="T15" fmla="*/ 88 h 102"/>
                <a:gd name="T16" fmla="*/ 4 w 140"/>
                <a:gd name="T17" fmla="*/ 84 h 102"/>
                <a:gd name="T18" fmla="*/ 2 w 140"/>
                <a:gd name="T19" fmla="*/ 78 h 102"/>
                <a:gd name="T20" fmla="*/ 0 w 140"/>
                <a:gd name="T21" fmla="*/ 70 h 102"/>
                <a:gd name="T22" fmla="*/ 0 w 140"/>
                <a:gd name="T23" fmla="*/ 34 h 102"/>
                <a:gd name="T24" fmla="*/ 0 w 140"/>
                <a:gd name="T25" fmla="*/ 34 h 102"/>
                <a:gd name="T26" fmla="*/ 2 w 140"/>
                <a:gd name="T27" fmla="*/ 26 h 102"/>
                <a:gd name="T28" fmla="*/ 4 w 140"/>
                <a:gd name="T29" fmla="*/ 20 h 102"/>
                <a:gd name="T30" fmla="*/ 6 w 140"/>
                <a:gd name="T31" fmla="*/ 16 h 102"/>
                <a:gd name="T32" fmla="*/ 10 w 140"/>
                <a:gd name="T33" fmla="*/ 10 h 102"/>
                <a:gd name="T34" fmla="*/ 14 w 140"/>
                <a:gd name="T35" fmla="*/ 6 h 102"/>
                <a:gd name="T36" fmla="*/ 20 w 140"/>
                <a:gd name="T37" fmla="*/ 4 h 102"/>
                <a:gd name="T38" fmla="*/ 26 w 140"/>
                <a:gd name="T39" fmla="*/ 2 h 102"/>
                <a:gd name="T40" fmla="*/ 32 w 140"/>
                <a:gd name="T41" fmla="*/ 0 h 102"/>
                <a:gd name="T42" fmla="*/ 108 w 140"/>
                <a:gd name="T43" fmla="*/ 0 h 102"/>
                <a:gd name="T44" fmla="*/ 108 w 140"/>
                <a:gd name="T45" fmla="*/ 0 h 102"/>
                <a:gd name="T46" fmla="*/ 114 w 140"/>
                <a:gd name="T47" fmla="*/ 2 h 102"/>
                <a:gd name="T48" fmla="*/ 120 w 140"/>
                <a:gd name="T49" fmla="*/ 4 h 102"/>
                <a:gd name="T50" fmla="*/ 126 w 140"/>
                <a:gd name="T51" fmla="*/ 6 h 102"/>
                <a:gd name="T52" fmla="*/ 132 w 140"/>
                <a:gd name="T53" fmla="*/ 10 h 102"/>
                <a:gd name="T54" fmla="*/ 136 w 140"/>
                <a:gd name="T55" fmla="*/ 16 h 102"/>
                <a:gd name="T56" fmla="*/ 138 w 140"/>
                <a:gd name="T57" fmla="*/ 20 h 102"/>
                <a:gd name="T58" fmla="*/ 140 w 140"/>
                <a:gd name="T59" fmla="*/ 26 h 102"/>
                <a:gd name="T60" fmla="*/ 140 w 140"/>
                <a:gd name="T61" fmla="*/ 34 h 102"/>
                <a:gd name="T62" fmla="*/ 140 w 140"/>
                <a:gd name="T63" fmla="*/ 70 h 102"/>
                <a:gd name="T64" fmla="*/ 140 w 140"/>
                <a:gd name="T65" fmla="*/ 70 h 102"/>
                <a:gd name="T66" fmla="*/ 140 w 140"/>
                <a:gd name="T67" fmla="*/ 78 h 102"/>
                <a:gd name="T68" fmla="*/ 138 w 140"/>
                <a:gd name="T69" fmla="*/ 84 h 102"/>
                <a:gd name="T70" fmla="*/ 136 w 140"/>
                <a:gd name="T71" fmla="*/ 88 h 102"/>
                <a:gd name="T72" fmla="*/ 132 w 140"/>
                <a:gd name="T73" fmla="*/ 94 h 102"/>
                <a:gd name="T74" fmla="*/ 126 w 140"/>
                <a:gd name="T75" fmla="*/ 98 h 102"/>
                <a:gd name="T76" fmla="*/ 120 w 140"/>
                <a:gd name="T77" fmla="*/ 100 h 102"/>
                <a:gd name="T78" fmla="*/ 114 w 140"/>
                <a:gd name="T79" fmla="*/ 102 h 102"/>
                <a:gd name="T80" fmla="*/ 108 w 140"/>
                <a:gd name="T81" fmla="*/ 102 h 102"/>
                <a:gd name="T82" fmla="*/ 108 w 140"/>
                <a:gd name="T83" fmla="*/ 102 h 102"/>
                <a:gd name="T84" fmla="*/ 32 w 140"/>
                <a:gd name="T85" fmla="*/ 28 h 102"/>
                <a:gd name="T86" fmla="*/ 32 w 140"/>
                <a:gd name="T87" fmla="*/ 28 h 102"/>
                <a:gd name="T88" fmla="*/ 28 w 140"/>
                <a:gd name="T89" fmla="*/ 30 h 102"/>
                <a:gd name="T90" fmla="*/ 28 w 140"/>
                <a:gd name="T91" fmla="*/ 34 h 102"/>
                <a:gd name="T92" fmla="*/ 28 w 140"/>
                <a:gd name="T93" fmla="*/ 70 h 102"/>
                <a:gd name="T94" fmla="*/ 28 w 140"/>
                <a:gd name="T95" fmla="*/ 70 h 102"/>
                <a:gd name="T96" fmla="*/ 28 w 140"/>
                <a:gd name="T97" fmla="*/ 74 h 102"/>
                <a:gd name="T98" fmla="*/ 32 w 140"/>
                <a:gd name="T99" fmla="*/ 76 h 102"/>
                <a:gd name="T100" fmla="*/ 108 w 140"/>
                <a:gd name="T101" fmla="*/ 76 h 102"/>
                <a:gd name="T102" fmla="*/ 108 w 140"/>
                <a:gd name="T103" fmla="*/ 76 h 102"/>
                <a:gd name="T104" fmla="*/ 112 w 140"/>
                <a:gd name="T105" fmla="*/ 74 h 102"/>
                <a:gd name="T106" fmla="*/ 114 w 140"/>
                <a:gd name="T107" fmla="*/ 70 h 102"/>
                <a:gd name="T108" fmla="*/ 114 w 140"/>
                <a:gd name="T109" fmla="*/ 34 h 102"/>
                <a:gd name="T110" fmla="*/ 114 w 140"/>
                <a:gd name="T111" fmla="*/ 34 h 102"/>
                <a:gd name="T112" fmla="*/ 112 w 140"/>
                <a:gd name="T113" fmla="*/ 30 h 102"/>
                <a:gd name="T114" fmla="*/ 108 w 140"/>
                <a:gd name="T115" fmla="*/ 28 h 102"/>
                <a:gd name="T116" fmla="*/ 32 w 140"/>
                <a:gd name="T117" fmla="*/ 2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0" h="102">
                  <a:moveTo>
                    <a:pt x="108" y="102"/>
                  </a:moveTo>
                  <a:lnTo>
                    <a:pt x="32" y="102"/>
                  </a:lnTo>
                  <a:lnTo>
                    <a:pt x="32" y="102"/>
                  </a:lnTo>
                  <a:lnTo>
                    <a:pt x="26" y="102"/>
                  </a:lnTo>
                  <a:lnTo>
                    <a:pt x="20" y="100"/>
                  </a:lnTo>
                  <a:lnTo>
                    <a:pt x="14" y="98"/>
                  </a:lnTo>
                  <a:lnTo>
                    <a:pt x="10" y="94"/>
                  </a:lnTo>
                  <a:lnTo>
                    <a:pt x="6" y="88"/>
                  </a:lnTo>
                  <a:lnTo>
                    <a:pt x="4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4" y="2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2" y="10"/>
                  </a:lnTo>
                  <a:lnTo>
                    <a:pt x="136" y="16"/>
                  </a:lnTo>
                  <a:lnTo>
                    <a:pt x="138" y="20"/>
                  </a:lnTo>
                  <a:lnTo>
                    <a:pt x="140" y="26"/>
                  </a:lnTo>
                  <a:lnTo>
                    <a:pt x="140" y="34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78"/>
                  </a:lnTo>
                  <a:lnTo>
                    <a:pt x="138" y="84"/>
                  </a:lnTo>
                  <a:lnTo>
                    <a:pt x="136" y="88"/>
                  </a:lnTo>
                  <a:lnTo>
                    <a:pt x="132" y="94"/>
                  </a:lnTo>
                  <a:lnTo>
                    <a:pt x="126" y="98"/>
                  </a:lnTo>
                  <a:lnTo>
                    <a:pt x="120" y="100"/>
                  </a:lnTo>
                  <a:lnTo>
                    <a:pt x="114" y="102"/>
                  </a:lnTo>
                  <a:lnTo>
                    <a:pt x="108" y="102"/>
                  </a:lnTo>
                  <a:lnTo>
                    <a:pt x="108" y="102"/>
                  </a:lnTo>
                  <a:close/>
                  <a:moveTo>
                    <a:pt x="32" y="28"/>
                  </a:moveTo>
                  <a:lnTo>
                    <a:pt x="32" y="28"/>
                  </a:lnTo>
                  <a:lnTo>
                    <a:pt x="28" y="30"/>
                  </a:lnTo>
                  <a:lnTo>
                    <a:pt x="28" y="34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8" y="74"/>
                  </a:lnTo>
                  <a:lnTo>
                    <a:pt x="32" y="76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2" y="74"/>
                  </a:lnTo>
                  <a:lnTo>
                    <a:pt x="114" y="70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2" y="30"/>
                  </a:lnTo>
                  <a:lnTo>
                    <a:pt x="108" y="28"/>
                  </a:lnTo>
                  <a:lnTo>
                    <a:pt x="3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6" name="Freeform 762"/>
            <p:cNvSpPr>
              <a:spLocks/>
            </p:cNvSpPr>
            <p:nvPr/>
          </p:nvSpPr>
          <p:spPr bwMode="auto">
            <a:xfrm>
              <a:off x="7481888" y="4632325"/>
              <a:ext cx="180975" cy="120650"/>
            </a:xfrm>
            <a:custGeom>
              <a:avLst/>
              <a:gdLst>
                <a:gd name="T0" fmla="*/ 0 w 114"/>
                <a:gd name="T1" fmla="*/ 56 h 76"/>
                <a:gd name="T2" fmla="*/ 0 w 114"/>
                <a:gd name="T3" fmla="*/ 56 h 76"/>
                <a:gd name="T4" fmla="*/ 2 w 114"/>
                <a:gd name="T5" fmla="*/ 64 h 76"/>
                <a:gd name="T6" fmla="*/ 6 w 114"/>
                <a:gd name="T7" fmla="*/ 70 h 76"/>
                <a:gd name="T8" fmla="*/ 12 w 114"/>
                <a:gd name="T9" fmla="*/ 74 h 76"/>
                <a:gd name="T10" fmla="*/ 18 w 114"/>
                <a:gd name="T11" fmla="*/ 76 h 76"/>
                <a:gd name="T12" fmla="*/ 94 w 114"/>
                <a:gd name="T13" fmla="*/ 76 h 76"/>
                <a:gd name="T14" fmla="*/ 94 w 114"/>
                <a:gd name="T15" fmla="*/ 76 h 76"/>
                <a:gd name="T16" fmla="*/ 102 w 114"/>
                <a:gd name="T17" fmla="*/ 74 h 76"/>
                <a:gd name="T18" fmla="*/ 108 w 114"/>
                <a:gd name="T19" fmla="*/ 70 h 76"/>
                <a:gd name="T20" fmla="*/ 112 w 114"/>
                <a:gd name="T21" fmla="*/ 64 h 76"/>
                <a:gd name="T22" fmla="*/ 114 w 114"/>
                <a:gd name="T23" fmla="*/ 56 h 76"/>
                <a:gd name="T24" fmla="*/ 114 w 114"/>
                <a:gd name="T25" fmla="*/ 20 h 76"/>
                <a:gd name="T26" fmla="*/ 114 w 114"/>
                <a:gd name="T27" fmla="*/ 20 h 76"/>
                <a:gd name="T28" fmla="*/ 112 w 114"/>
                <a:gd name="T29" fmla="*/ 12 h 76"/>
                <a:gd name="T30" fmla="*/ 108 w 114"/>
                <a:gd name="T31" fmla="*/ 6 h 76"/>
                <a:gd name="T32" fmla="*/ 102 w 114"/>
                <a:gd name="T33" fmla="*/ 2 h 76"/>
                <a:gd name="T34" fmla="*/ 94 w 114"/>
                <a:gd name="T35" fmla="*/ 0 h 76"/>
                <a:gd name="T36" fmla="*/ 18 w 114"/>
                <a:gd name="T37" fmla="*/ 0 h 76"/>
                <a:gd name="T38" fmla="*/ 18 w 114"/>
                <a:gd name="T39" fmla="*/ 0 h 76"/>
                <a:gd name="T40" fmla="*/ 12 w 114"/>
                <a:gd name="T41" fmla="*/ 2 h 76"/>
                <a:gd name="T42" fmla="*/ 6 w 114"/>
                <a:gd name="T43" fmla="*/ 6 h 76"/>
                <a:gd name="T44" fmla="*/ 2 w 114"/>
                <a:gd name="T45" fmla="*/ 12 h 76"/>
                <a:gd name="T46" fmla="*/ 0 w 114"/>
                <a:gd name="T47" fmla="*/ 20 h 76"/>
                <a:gd name="T48" fmla="*/ 0 w 114"/>
                <a:gd name="T4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76">
                  <a:moveTo>
                    <a:pt x="0" y="56"/>
                  </a:moveTo>
                  <a:lnTo>
                    <a:pt x="0" y="56"/>
                  </a:lnTo>
                  <a:lnTo>
                    <a:pt x="2" y="64"/>
                  </a:lnTo>
                  <a:lnTo>
                    <a:pt x="6" y="70"/>
                  </a:lnTo>
                  <a:lnTo>
                    <a:pt x="12" y="74"/>
                  </a:lnTo>
                  <a:lnTo>
                    <a:pt x="18" y="76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102" y="74"/>
                  </a:lnTo>
                  <a:lnTo>
                    <a:pt x="108" y="70"/>
                  </a:lnTo>
                  <a:lnTo>
                    <a:pt x="112" y="64"/>
                  </a:lnTo>
                  <a:lnTo>
                    <a:pt x="114" y="56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2" y="12"/>
                  </a:lnTo>
                  <a:lnTo>
                    <a:pt x="108" y="6"/>
                  </a:lnTo>
                  <a:lnTo>
                    <a:pt x="102" y="2"/>
                  </a:lnTo>
                  <a:lnTo>
                    <a:pt x="9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7" name="Freeform 763"/>
            <p:cNvSpPr>
              <a:spLocks noEditPoints="1"/>
            </p:cNvSpPr>
            <p:nvPr/>
          </p:nvSpPr>
          <p:spPr bwMode="auto">
            <a:xfrm>
              <a:off x="7459663" y="4610100"/>
              <a:ext cx="222250" cy="161925"/>
            </a:xfrm>
            <a:custGeom>
              <a:avLst/>
              <a:gdLst>
                <a:gd name="T0" fmla="*/ 108 w 140"/>
                <a:gd name="T1" fmla="*/ 102 h 102"/>
                <a:gd name="T2" fmla="*/ 32 w 140"/>
                <a:gd name="T3" fmla="*/ 102 h 102"/>
                <a:gd name="T4" fmla="*/ 32 w 140"/>
                <a:gd name="T5" fmla="*/ 102 h 102"/>
                <a:gd name="T6" fmla="*/ 26 w 140"/>
                <a:gd name="T7" fmla="*/ 102 h 102"/>
                <a:gd name="T8" fmla="*/ 20 w 140"/>
                <a:gd name="T9" fmla="*/ 100 h 102"/>
                <a:gd name="T10" fmla="*/ 14 w 140"/>
                <a:gd name="T11" fmla="*/ 98 h 102"/>
                <a:gd name="T12" fmla="*/ 10 w 140"/>
                <a:gd name="T13" fmla="*/ 94 h 102"/>
                <a:gd name="T14" fmla="*/ 6 w 140"/>
                <a:gd name="T15" fmla="*/ 88 h 102"/>
                <a:gd name="T16" fmla="*/ 4 w 140"/>
                <a:gd name="T17" fmla="*/ 84 h 102"/>
                <a:gd name="T18" fmla="*/ 2 w 140"/>
                <a:gd name="T19" fmla="*/ 78 h 102"/>
                <a:gd name="T20" fmla="*/ 0 w 140"/>
                <a:gd name="T21" fmla="*/ 70 h 102"/>
                <a:gd name="T22" fmla="*/ 0 w 140"/>
                <a:gd name="T23" fmla="*/ 34 h 102"/>
                <a:gd name="T24" fmla="*/ 0 w 140"/>
                <a:gd name="T25" fmla="*/ 34 h 102"/>
                <a:gd name="T26" fmla="*/ 2 w 140"/>
                <a:gd name="T27" fmla="*/ 26 h 102"/>
                <a:gd name="T28" fmla="*/ 4 w 140"/>
                <a:gd name="T29" fmla="*/ 20 h 102"/>
                <a:gd name="T30" fmla="*/ 6 w 140"/>
                <a:gd name="T31" fmla="*/ 16 h 102"/>
                <a:gd name="T32" fmla="*/ 10 w 140"/>
                <a:gd name="T33" fmla="*/ 10 h 102"/>
                <a:gd name="T34" fmla="*/ 14 w 140"/>
                <a:gd name="T35" fmla="*/ 6 h 102"/>
                <a:gd name="T36" fmla="*/ 20 w 140"/>
                <a:gd name="T37" fmla="*/ 4 h 102"/>
                <a:gd name="T38" fmla="*/ 26 w 140"/>
                <a:gd name="T39" fmla="*/ 2 h 102"/>
                <a:gd name="T40" fmla="*/ 32 w 140"/>
                <a:gd name="T41" fmla="*/ 0 h 102"/>
                <a:gd name="T42" fmla="*/ 108 w 140"/>
                <a:gd name="T43" fmla="*/ 0 h 102"/>
                <a:gd name="T44" fmla="*/ 108 w 140"/>
                <a:gd name="T45" fmla="*/ 0 h 102"/>
                <a:gd name="T46" fmla="*/ 114 w 140"/>
                <a:gd name="T47" fmla="*/ 2 h 102"/>
                <a:gd name="T48" fmla="*/ 120 w 140"/>
                <a:gd name="T49" fmla="*/ 4 h 102"/>
                <a:gd name="T50" fmla="*/ 126 w 140"/>
                <a:gd name="T51" fmla="*/ 6 h 102"/>
                <a:gd name="T52" fmla="*/ 132 w 140"/>
                <a:gd name="T53" fmla="*/ 10 h 102"/>
                <a:gd name="T54" fmla="*/ 136 w 140"/>
                <a:gd name="T55" fmla="*/ 16 h 102"/>
                <a:gd name="T56" fmla="*/ 138 w 140"/>
                <a:gd name="T57" fmla="*/ 20 h 102"/>
                <a:gd name="T58" fmla="*/ 140 w 140"/>
                <a:gd name="T59" fmla="*/ 26 h 102"/>
                <a:gd name="T60" fmla="*/ 140 w 140"/>
                <a:gd name="T61" fmla="*/ 34 h 102"/>
                <a:gd name="T62" fmla="*/ 140 w 140"/>
                <a:gd name="T63" fmla="*/ 70 h 102"/>
                <a:gd name="T64" fmla="*/ 140 w 140"/>
                <a:gd name="T65" fmla="*/ 70 h 102"/>
                <a:gd name="T66" fmla="*/ 140 w 140"/>
                <a:gd name="T67" fmla="*/ 78 h 102"/>
                <a:gd name="T68" fmla="*/ 138 w 140"/>
                <a:gd name="T69" fmla="*/ 84 h 102"/>
                <a:gd name="T70" fmla="*/ 136 w 140"/>
                <a:gd name="T71" fmla="*/ 88 h 102"/>
                <a:gd name="T72" fmla="*/ 132 w 140"/>
                <a:gd name="T73" fmla="*/ 94 h 102"/>
                <a:gd name="T74" fmla="*/ 126 w 140"/>
                <a:gd name="T75" fmla="*/ 98 h 102"/>
                <a:gd name="T76" fmla="*/ 120 w 140"/>
                <a:gd name="T77" fmla="*/ 100 h 102"/>
                <a:gd name="T78" fmla="*/ 114 w 140"/>
                <a:gd name="T79" fmla="*/ 102 h 102"/>
                <a:gd name="T80" fmla="*/ 108 w 140"/>
                <a:gd name="T81" fmla="*/ 102 h 102"/>
                <a:gd name="T82" fmla="*/ 108 w 140"/>
                <a:gd name="T83" fmla="*/ 102 h 102"/>
                <a:gd name="T84" fmla="*/ 32 w 140"/>
                <a:gd name="T85" fmla="*/ 28 h 102"/>
                <a:gd name="T86" fmla="*/ 32 w 140"/>
                <a:gd name="T87" fmla="*/ 28 h 102"/>
                <a:gd name="T88" fmla="*/ 28 w 140"/>
                <a:gd name="T89" fmla="*/ 30 h 102"/>
                <a:gd name="T90" fmla="*/ 28 w 140"/>
                <a:gd name="T91" fmla="*/ 34 h 102"/>
                <a:gd name="T92" fmla="*/ 28 w 140"/>
                <a:gd name="T93" fmla="*/ 70 h 102"/>
                <a:gd name="T94" fmla="*/ 28 w 140"/>
                <a:gd name="T95" fmla="*/ 70 h 102"/>
                <a:gd name="T96" fmla="*/ 28 w 140"/>
                <a:gd name="T97" fmla="*/ 74 h 102"/>
                <a:gd name="T98" fmla="*/ 32 w 140"/>
                <a:gd name="T99" fmla="*/ 76 h 102"/>
                <a:gd name="T100" fmla="*/ 108 w 140"/>
                <a:gd name="T101" fmla="*/ 76 h 102"/>
                <a:gd name="T102" fmla="*/ 108 w 140"/>
                <a:gd name="T103" fmla="*/ 76 h 102"/>
                <a:gd name="T104" fmla="*/ 112 w 140"/>
                <a:gd name="T105" fmla="*/ 74 h 102"/>
                <a:gd name="T106" fmla="*/ 114 w 140"/>
                <a:gd name="T107" fmla="*/ 70 h 102"/>
                <a:gd name="T108" fmla="*/ 114 w 140"/>
                <a:gd name="T109" fmla="*/ 34 h 102"/>
                <a:gd name="T110" fmla="*/ 114 w 140"/>
                <a:gd name="T111" fmla="*/ 34 h 102"/>
                <a:gd name="T112" fmla="*/ 112 w 140"/>
                <a:gd name="T113" fmla="*/ 30 h 102"/>
                <a:gd name="T114" fmla="*/ 108 w 140"/>
                <a:gd name="T115" fmla="*/ 28 h 102"/>
                <a:gd name="T116" fmla="*/ 32 w 140"/>
                <a:gd name="T117" fmla="*/ 2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0" h="102">
                  <a:moveTo>
                    <a:pt x="108" y="102"/>
                  </a:moveTo>
                  <a:lnTo>
                    <a:pt x="32" y="102"/>
                  </a:lnTo>
                  <a:lnTo>
                    <a:pt x="32" y="102"/>
                  </a:lnTo>
                  <a:lnTo>
                    <a:pt x="26" y="102"/>
                  </a:lnTo>
                  <a:lnTo>
                    <a:pt x="20" y="100"/>
                  </a:lnTo>
                  <a:lnTo>
                    <a:pt x="14" y="98"/>
                  </a:lnTo>
                  <a:lnTo>
                    <a:pt x="10" y="94"/>
                  </a:lnTo>
                  <a:lnTo>
                    <a:pt x="6" y="88"/>
                  </a:lnTo>
                  <a:lnTo>
                    <a:pt x="4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4" y="2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2" y="10"/>
                  </a:lnTo>
                  <a:lnTo>
                    <a:pt x="136" y="16"/>
                  </a:lnTo>
                  <a:lnTo>
                    <a:pt x="138" y="20"/>
                  </a:lnTo>
                  <a:lnTo>
                    <a:pt x="140" y="26"/>
                  </a:lnTo>
                  <a:lnTo>
                    <a:pt x="140" y="34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78"/>
                  </a:lnTo>
                  <a:lnTo>
                    <a:pt x="138" y="84"/>
                  </a:lnTo>
                  <a:lnTo>
                    <a:pt x="136" y="88"/>
                  </a:lnTo>
                  <a:lnTo>
                    <a:pt x="132" y="94"/>
                  </a:lnTo>
                  <a:lnTo>
                    <a:pt x="126" y="98"/>
                  </a:lnTo>
                  <a:lnTo>
                    <a:pt x="120" y="100"/>
                  </a:lnTo>
                  <a:lnTo>
                    <a:pt x="114" y="102"/>
                  </a:lnTo>
                  <a:lnTo>
                    <a:pt x="108" y="102"/>
                  </a:lnTo>
                  <a:lnTo>
                    <a:pt x="108" y="102"/>
                  </a:lnTo>
                  <a:close/>
                  <a:moveTo>
                    <a:pt x="32" y="28"/>
                  </a:moveTo>
                  <a:lnTo>
                    <a:pt x="32" y="28"/>
                  </a:lnTo>
                  <a:lnTo>
                    <a:pt x="28" y="30"/>
                  </a:lnTo>
                  <a:lnTo>
                    <a:pt x="28" y="34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8" y="74"/>
                  </a:lnTo>
                  <a:lnTo>
                    <a:pt x="32" y="76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2" y="74"/>
                  </a:lnTo>
                  <a:lnTo>
                    <a:pt x="114" y="70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2" y="30"/>
                  </a:lnTo>
                  <a:lnTo>
                    <a:pt x="108" y="28"/>
                  </a:lnTo>
                  <a:lnTo>
                    <a:pt x="3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8" name="Freeform 764"/>
            <p:cNvSpPr>
              <a:spLocks/>
            </p:cNvSpPr>
            <p:nvPr/>
          </p:nvSpPr>
          <p:spPr bwMode="auto">
            <a:xfrm>
              <a:off x="7342188" y="4660900"/>
              <a:ext cx="200025" cy="63500"/>
            </a:xfrm>
            <a:custGeom>
              <a:avLst/>
              <a:gdLst>
                <a:gd name="T0" fmla="*/ 102 w 126"/>
                <a:gd name="T1" fmla="*/ 40 h 40"/>
                <a:gd name="T2" fmla="*/ 26 w 126"/>
                <a:gd name="T3" fmla="*/ 40 h 40"/>
                <a:gd name="T4" fmla="*/ 26 w 126"/>
                <a:gd name="T5" fmla="*/ 40 h 40"/>
                <a:gd name="T6" fmla="*/ 16 w 126"/>
                <a:gd name="T7" fmla="*/ 38 h 40"/>
                <a:gd name="T8" fmla="*/ 8 w 126"/>
                <a:gd name="T9" fmla="*/ 34 h 40"/>
                <a:gd name="T10" fmla="*/ 2 w 126"/>
                <a:gd name="T11" fmla="*/ 28 h 40"/>
                <a:gd name="T12" fmla="*/ 0 w 126"/>
                <a:gd name="T13" fmla="*/ 20 h 40"/>
                <a:gd name="T14" fmla="*/ 0 w 126"/>
                <a:gd name="T15" fmla="*/ 20 h 40"/>
                <a:gd name="T16" fmla="*/ 2 w 126"/>
                <a:gd name="T17" fmla="*/ 12 h 40"/>
                <a:gd name="T18" fmla="*/ 8 w 126"/>
                <a:gd name="T19" fmla="*/ 6 h 40"/>
                <a:gd name="T20" fmla="*/ 16 w 126"/>
                <a:gd name="T21" fmla="*/ 2 h 40"/>
                <a:gd name="T22" fmla="*/ 26 w 126"/>
                <a:gd name="T23" fmla="*/ 0 h 40"/>
                <a:gd name="T24" fmla="*/ 102 w 126"/>
                <a:gd name="T25" fmla="*/ 0 h 40"/>
                <a:gd name="T26" fmla="*/ 102 w 126"/>
                <a:gd name="T27" fmla="*/ 0 h 40"/>
                <a:gd name="T28" fmla="*/ 112 w 126"/>
                <a:gd name="T29" fmla="*/ 2 h 40"/>
                <a:gd name="T30" fmla="*/ 120 w 126"/>
                <a:gd name="T31" fmla="*/ 6 h 40"/>
                <a:gd name="T32" fmla="*/ 124 w 126"/>
                <a:gd name="T33" fmla="*/ 12 h 40"/>
                <a:gd name="T34" fmla="*/ 126 w 126"/>
                <a:gd name="T35" fmla="*/ 20 h 40"/>
                <a:gd name="T36" fmla="*/ 126 w 126"/>
                <a:gd name="T37" fmla="*/ 20 h 40"/>
                <a:gd name="T38" fmla="*/ 124 w 126"/>
                <a:gd name="T39" fmla="*/ 28 h 40"/>
                <a:gd name="T40" fmla="*/ 120 w 126"/>
                <a:gd name="T41" fmla="*/ 34 h 40"/>
                <a:gd name="T42" fmla="*/ 112 w 126"/>
                <a:gd name="T43" fmla="*/ 38 h 40"/>
                <a:gd name="T44" fmla="*/ 102 w 126"/>
                <a:gd name="T45" fmla="*/ 40 h 40"/>
                <a:gd name="T46" fmla="*/ 102 w 126"/>
                <a:gd name="T4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6" h="40">
                  <a:moveTo>
                    <a:pt x="102" y="40"/>
                  </a:moveTo>
                  <a:lnTo>
                    <a:pt x="26" y="40"/>
                  </a:lnTo>
                  <a:lnTo>
                    <a:pt x="26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2"/>
                  </a:lnTo>
                  <a:lnTo>
                    <a:pt x="120" y="6"/>
                  </a:lnTo>
                  <a:lnTo>
                    <a:pt x="124" y="12"/>
                  </a:lnTo>
                  <a:lnTo>
                    <a:pt x="126" y="20"/>
                  </a:lnTo>
                  <a:lnTo>
                    <a:pt x="126" y="20"/>
                  </a:lnTo>
                  <a:lnTo>
                    <a:pt x="124" y="28"/>
                  </a:lnTo>
                  <a:lnTo>
                    <a:pt x="120" y="34"/>
                  </a:lnTo>
                  <a:lnTo>
                    <a:pt x="112" y="38"/>
                  </a:lnTo>
                  <a:lnTo>
                    <a:pt x="102" y="40"/>
                  </a:lnTo>
                  <a:lnTo>
                    <a:pt x="10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1999" name="Freeform 765"/>
            <p:cNvSpPr>
              <a:spLocks/>
            </p:cNvSpPr>
            <p:nvPr/>
          </p:nvSpPr>
          <p:spPr bwMode="auto">
            <a:xfrm>
              <a:off x="7354888" y="4670425"/>
              <a:ext cx="177800" cy="44450"/>
            </a:xfrm>
            <a:custGeom>
              <a:avLst/>
              <a:gdLst>
                <a:gd name="T0" fmla="*/ 112 w 112"/>
                <a:gd name="T1" fmla="*/ 14 h 28"/>
                <a:gd name="T2" fmla="*/ 112 w 112"/>
                <a:gd name="T3" fmla="*/ 14 h 28"/>
                <a:gd name="T4" fmla="*/ 110 w 112"/>
                <a:gd name="T5" fmla="*/ 20 h 28"/>
                <a:gd name="T6" fmla="*/ 106 w 112"/>
                <a:gd name="T7" fmla="*/ 24 h 28"/>
                <a:gd name="T8" fmla="*/ 100 w 112"/>
                <a:gd name="T9" fmla="*/ 26 h 28"/>
                <a:gd name="T10" fmla="*/ 94 w 112"/>
                <a:gd name="T11" fmla="*/ 28 h 28"/>
                <a:gd name="T12" fmla="*/ 18 w 112"/>
                <a:gd name="T13" fmla="*/ 28 h 28"/>
                <a:gd name="T14" fmla="*/ 18 w 112"/>
                <a:gd name="T15" fmla="*/ 28 h 28"/>
                <a:gd name="T16" fmla="*/ 10 w 112"/>
                <a:gd name="T17" fmla="*/ 26 h 28"/>
                <a:gd name="T18" fmla="*/ 4 w 112"/>
                <a:gd name="T19" fmla="*/ 24 h 28"/>
                <a:gd name="T20" fmla="*/ 0 w 112"/>
                <a:gd name="T21" fmla="*/ 20 h 28"/>
                <a:gd name="T22" fmla="*/ 0 w 112"/>
                <a:gd name="T23" fmla="*/ 14 h 28"/>
                <a:gd name="T24" fmla="*/ 0 w 112"/>
                <a:gd name="T25" fmla="*/ 14 h 28"/>
                <a:gd name="T26" fmla="*/ 0 w 112"/>
                <a:gd name="T27" fmla="*/ 8 h 28"/>
                <a:gd name="T28" fmla="*/ 4 w 112"/>
                <a:gd name="T29" fmla="*/ 4 h 28"/>
                <a:gd name="T30" fmla="*/ 10 w 112"/>
                <a:gd name="T31" fmla="*/ 2 h 28"/>
                <a:gd name="T32" fmla="*/ 18 w 112"/>
                <a:gd name="T33" fmla="*/ 0 h 28"/>
                <a:gd name="T34" fmla="*/ 94 w 112"/>
                <a:gd name="T35" fmla="*/ 0 h 28"/>
                <a:gd name="T36" fmla="*/ 94 w 112"/>
                <a:gd name="T37" fmla="*/ 0 h 28"/>
                <a:gd name="T38" fmla="*/ 100 w 112"/>
                <a:gd name="T39" fmla="*/ 2 h 28"/>
                <a:gd name="T40" fmla="*/ 106 w 112"/>
                <a:gd name="T41" fmla="*/ 4 h 28"/>
                <a:gd name="T42" fmla="*/ 110 w 112"/>
                <a:gd name="T43" fmla="*/ 8 h 28"/>
                <a:gd name="T44" fmla="*/ 112 w 112"/>
                <a:gd name="T45" fmla="*/ 14 h 28"/>
                <a:gd name="T46" fmla="*/ 112 w 112"/>
                <a:gd name="T4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28">
                  <a:moveTo>
                    <a:pt x="112" y="14"/>
                  </a:moveTo>
                  <a:lnTo>
                    <a:pt x="112" y="14"/>
                  </a:lnTo>
                  <a:lnTo>
                    <a:pt x="110" y="20"/>
                  </a:lnTo>
                  <a:lnTo>
                    <a:pt x="106" y="24"/>
                  </a:lnTo>
                  <a:lnTo>
                    <a:pt x="100" y="26"/>
                  </a:lnTo>
                  <a:lnTo>
                    <a:pt x="94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0" y="26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0" y="2"/>
                  </a:lnTo>
                  <a:lnTo>
                    <a:pt x="106" y="4"/>
                  </a:lnTo>
                  <a:lnTo>
                    <a:pt x="110" y="8"/>
                  </a:lnTo>
                  <a:lnTo>
                    <a:pt x="112" y="14"/>
                  </a:lnTo>
                  <a:lnTo>
                    <a:pt x="11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000" name="グループ化 1999"/>
          <p:cNvGrpSpPr/>
          <p:nvPr/>
        </p:nvGrpSpPr>
        <p:grpSpPr>
          <a:xfrm>
            <a:off x="2657409" y="3909984"/>
            <a:ext cx="434926" cy="434926"/>
            <a:chOff x="7202488" y="3848100"/>
            <a:chExt cx="479425" cy="479425"/>
          </a:xfrm>
        </p:grpSpPr>
        <p:sp>
          <p:nvSpPr>
            <p:cNvPr id="2001" name="Rectangle 766"/>
            <p:cNvSpPr>
              <a:spLocks noChangeArrowheads="1"/>
            </p:cNvSpPr>
            <p:nvPr/>
          </p:nvSpPr>
          <p:spPr bwMode="auto">
            <a:xfrm>
              <a:off x="7202488" y="3848100"/>
              <a:ext cx="149225" cy="419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2" name="Rectangle 767"/>
            <p:cNvSpPr>
              <a:spLocks noChangeArrowheads="1"/>
            </p:cNvSpPr>
            <p:nvPr/>
          </p:nvSpPr>
          <p:spPr bwMode="auto">
            <a:xfrm>
              <a:off x="7234238" y="3876675"/>
              <a:ext cx="88900" cy="225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3" name="Freeform 768"/>
            <p:cNvSpPr>
              <a:spLocks/>
            </p:cNvSpPr>
            <p:nvPr/>
          </p:nvSpPr>
          <p:spPr bwMode="auto">
            <a:xfrm>
              <a:off x="7234238" y="4149725"/>
              <a:ext cx="88900" cy="88900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4 w 56"/>
                <a:gd name="T5" fmla="*/ 38 h 56"/>
                <a:gd name="T6" fmla="*/ 48 w 56"/>
                <a:gd name="T7" fmla="*/ 48 h 56"/>
                <a:gd name="T8" fmla="*/ 38 w 56"/>
                <a:gd name="T9" fmla="*/ 54 h 56"/>
                <a:gd name="T10" fmla="*/ 28 w 56"/>
                <a:gd name="T11" fmla="*/ 56 h 56"/>
                <a:gd name="T12" fmla="*/ 28 w 56"/>
                <a:gd name="T13" fmla="*/ 56 h 56"/>
                <a:gd name="T14" fmla="*/ 16 w 56"/>
                <a:gd name="T15" fmla="*/ 54 h 56"/>
                <a:gd name="T16" fmla="*/ 8 w 56"/>
                <a:gd name="T17" fmla="*/ 48 h 56"/>
                <a:gd name="T18" fmla="*/ 2 w 56"/>
                <a:gd name="T19" fmla="*/ 38 h 56"/>
                <a:gd name="T20" fmla="*/ 0 w 56"/>
                <a:gd name="T21" fmla="*/ 28 h 56"/>
                <a:gd name="T22" fmla="*/ 0 w 56"/>
                <a:gd name="T23" fmla="*/ 28 h 56"/>
                <a:gd name="T24" fmla="*/ 2 w 56"/>
                <a:gd name="T25" fmla="*/ 16 h 56"/>
                <a:gd name="T26" fmla="*/ 8 w 56"/>
                <a:gd name="T27" fmla="*/ 8 h 56"/>
                <a:gd name="T28" fmla="*/ 16 w 56"/>
                <a:gd name="T29" fmla="*/ 2 h 56"/>
                <a:gd name="T30" fmla="*/ 28 w 56"/>
                <a:gd name="T31" fmla="*/ 0 h 56"/>
                <a:gd name="T32" fmla="*/ 28 w 56"/>
                <a:gd name="T33" fmla="*/ 0 h 56"/>
                <a:gd name="T34" fmla="*/ 38 w 56"/>
                <a:gd name="T35" fmla="*/ 2 h 56"/>
                <a:gd name="T36" fmla="*/ 48 w 56"/>
                <a:gd name="T37" fmla="*/ 8 h 56"/>
                <a:gd name="T38" fmla="*/ 54 w 56"/>
                <a:gd name="T39" fmla="*/ 16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4" y="38"/>
                  </a:lnTo>
                  <a:lnTo>
                    <a:pt x="48" y="48"/>
                  </a:lnTo>
                  <a:lnTo>
                    <a:pt x="38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8" y="2"/>
                  </a:lnTo>
                  <a:lnTo>
                    <a:pt x="48" y="8"/>
                  </a:lnTo>
                  <a:lnTo>
                    <a:pt x="54" y="16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4" name="Rectangle 769"/>
            <p:cNvSpPr>
              <a:spLocks noChangeArrowheads="1"/>
            </p:cNvSpPr>
            <p:nvPr/>
          </p:nvSpPr>
          <p:spPr bwMode="auto">
            <a:xfrm>
              <a:off x="7367588" y="3848100"/>
              <a:ext cx="149225" cy="419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5" name="Rectangle 770"/>
            <p:cNvSpPr>
              <a:spLocks noChangeArrowheads="1"/>
            </p:cNvSpPr>
            <p:nvPr/>
          </p:nvSpPr>
          <p:spPr bwMode="auto">
            <a:xfrm>
              <a:off x="7399338" y="3876675"/>
              <a:ext cx="88900" cy="225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6" name="Freeform 771"/>
            <p:cNvSpPr>
              <a:spLocks/>
            </p:cNvSpPr>
            <p:nvPr/>
          </p:nvSpPr>
          <p:spPr bwMode="auto">
            <a:xfrm>
              <a:off x="7399338" y="4149725"/>
              <a:ext cx="88900" cy="88900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4 w 56"/>
                <a:gd name="T5" fmla="*/ 38 h 56"/>
                <a:gd name="T6" fmla="*/ 48 w 56"/>
                <a:gd name="T7" fmla="*/ 48 h 56"/>
                <a:gd name="T8" fmla="*/ 38 w 56"/>
                <a:gd name="T9" fmla="*/ 54 h 56"/>
                <a:gd name="T10" fmla="*/ 28 w 56"/>
                <a:gd name="T11" fmla="*/ 56 h 56"/>
                <a:gd name="T12" fmla="*/ 28 w 56"/>
                <a:gd name="T13" fmla="*/ 56 h 56"/>
                <a:gd name="T14" fmla="*/ 16 w 56"/>
                <a:gd name="T15" fmla="*/ 54 h 56"/>
                <a:gd name="T16" fmla="*/ 8 w 56"/>
                <a:gd name="T17" fmla="*/ 48 h 56"/>
                <a:gd name="T18" fmla="*/ 2 w 56"/>
                <a:gd name="T19" fmla="*/ 38 h 56"/>
                <a:gd name="T20" fmla="*/ 0 w 56"/>
                <a:gd name="T21" fmla="*/ 28 h 56"/>
                <a:gd name="T22" fmla="*/ 0 w 56"/>
                <a:gd name="T23" fmla="*/ 28 h 56"/>
                <a:gd name="T24" fmla="*/ 2 w 56"/>
                <a:gd name="T25" fmla="*/ 16 h 56"/>
                <a:gd name="T26" fmla="*/ 8 w 56"/>
                <a:gd name="T27" fmla="*/ 8 h 56"/>
                <a:gd name="T28" fmla="*/ 16 w 56"/>
                <a:gd name="T29" fmla="*/ 2 h 56"/>
                <a:gd name="T30" fmla="*/ 28 w 56"/>
                <a:gd name="T31" fmla="*/ 0 h 56"/>
                <a:gd name="T32" fmla="*/ 28 w 56"/>
                <a:gd name="T33" fmla="*/ 0 h 56"/>
                <a:gd name="T34" fmla="*/ 38 w 56"/>
                <a:gd name="T35" fmla="*/ 2 h 56"/>
                <a:gd name="T36" fmla="*/ 48 w 56"/>
                <a:gd name="T37" fmla="*/ 8 h 56"/>
                <a:gd name="T38" fmla="*/ 54 w 56"/>
                <a:gd name="T39" fmla="*/ 16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4" y="38"/>
                  </a:lnTo>
                  <a:lnTo>
                    <a:pt x="48" y="48"/>
                  </a:lnTo>
                  <a:lnTo>
                    <a:pt x="38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8" y="2"/>
                  </a:lnTo>
                  <a:lnTo>
                    <a:pt x="48" y="8"/>
                  </a:lnTo>
                  <a:lnTo>
                    <a:pt x="54" y="16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7" name="Rectangle 772"/>
            <p:cNvSpPr>
              <a:spLocks noChangeArrowheads="1"/>
            </p:cNvSpPr>
            <p:nvPr/>
          </p:nvSpPr>
          <p:spPr bwMode="auto">
            <a:xfrm>
              <a:off x="7532688" y="3848100"/>
              <a:ext cx="149225" cy="419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8" name="Rectangle 773"/>
            <p:cNvSpPr>
              <a:spLocks noChangeArrowheads="1"/>
            </p:cNvSpPr>
            <p:nvPr/>
          </p:nvSpPr>
          <p:spPr bwMode="auto">
            <a:xfrm>
              <a:off x="7564438" y="3876675"/>
              <a:ext cx="88900" cy="225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09" name="Freeform 774"/>
            <p:cNvSpPr>
              <a:spLocks/>
            </p:cNvSpPr>
            <p:nvPr/>
          </p:nvSpPr>
          <p:spPr bwMode="auto">
            <a:xfrm>
              <a:off x="7564438" y="4149725"/>
              <a:ext cx="88900" cy="88900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4 w 56"/>
                <a:gd name="T5" fmla="*/ 38 h 56"/>
                <a:gd name="T6" fmla="*/ 48 w 56"/>
                <a:gd name="T7" fmla="*/ 48 h 56"/>
                <a:gd name="T8" fmla="*/ 38 w 56"/>
                <a:gd name="T9" fmla="*/ 54 h 56"/>
                <a:gd name="T10" fmla="*/ 28 w 56"/>
                <a:gd name="T11" fmla="*/ 56 h 56"/>
                <a:gd name="T12" fmla="*/ 28 w 56"/>
                <a:gd name="T13" fmla="*/ 56 h 56"/>
                <a:gd name="T14" fmla="*/ 16 w 56"/>
                <a:gd name="T15" fmla="*/ 54 h 56"/>
                <a:gd name="T16" fmla="*/ 8 w 56"/>
                <a:gd name="T17" fmla="*/ 48 h 56"/>
                <a:gd name="T18" fmla="*/ 2 w 56"/>
                <a:gd name="T19" fmla="*/ 38 h 56"/>
                <a:gd name="T20" fmla="*/ 0 w 56"/>
                <a:gd name="T21" fmla="*/ 28 h 56"/>
                <a:gd name="T22" fmla="*/ 0 w 56"/>
                <a:gd name="T23" fmla="*/ 28 h 56"/>
                <a:gd name="T24" fmla="*/ 2 w 56"/>
                <a:gd name="T25" fmla="*/ 16 h 56"/>
                <a:gd name="T26" fmla="*/ 8 w 56"/>
                <a:gd name="T27" fmla="*/ 8 h 56"/>
                <a:gd name="T28" fmla="*/ 16 w 56"/>
                <a:gd name="T29" fmla="*/ 2 h 56"/>
                <a:gd name="T30" fmla="*/ 28 w 56"/>
                <a:gd name="T31" fmla="*/ 0 h 56"/>
                <a:gd name="T32" fmla="*/ 28 w 56"/>
                <a:gd name="T33" fmla="*/ 0 h 56"/>
                <a:gd name="T34" fmla="*/ 38 w 56"/>
                <a:gd name="T35" fmla="*/ 2 h 56"/>
                <a:gd name="T36" fmla="*/ 48 w 56"/>
                <a:gd name="T37" fmla="*/ 8 h 56"/>
                <a:gd name="T38" fmla="*/ 54 w 56"/>
                <a:gd name="T39" fmla="*/ 16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4" y="38"/>
                  </a:lnTo>
                  <a:lnTo>
                    <a:pt x="48" y="48"/>
                  </a:lnTo>
                  <a:lnTo>
                    <a:pt x="38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8" y="2"/>
                  </a:lnTo>
                  <a:lnTo>
                    <a:pt x="48" y="8"/>
                  </a:lnTo>
                  <a:lnTo>
                    <a:pt x="54" y="16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0" name="Rectangle 775"/>
            <p:cNvSpPr>
              <a:spLocks noChangeArrowheads="1"/>
            </p:cNvSpPr>
            <p:nvPr/>
          </p:nvSpPr>
          <p:spPr bwMode="auto">
            <a:xfrm>
              <a:off x="7202488" y="4286250"/>
              <a:ext cx="479425" cy="41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011" name="グループ化 2010"/>
          <p:cNvGrpSpPr/>
          <p:nvPr/>
        </p:nvGrpSpPr>
        <p:grpSpPr>
          <a:xfrm>
            <a:off x="2711487" y="5299928"/>
            <a:ext cx="414764" cy="414764"/>
            <a:chOff x="6605588" y="5667375"/>
            <a:chExt cx="457200" cy="457200"/>
          </a:xfrm>
        </p:grpSpPr>
        <p:sp>
          <p:nvSpPr>
            <p:cNvPr id="2012" name="Freeform 776"/>
            <p:cNvSpPr>
              <a:spLocks/>
            </p:cNvSpPr>
            <p:nvPr/>
          </p:nvSpPr>
          <p:spPr bwMode="auto">
            <a:xfrm>
              <a:off x="6605588" y="5667375"/>
              <a:ext cx="457200" cy="457200"/>
            </a:xfrm>
            <a:custGeom>
              <a:avLst/>
              <a:gdLst>
                <a:gd name="T0" fmla="*/ 74 w 288"/>
                <a:gd name="T1" fmla="*/ 62 h 288"/>
                <a:gd name="T2" fmla="*/ 78 w 288"/>
                <a:gd name="T3" fmla="*/ 30 h 288"/>
                <a:gd name="T4" fmla="*/ 88 w 288"/>
                <a:gd name="T5" fmla="*/ 0 h 288"/>
                <a:gd name="T6" fmla="*/ 70 w 288"/>
                <a:gd name="T7" fmla="*/ 10 h 288"/>
                <a:gd name="T8" fmla="*/ 38 w 288"/>
                <a:gd name="T9" fmla="*/ 38 h 288"/>
                <a:gd name="T10" fmla="*/ 14 w 288"/>
                <a:gd name="T11" fmla="*/ 74 h 288"/>
                <a:gd name="T12" fmla="*/ 2 w 288"/>
                <a:gd name="T13" fmla="*/ 116 h 288"/>
                <a:gd name="T14" fmla="*/ 0 w 288"/>
                <a:gd name="T15" fmla="*/ 138 h 288"/>
                <a:gd name="T16" fmla="*/ 2 w 288"/>
                <a:gd name="T17" fmla="*/ 168 h 288"/>
                <a:gd name="T18" fmla="*/ 12 w 288"/>
                <a:gd name="T19" fmla="*/ 196 h 288"/>
                <a:gd name="T20" fmla="*/ 26 w 288"/>
                <a:gd name="T21" fmla="*/ 222 h 288"/>
                <a:gd name="T22" fmla="*/ 44 w 288"/>
                <a:gd name="T23" fmla="*/ 244 h 288"/>
                <a:gd name="T24" fmla="*/ 66 w 288"/>
                <a:gd name="T25" fmla="*/ 262 h 288"/>
                <a:gd name="T26" fmla="*/ 92 w 288"/>
                <a:gd name="T27" fmla="*/ 276 h 288"/>
                <a:gd name="T28" fmla="*/ 120 w 288"/>
                <a:gd name="T29" fmla="*/ 286 h 288"/>
                <a:gd name="T30" fmla="*/ 150 w 288"/>
                <a:gd name="T31" fmla="*/ 288 h 288"/>
                <a:gd name="T32" fmla="*/ 172 w 288"/>
                <a:gd name="T33" fmla="*/ 286 h 288"/>
                <a:gd name="T34" fmla="*/ 214 w 288"/>
                <a:gd name="T35" fmla="*/ 274 h 288"/>
                <a:gd name="T36" fmla="*/ 250 w 288"/>
                <a:gd name="T37" fmla="*/ 250 h 288"/>
                <a:gd name="T38" fmla="*/ 278 w 288"/>
                <a:gd name="T39" fmla="*/ 218 h 288"/>
                <a:gd name="T40" fmla="*/ 288 w 288"/>
                <a:gd name="T41" fmla="*/ 200 h 288"/>
                <a:gd name="T42" fmla="*/ 258 w 288"/>
                <a:gd name="T43" fmla="*/ 210 h 288"/>
                <a:gd name="T44" fmla="*/ 226 w 288"/>
                <a:gd name="T45" fmla="*/ 214 h 288"/>
                <a:gd name="T46" fmla="*/ 210 w 288"/>
                <a:gd name="T47" fmla="*/ 212 h 288"/>
                <a:gd name="T48" fmla="*/ 180 w 288"/>
                <a:gd name="T49" fmla="*/ 206 h 288"/>
                <a:gd name="T50" fmla="*/ 154 w 288"/>
                <a:gd name="T51" fmla="*/ 196 h 288"/>
                <a:gd name="T52" fmla="*/ 130 w 288"/>
                <a:gd name="T53" fmla="*/ 178 h 288"/>
                <a:gd name="T54" fmla="*/ 110 w 288"/>
                <a:gd name="T55" fmla="*/ 158 h 288"/>
                <a:gd name="T56" fmla="*/ 92 w 288"/>
                <a:gd name="T57" fmla="*/ 134 h 288"/>
                <a:gd name="T58" fmla="*/ 82 w 288"/>
                <a:gd name="T59" fmla="*/ 108 h 288"/>
                <a:gd name="T60" fmla="*/ 76 w 288"/>
                <a:gd name="T61" fmla="*/ 78 h 288"/>
                <a:gd name="T62" fmla="*/ 74 w 288"/>
                <a:gd name="T63" fmla="*/ 6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8" h="288">
                  <a:moveTo>
                    <a:pt x="74" y="62"/>
                  </a:moveTo>
                  <a:lnTo>
                    <a:pt x="74" y="62"/>
                  </a:lnTo>
                  <a:lnTo>
                    <a:pt x="76" y="46"/>
                  </a:lnTo>
                  <a:lnTo>
                    <a:pt x="78" y="30"/>
                  </a:lnTo>
                  <a:lnTo>
                    <a:pt x="82" y="14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0" y="10"/>
                  </a:lnTo>
                  <a:lnTo>
                    <a:pt x="52" y="24"/>
                  </a:lnTo>
                  <a:lnTo>
                    <a:pt x="38" y="38"/>
                  </a:lnTo>
                  <a:lnTo>
                    <a:pt x="24" y="54"/>
                  </a:lnTo>
                  <a:lnTo>
                    <a:pt x="14" y="74"/>
                  </a:lnTo>
                  <a:lnTo>
                    <a:pt x="6" y="94"/>
                  </a:lnTo>
                  <a:lnTo>
                    <a:pt x="2" y="116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2" y="168"/>
                  </a:lnTo>
                  <a:lnTo>
                    <a:pt x="6" y="182"/>
                  </a:lnTo>
                  <a:lnTo>
                    <a:pt x="12" y="196"/>
                  </a:lnTo>
                  <a:lnTo>
                    <a:pt x="18" y="210"/>
                  </a:lnTo>
                  <a:lnTo>
                    <a:pt x="26" y="222"/>
                  </a:lnTo>
                  <a:lnTo>
                    <a:pt x="34" y="234"/>
                  </a:lnTo>
                  <a:lnTo>
                    <a:pt x="44" y="244"/>
                  </a:lnTo>
                  <a:lnTo>
                    <a:pt x="54" y="254"/>
                  </a:lnTo>
                  <a:lnTo>
                    <a:pt x="66" y="262"/>
                  </a:lnTo>
                  <a:lnTo>
                    <a:pt x="78" y="270"/>
                  </a:lnTo>
                  <a:lnTo>
                    <a:pt x="92" y="276"/>
                  </a:lnTo>
                  <a:lnTo>
                    <a:pt x="106" y="282"/>
                  </a:lnTo>
                  <a:lnTo>
                    <a:pt x="120" y="286"/>
                  </a:lnTo>
                  <a:lnTo>
                    <a:pt x="134" y="288"/>
                  </a:lnTo>
                  <a:lnTo>
                    <a:pt x="150" y="288"/>
                  </a:lnTo>
                  <a:lnTo>
                    <a:pt x="150" y="288"/>
                  </a:lnTo>
                  <a:lnTo>
                    <a:pt x="172" y="286"/>
                  </a:lnTo>
                  <a:lnTo>
                    <a:pt x="194" y="282"/>
                  </a:lnTo>
                  <a:lnTo>
                    <a:pt x="214" y="274"/>
                  </a:lnTo>
                  <a:lnTo>
                    <a:pt x="234" y="264"/>
                  </a:lnTo>
                  <a:lnTo>
                    <a:pt x="250" y="250"/>
                  </a:lnTo>
                  <a:lnTo>
                    <a:pt x="264" y="236"/>
                  </a:lnTo>
                  <a:lnTo>
                    <a:pt x="278" y="218"/>
                  </a:lnTo>
                  <a:lnTo>
                    <a:pt x="288" y="200"/>
                  </a:lnTo>
                  <a:lnTo>
                    <a:pt x="288" y="200"/>
                  </a:lnTo>
                  <a:lnTo>
                    <a:pt x="274" y="206"/>
                  </a:lnTo>
                  <a:lnTo>
                    <a:pt x="258" y="210"/>
                  </a:lnTo>
                  <a:lnTo>
                    <a:pt x="242" y="212"/>
                  </a:lnTo>
                  <a:lnTo>
                    <a:pt x="226" y="214"/>
                  </a:lnTo>
                  <a:lnTo>
                    <a:pt x="226" y="214"/>
                  </a:lnTo>
                  <a:lnTo>
                    <a:pt x="210" y="212"/>
                  </a:lnTo>
                  <a:lnTo>
                    <a:pt x="196" y="210"/>
                  </a:lnTo>
                  <a:lnTo>
                    <a:pt x="180" y="206"/>
                  </a:lnTo>
                  <a:lnTo>
                    <a:pt x="166" y="202"/>
                  </a:lnTo>
                  <a:lnTo>
                    <a:pt x="154" y="196"/>
                  </a:lnTo>
                  <a:lnTo>
                    <a:pt x="142" y="188"/>
                  </a:lnTo>
                  <a:lnTo>
                    <a:pt x="130" y="178"/>
                  </a:lnTo>
                  <a:lnTo>
                    <a:pt x="118" y="170"/>
                  </a:lnTo>
                  <a:lnTo>
                    <a:pt x="110" y="158"/>
                  </a:lnTo>
                  <a:lnTo>
                    <a:pt x="100" y="146"/>
                  </a:lnTo>
                  <a:lnTo>
                    <a:pt x="92" y="134"/>
                  </a:lnTo>
                  <a:lnTo>
                    <a:pt x="86" y="122"/>
                  </a:lnTo>
                  <a:lnTo>
                    <a:pt x="82" y="108"/>
                  </a:lnTo>
                  <a:lnTo>
                    <a:pt x="78" y="92"/>
                  </a:lnTo>
                  <a:lnTo>
                    <a:pt x="76" y="78"/>
                  </a:lnTo>
                  <a:lnTo>
                    <a:pt x="74" y="62"/>
                  </a:lnTo>
                  <a:lnTo>
                    <a:pt x="74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3" name="Freeform 777"/>
            <p:cNvSpPr>
              <a:spLocks/>
            </p:cNvSpPr>
            <p:nvPr/>
          </p:nvSpPr>
          <p:spPr bwMode="auto">
            <a:xfrm>
              <a:off x="6824663" y="5702300"/>
              <a:ext cx="107950" cy="104775"/>
            </a:xfrm>
            <a:custGeom>
              <a:avLst/>
              <a:gdLst>
                <a:gd name="T0" fmla="*/ 34 w 68"/>
                <a:gd name="T1" fmla="*/ 0 h 66"/>
                <a:gd name="T2" fmla="*/ 42 w 68"/>
                <a:gd name="T3" fmla="*/ 26 h 66"/>
                <a:gd name="T4" fmla="*/ 68 w 68"/>
                <a:gd name="T5" fmla="*/ 26 h 66"/>
                <a:gd name="T6" fmla="*/ 48 w 68"/>
                <a:gd name="T7" fmla="*/ 40 h 66"/>
                <a:gd name="T8" fmla="*/ 56 w 68"/>
                <a:gd name="T9" fmla="*/ 66 h 66"/>
                <a:gd name="T10" fmla="*/ 34 w 68"/>
                <a:gd name="T11" fmla="*/ 50 h 66"/>
                <a:gd name="T12" fmla="*/ 14 w 68"/>
                <a:gd name="T13" fmla="*/ 66 h 66"/>
                <a:gd name="T14" fmla="*/ 22 w 68"/>
                <a:gd name="T15" fmla="*/ 40 h 66"/>
                <a:gd name="T16" fmla="*/ 0 w 68"/>
                <a:gd name="T17" fmla="*/ 26 h 66"/>
                <a:gd name="T18" fmla="*/ 26 w 68"/>
                <a:gd name="T19" fmla="*/ 26 h 66"/>
                <a:gd name="T20" fmla="*/ 34 w 68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66">
                  <a:moveTo>
                    <a:pt x="34" y="0"/>
                  </a:moveTo>
                  <a:lnTo>
                    <a:pt x="42" y="26"/>
                  </a:lnTo>
                  <a:lnTo>
                    <a:pt x="68" y="26"/>
                  </a:lnTo>
                  <a:lnTo>
                    <a:pt x="48" y="40"/>
                  </a:lnTo>
                  <a:lnTo>
                    <a:pt x="56" y="66"/>
                  </a:lnTo>
                  <a:lnTo>
                    <a:pt x="34" y="50"/>
                  </a:lnTo>
                  <a:lnTo>
                    <a:pt x="14" y="66"/>
                  </a:lnTo>
                  <a:lnTo>
                    <a:pt x="22" y="40"/>
                  </a:lnTo>
                  <a:lnTo>
                    <a:pt x="0" y="26"/>
                  </a:lnTo>
                  <a:lnTo>
                    <a:pt x="26" y="2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4" name="Freeform 778"/>
            <p:cNvSpPr>
              <a:spLocks/>
            </p:cNvSpPr>
            <p:nvPr/>
          </p:nvSpPr>
          <p:spPr bwMode="auto">
            <a:xfrm>
              <a:off x="6919913" y="5810250"/>
              <a:ext cx="107950" cy="101600"/>
            </a:xfrm>
            <a:custGeom>
              <a:avLst/>
              <a:gdLst>
                <a:gd name="T0" fmla="*/ 34 w 68"/>
                <a:gd name="T1" fmla="*/ 0 h 64"/>
                <a:gd name="T2" fmla="*/ 42 w 68"/>
                <a:gd name="T3" fmla="*/ 24 h 64"/>
                <a:gd name="T4" fmla="*/ 68 w 68"/>
                <a:gd name="T5" fmla="*/ 24 h 64"/>
                <a:gd name="T6" fmla="*/ 46 w 68"/>
                <a:gd name="T7" fmla="*/ 38 h 64"/>
                <a:gd name="T8" fmla="*/ 54 w 68"/>
                <a:gd name="T9" fmla="*/ 64 h 64"/>
                <a:gd name="T10" fmla="*/ 34 w 68"/>
                <a:gd name="T11" fmla="*/ 48 h 64"/>
                <a:gd name="T12" fmla="*/ 12 w 68"/>
                <a:gd name="T13" fmla="*/ 64 h 64"/>
                <a:gd name="T14" fmla="*/ 20 w 68"/>
                <a:gd name="T15" fmla="*/ 38 h 64"/>
                <a:gd name="T16" fmla="*/ 0 w 68"/>
                <a:gd name="T17" fmla="*/ 24 h 64"/>
                <a:gd name="T18" fmla="*/ 26 w 68"/>
                <a:gd name="T19" fmla="*/ 24 h 64"/>
                <a:gd name="T20" fmla="*/ 34 w 6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64">
                  <a:moveTo>
                    <a:pt x="34" y="0"/>
                  </a:moveTo>
                  <a:lnTo>
                    <a:pt x="42" y="24"/>
                  </a:lnTo>
                  <a:lnTo>
                    <a:pt x="68" y="24"/>
                  </a:lnTo>
                  <a:lnTo>
                    <a:pt x="46" y="38"/>
                  </a:lnTo>
                  <a:lnTo>
                    <a:pt x="54" y="64"/>
                  </a:lnTo>
                  <a:lnTo>
                    <a:pt x="34" y="48"/>
                  </a:lnTo>
                  <a:lnTo>
                    <a:pt x="12" y="64"/>
                  </a:lnTo>
                  <a:lnTo>
                    <a:pt x="20" y="38"/>
                  </a:lnTo>
                  <a:lnTo>
                    <a:pt x="0" y="24"/>
                  </a:lnTo>
                  <a:lnTo>
                    <a:pt x="26" y="2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015" name="グループ化 2014"/>
          <p:cNvGrpSpPr/>
          <p:nvPr/>
        </p:nvGrpSpPr>
        <p:grpSpPr>
          <a:xfrm>
            <a:off x="3252985" y="5279766"/>
            <a:ext cx="434926" cy="434926"/>
            <a:chOff x="7202488" y="5645150"/>
            <a:chExt cx="479425" cy="479425"/>
          </a:xfrm>
        </p:grpSpPr>
        <p:sp>
          <p:nvSpPr>
            <p:cNvPr id="2016" name="Freeform 779"/>
            <p:cNvSpPr>
              <a:spLocks/>
            </p:cNvSpPr>
            <p:nvPr/>
          </p:nvSpPr>
          <p:spPr bwMode="auto">
            <a:xfrm>
              <a:off x="7323138" y="5765800"/>
              <a:ext cx="241300" cy="241300"/>
            </a:xfrm>
            <a:custGeom>
              <a:avLst/>
              <a:gdLst>
                <a:gd name="T0" fmla="*/ 152 w 152"/>
                <a:gd name="T1" fmla="*/ 76 h 152"/>
                <a:gd name="T2" fmla="*/ 152 w 152"/>
                <a:gd name="T3" fmla="*/ 76 h 152"/>
                <a:gd name="T4" fmla="*/ 150 w 152"/>
                <a:gd name="T5" fmla="*/ 90 h 152"/>
                <a:gd name="T6" fmla="*/ 146 w 152"/>
                <a:gd name="T7" fmla="*/ 104 h 152"/>
                <a:gd name="T8" fmla="*/ 138 w 152"/>
                <a:gd name="T9" fmla="*/ 118 h 152"/>
                <a:gd name="T10" fmla="*/ 128 w 152"/>
                <a:gd name="T11" fmla="*/ 128 h 152"/>
                <a:gd name="T12" fmla="*/ 118 w 152"/>
                <a:gd name="T13" fmla="*/ 138 h 152"/>
                <a:gd name="T14" fmla="*/ 106 w 152"/>
                <a:gd name="T15" fmla="*/ 146 h 152"/>
                <a:gd name="T16" fmla="*/ 90 w 152"/>
                <a:gd name="T17" fmla="*/ 150 h 152"/>
                <a:gd name="T18" fmla="*/ 76 w 152"/>
                <a:gd name="T19" fmla="*/ 152 h 152"/>
                <a:gd name="T20" fmla="*/ 76 w 152"/>
                <a:gd name="T21" fmla="*/ 152 h 152"/>
                <a:gd name="T22" fmla="*/ 60 w 152"/>
                <a:gd name="T23" fmla="*/ 150 h 152"/>
                <a:gd name="T24" fmla="*/ 46 w 152"/>
                <a:gd name="T25" fmla="*/ 146 h 152"/>
                <a:gd name="T26" fmla="*/ 34 w 152"/>
                <a:gd name="T27" fmla="*/ 138 h 152"/>
                <a:gd name="T28" fmla="*/ 22 w 152"/>
                <a:gd name="T29" fmla="*/ 128 h 152"/>
                <a:gd name="T30" fmla="*/ 14 w 152"/>
                <a:gd name="T31" fmla="*/ 118 h 152"/>
                <a:gd name="T32" fmla="*/ 6 w 152"/>
                <a:gd name="T33" fmla="*/ 104 h 152"/>
                <a:gd name="T34" fmla="*/ 2 w 152"/>
                <a:gd name="T35" fmla="*/ 90 h 152"/>
                <a:gd name="T36" fmla="*/ 0 w 152"/>
                <a:gd name="T37" fmla="*/ 76 h 152"/>
                <a:gd name="T38" fmla="*/ 0 w 152"/>
                <a:gd name="T39" fmla="*/ 76 h 152"/>
                <a:gd name="T40" fmla="*/ 2 w 152"/>
                <a:gd name="T41" fmla="*/ 60 h 152"/>
                <a:gd name="T42" fmla="*/ 6 w 152"/>
                <a:gd name="T43" fmla="*/ 46 h 152"/>
                <a:gd name="T44" fmla="*/ 14 w 152"/>
                <a:gd name="T45" fmla="*/ 34 h 152"/>
                <a:gd name="T46" fmla="*/ 22 w 152"/>
                <a:gd name="T47" fmla="*/ 22 h 152"/>
                <a:gd name="T48" fmla="*/ 34 w 152"/>
                <a:gd name="T49" fmla="*/ 14 h 152"/>
                <a:gd name="T50" fmla="*/ 46 w 152"/>
                <a:gd name="T51" fmla="*/ 6 h 152"/>
                <a:gd name="T52" fmla="*/ 60 w 152"/>
                <a:gd name="T53" fmla="*/ 2 h 152"/>
                <a:gd name="T54" fmla="*/ 76 w 152"/>
                <a:gd name="T55" fmla="*/ 0 h 152"/>
                <a:gd name="T56" fmla="*/ 76 w 152"/>
                <a:gd name="T57" fmla="*/ 0 h 152"/>
                <a:gd name="T58" fmla="*/ 90 w 152"/>
                <a:gd name="T59" fmla="*/ 2 h 152"/>
                <a:gd name="T60" fmla="*/ 106 w 152"/>
                <a:gd name="T61" fmla="*/ 6 h 152"/>
                <a:gd name="T62" fmla="*/ 118 w 152"/>
                <a:gd name="T63" fmla="*/ 14 h 152"/>
                <a:gd name="T64" fmla="*/ 128 w 152"/>
                <a:gd name="T65" fmla="*/ 22 h 152"/>
                <a:gd name="T66" fmla="*/ 138 w 152"/>
                <a:gd name="T67" fmla="*/ 34 h 152"/>
                <a:gd name="T68" fmla="*/ 146 w 152"/>
                <a:gd name="T69" fmla="*/ 46 h 152"/>
                <a:gd name="T70" fmla="*/ 150 w 152"/>
                <a:gd name="T71" fmla="*/ 60 h 152"/>
                <a:gd name="T72" fmla="*/ 152 w 152"/>
                <a:gd name="T73" fmla="*/ 76 h 152"/>
                <a:gd name="T74" fmla="*/ 152 w 152"/>
                <a:gd name="T75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76"/>
                  </a:moveTo>
                  <a:lnTo>
                    <a:pt x="152" y="76"/>
                  </a:lnTo>
                  <a:lnTo>
                    <a:pt x="150" y="90"/>
                  </a:lnTo>
                  <a:lnTo>
                    <a:pt x="146" y="104"/>
                  </a:lnTo>
                  <a:lnTo>
                    <a:pt x="138" y="118"/>
                  </a:lnTo>
                  <a:lnTo>
                    <a:pt x="128" y="128"/>
                  </a:lnTo>
                  <a:lnTo>
                    <a:pt x="118" y="138"/>
                  </a:lnTo>
                  <a:lnTo>
                    <a:pt x="106" y="146"/>
                  </a:lnTo>
                  <a:lnTo>
                    <a:pt x="90" y="150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60" y="150"/>
                  </a:lnTo>
                  <a:lnTo>
                    <a:pt x="46" y="146"/>
                  </a:lnTo>
                  <a:lnTo>
                    <a:pt x="34" y="138"/>
                  </a:lnTo>
                  <a:lnTo>
                    <a:pt x="22" y="128"/>
                  </a:lnTo>
                  <a:lnTo>
                    <a:pt x="14" y="118"/>
                  </a:lnTo>
                  <a:lnTo>
                    <a:pt x="6" y="104"/>
                  </a:lnTo>
                  <a:lnTo>
                    <a:pt x="2" y="9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60"/>
                  </a:lnTo>
                  <a:lnTo>
                    <a:pt x="6" y="46"/>
                  </a:lnTo>
                  <a:lnTo>
                    <a:pt x="14" y="34"/>
                  </a:lnTo>
                  <a:lnTo>
                    <a:pt x="22" y="22"/>
                  </a:lnTo>
                  <a:lnTo>
                    <a:pt x="34" y="14"/>
                  </a:lnTo>
                  <a:lnTo>
                    <a:pt x="46" y="6"/>
                  </a:lnTo>
                  <a:lnTo>
                    <a:pt x="60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90" y="2"/>
                  </a:lnTo>
                  <a:lnTo>
                    <a:pt x="106" y="6"/>
                  </a:lnTo>
                  <a:lnTo>
                    <a:pt x="118" y="14"/>
                  </a:lnTo>
                  <a:lnTo>
                    <a:pt x="128" y="22"/>
                  </a:lnTo>
                  <a:lnTo>
                    <a:pt x="138" y="34"/>
                  </a:lnTo>
                  <a:lnTo>
                    <a:pt x="146" y="46"/>
                  </a:lnTo>
                  <a:lnTo>
                    <a:pt x="150" y="60"/>
                  </a:lnTo>
                  <a:lnTo>
                    <a:pt x="152" y="76"/>
                  </a:lnTo>
                  <a:lnTo>
                    <a:pt x="152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7" name="Freeform 780"/>
            <p:cNvSpPr>
              <a:spLocks/>
            </p:cNvSpPr>
            <p:nvPr/>
          </p:nvSpPr>
          <p:spPr bwMode="auto">
            <a:xfrm>
              <a:off x="7399338" y="5645150"/>
              <a:ext cx="88900" cy="98425"/>
            </a:xfrm>
            <a:custGeom>
              <a:avLst/>
              <a:gdLst>
                <a:gd name="T0" fmla="*/ 0 w 56"/>
                <a:gd name="T1" fmla="*/ 62 h 62"/>
                <a:gd name="T2" fmla="*/ 28 w 56"/>
                <a:gd name="T3" fmla="*/ 0 h 62"/>
                <a:gd name="T4" fmla="*/ 56 w 56"/>
                <a:gd name="T5" fmla="*/ 62 h 62"/>
                <a:gd name="T6" fmla="*/ 0 w 56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2">
                  <a:moveTo>
                    <a:pt x="0" y="62"/>
                  </a:moveTo>
                  <a:lnTo>
                    <a:pt x="28" y="0"/>
                  </a:lnTo>
                  <a:lnTo>
                    <a:pt x="56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8" name="Freeform 781"/>
            <p:cNvSpPr>
              <a:spLocks/>
            </p:cNvSpPr>
            <p:nvPr/>
          </p:nvSpPr>
          <p:spPr bwMode="auto">
            <a:xfrm>
              <a:off x="7272338" y="5715000"/>
              <a:ext cx="101600" cy="101600"/>
            </a:xfrm>
            <a:custGeom>
              <a:avLst/>
              <a:gdLst>
                <a:gd name="T0" fmla="*/ 24 w 64"/>
                <a:gd name="T1" fmla="*/ 64 h 64"/>
                <a:gd name="T2" fmla="*/ 0 w 64"/>
                <a:gd name="T3" fmla="*/ 0 h 64"/>
                <a:gd name="T4" fmla="*/ 64 w 64"/>
                <a:gd name="T5" fmla="*/ 24 h 64"/>
                <a:gd name="T6" fmla="*/ 24 w 64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24" y="64"/>
                  </a:moveTo>
                  <a:lnTo>
                    <a:pt x="0" y="0"/>
                  </a:lnTo>
                  <a:lnTo>
                    <a:pt x="64" y="24"/>
                  </a:lnTo>
                  <a:lnTo>
                    <a:pt x="2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19" name="Freeform 782"/>
            <p:cNvSpPr>
              <a:spLocks/>
            </p:cNvSpPr>
            <p:nvPr/>
          </p:nvSpPr>
          <p:spPr bwMode="auto">
            <a:xfrm>
              <a:off x="7202488" y="5842000"/>
              <a:ext cx="98425" cy="88900"/>
            </a:xfrm>
            <a:custGeom>
              <a:avLst/>
              <a:gdLst>
                <a:gd name="T0" fmla="*/ 62 w 62"/>
                <a:gd name="T1" fmla="*/ 56 h 56"/>
                <a:gd name="T2" fmla="*/ 0 w 62"/>
                <a:gd name="T3" fmla="*/ 28 h 56"/>
                <a:gd name="T4" fmla="*/ 62 w 62"/>
                <a:gd name="T5" fmla="*/ 0 h 56"/>
                <a:gd name="T6" fmla="*/ 62 w 6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6">
                  <a:moveTo>
                    <a:pt x="62" y="56"/>
                  </a:moveTo>
                  <a:lnTo>
                    <a:pt x="0" y="28"/>
                  </a:lnTo>
                  <a:lnTo>
                    <a:pt x="62" y="0"/>
                  </a:lnTo>
                  <a:lnTo>
                    <a:pt x="6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0" name="Freeform 783"/>
            <p:cNvSpPr>
              <a:spLocks/>
            </p:cNvSpPr>
            <p:nvPr/>
          </p:nvSpPr>
          <p:spPr bwMode="auto">
            <a:xfrm>
              <a:off x="7272338" y="5953125"/>
              <a:ext cx="101600" cy="101600"/>
            </a:xfrm>
            <a:custGeom>
              <a:avLst/>
              <a:gdLst>
                <a:gd name="T0" fmla="*/ 64 w 64"/>
                <a:gd name="T1" fmla="*/ 40 h 64"/>
                <a:gd name="T2" fmla="*/ 0 w 64"/>
                <a:gd name="T3" fmla="*/ 64 h 64"/>
                <a:gd name="T4" fmla="*/ 24 w 64"/>
                <a:gd name="T5" fmla="*/ 0 h 64"/>
                <a:gd name="T6" fmla="*/ 64 w 64"/>
                <a:gd name="T7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64" y="40"/>
                  </a:moveTo>
                  <a:lnTo>
                    <a:pt x="0" y="64"/>
                  </a:lnTo>
                  <a:lnTo>
                    <a:pt x="24" y="0"/>
                  </a:lnTo>
                  <a:lnTo>
                    <a:pt x="64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1" name="Freeform 784"/>
            <p:cNvSpPr>
              <a:spLocks/>
            </p:cNvSpPr>
            <p:nvPr/>
          </p:nvSpPr>
          <p:spPr bwMode="auto">
            <a:xfrm>
              <a:off x="7399338" y="6026150"/>
              <a:ext cx="88900" cy="98425"/>
            </a:xfrm>
            <a:custGeom>
              <a:avLst/>
              <a:gdLst>
                <a:gd name="T0" fmla="*/ 56 w 56"/>
                <a:gd name="T1" fmla="*/ 0 h 62"/>
                <a:gd name="T2" fmla="*/ 28 w 56"/>
                <a:gd name="T3" fmla="*/ 62 h 62"/>
                <a:gd name="T4" fmla="*/ 0 w 56"/>
                <a:gd name="T5" fmla="*/ 0 h 62"/>
                <a:gd name="T6" fmla="*/ 56 w 56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2">
                  <a:moveTo>
                    <a:pt x="56" y="0"/>
                  </a:moveTo>
                  <a:lnTo>
                    <a:pt x="28" y="62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2" name="Freeform 785"/>
            <p:cNvSpPr>
              <a:spLocks/>
            </p:cNvSpPr>
            <p:nvPr/>
          </p:nvSpPr>
          <p:spPr bwMode="auto">
            <a:xfrm>
              <a:off x="7510463" y="5953125"/>
              <a:ext cx="101600" cy="101600"/>
            </a:xfrm>
            <a:custGeom>
              <a:avLst/>
              <a:gdLst>
                <a:gd name="T0" fmla="*/ 40 w 64"/>
                <a:gd name="T1" fmla="*/ 0 h 64"/>
                <a:gd name="T2" fmla="*/ 64 w 64"/>
                <a:gd name="T3" fmla="*/ 64 h 64"/>
                <a:gd name="T4" fmla="*/ 0 w 64"/>
                <a:gd name="T5" fmla="*/ 40 h 64"/>
                <a:gd name="T6" fmla="*/ 40 w 64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40" y="0"/>
                  </a:moveTo>
                  <a:lnTo>
                    <a:pt x="64" y="64"/>
                  </a:lnTo>
                  <a:lnTo>
                    <a:pt x="0" y="4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3" name="Freeform 786"/>
            <p:cNvSpPr>
              <a:spLocks/>
            </p:cNvSpPr>
            <p:nvPr/>
          </p:nvSpPr>
          <p:spPr bwMode="auto">
            <a:xfrm>
              <a:off x="7583488" y="5842000"/>
              <a:ext cx="98425" cy="88900"/>
            </a:xfrm>
            <a:custGeom>
              <a:avLst/>
              <a:gdLst>
                <a:gd name="T0" fmla="*/ 0 w 62"/>
                <a:gd name="T1" fmla="*/ 0 h 56"/>
                <a:gd name="T2" fmla="*/ 62 w 62"/>
                <a:gd name="T3" fmla="*/ 28 h 56"/>
                <a:gd name="T4" fmla="*/ 0 w 62"/>
                <a:gd name="T5" fmla="*/ 56 h 56"/>
                <a:gd name="T6" fmla="*/ 0 w 6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6">
                  <a:moveTo>
                    <a:pt x="0" y="0"/>
                  </a:moveTo>
                  <a:lnTo>
                    <a:pt x="62" y="28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4" name="Freeform 787"/>
            <p:cNvSpPr>
              <a:spLocks/>
            </p:cNvSpPr>
            <p:nvPr/>
          </p:nvSpPr>
          <p:spPr bwMode="auto">
            <a:xfrm>
              <a:off x="7510463" y="5715000"/>
              <a:ext cx="101600" cy="101600"/>
            </a:xfrm>
            <a:custGeom>
              <a:avLst/>
              <a:gdLst>
                <a:gd name="T0" fmla="*/ 0 w 64"/>
                <a:gd name="T1" fmla="*/ 24 h 64"/>
                <a:gd name="T2" fmla="*/ 64 w 64"/>
                <a:gd name="T3" fmla="*/ 0 h 64"/>
                <a:gd name="T4" fmla="*/ 40 w 64"/>
                <a:gd name="T5" fmla="*/ 64 h 64"/>
                <a:gd name="T6" fmla="*/ 0 w 64"/>
                <a:gd name="T7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0" y="24"/>
                  </a:moveTo>
                  <a:lnTo>
                    <a:pt x="64" y="0"/>
                  </a:lnTo>
                  <a:lnTo>
                    <a:pt x="40" y="6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025" name="グループ化 2024"/>
          <p:cNvGrpSpPr/>
          <p:nvPr/>
        </p:nvGrpSpPr>
        <p:grpSpPr>
          <a:xfrm>
            <a:off x="4234412" y="3909984"/>
            <a:ext cx="434926" cy="434926"/>
            <a:chOff x="3011488" y="4448175"/>
            <a:chExt cx="479425" cy="479425"/>
          </a:xfrm>
        </p:grpSpPr>
        <p:sp>
          <p:nvSpPr>
            <p:cNvPr id="2026" name="Freeform 788"/>
            <p:cNvSpPr>
              <a:spLocks/>
            </p:cNvSpPr>
            <p:nvPr/>
          </p:nvSpPr>
          <p:spPr bwMode="auto">
            <a:xfrm>
              <a:off x="3062288" y="4495800"/>
              <a:ext cx="374650" cy="225425"/>
            </a:xfrm>
            <a:custGeom>
              <a:avLst/>
              <a:gdLst>
                <a:gd name="T0" fmla="*/ 0 w 236"/>
                <a:gd name="T1" fmla="*/ 70 h 142"/>
                <a:gd name="T2" fmla="*/ 118 w 236"/>
                <a:gd name="T3" fmla="*/ 142 h 142"/>
                <a:gd name="T4" fmla="*/ 236 w 236"/>
                <a:gd name="T5" fmla="*/ 70 h 142"/>
                <a:gd name="T6" fmla="*/ 118 w 236"/>
                <a:gd name="T7" fmla="*/ 0 h 142"/>
                <a:gd name="T8" fmla="*/ 0 w 236"/>
                <a:gd name="T9" fmla="*/ 7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42">
                  <a:moveTo>
                    <a:pt x="0" y="70"/>
                  </a:moveTo>
                  <a:lnTo>
                    <a:pt x="118" y="142"/>
                  </a:lnTo>
                  <a:lnTo>
                    <a:pt x="236" y="70"/>
                  </a:lnTo>
                  <a:lnTo>
                    <a:pt x="118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7" name="Freeform 789"/>
            <p:cNvSpPr>
              <a:spLocks/>
            </p:cNvSpPr>
            <p:nvPr/>
          </p:nvSpPr>
          <p:spPr bwMode="auto">
            <a:xfrm>
              <a:off x="3062288" y="4606925"/>
              <a:ext cx="374650" cy="320675"/>
            </a:xfrm>
            <a:custGeom>
              <a:avLst/>
              <a:gdLst>
                <a:gd name="T0" fmla="*/ 118 w 236"/>
                <a:gd name="T1" fmla="*/ 72 h 202"/>
                <a:gd name="T2" fmla="*/ 118 w 236"/>
                <a:gd name="T3" fmla="*/ 72 h 202"/>
                <a:gd name="T4" fmla="*/ 118 w 236"/>
                <a:gd name="T5" fmla="*/ 72 h 202"/>
                <a:gd name="T6" fmla="*/ 0 w 236"/>
                <a:gd name="T7" fmla="*/ 0 h 202"/>
                <a:gd name="T8" fmla="*/ 0 w 236"/>
                <a:gd name="T9" fmla="*/ 132 h 202"/>
                <a:gd name="T10" fmla="*/ 118 w 236"/>
                <a:gd name="T11" fmla="*/ 202 h 202"/>
                <a:gd name="T12" fmla="*/ 118 w 236"/>
                <a:gd name="T13" fmla="*/ 202 h 202"/>
                <a:gd name="T14" fmla="*/ 118 w 236"/>
                <a:gd name="T15" fmla="*/ 202 h 202"/>
                <a:gd name="T16" fmla="*/ 236 w 236"/>
                <a:gd name="T17" fmla="*/ 132 h 202"/>
                <a:gd name="T18" fmla="*/ 236 w 236"/>
                <a:gd name="T19" fmla="*/ 0 h 202"/>
                <a:gd name="T20" fmla="*/ 118 w 236"/>
                <a:gd name="T21" fmla="*/ 7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202">
                  <a:moveTo>
                    <a:pt x="118" y="72"/>
                  </a:moveTo>
                  <a:lnTo>
                    <a:pt x="118" y="72"/>
                  </a:lnTo>
                  <a:lnTo>
                    <a:pt x="118" y="7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118" y="202"/>
                  </a:lnTo>
                  <a:lnTo>
                    <a:pt x="118" y="202"/>
                  </a:lnTo>
                  <a:lnTo>
                    <a:pt x="118" y="202"/>
                  </a:lnTo>
                  <a:lnTo>
                    <a:pt x="236" y="132"/>
                  </a:lnTo>
                  <a:lnTo>
                    <a:pt x="236" y="0"/>
                  </a:lnTo>
                  <a:lnTo>
                    <a:pt x="118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8" name="Freeform 790"/>
            <p:cNvSpPr>
              <a:spLocks/>
            </p:cNvSpPr>
            <p:nvPr/>
          </p:nvSpPr>
          <p:spPr bwMode="auto">
            <a:xfrm>
              <a:off x="3011488" y="4448175"/>
              <a:ext cx="238125" cy="158750"/>
            </a:xfrm>
            <a:custGeom>
              <a:avLst/>
              <a:gdLst>
                <a:gd name="T0" fmla="*/ 118 w 150"/>
                <a:gd name="T1" fmla="*/ 0 h 100"/>
                <a:gd name="T2" fmla="*/ 0 w 150"/>
                <a:gd name="T3" fmla="*/ 70 h 100"/>
                <a:gd name="T4" fmla="*/ 32 w 150"/>
                <a:gd name="T5" fmla="*/ 100 h 100"/>
                <a:gd name="T6" fmla="*/ 150 w 150"/>
                <a:gd name="T7" fmla="*/ 30 h 100"/>
                <a:gd name="T8" fmla="*/ 118 w 15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00">
                  <a:moveTo>
                    <a:pt x="118" y="0"/>
                  </a:moveTo>
                  <a:lnTo>
                    <a:pt x="0" y="70"/>
                  </a:lnTo>
                  <a:lnTo>
                    <a:pt x="32" y="100"/>
                  </a:lnTo>
                  <a:lnTo>
                    <a:pt x="150" y="3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29" name="Freeform 791"/>
            <p:cNvSpPr>
              <a:spLocks/>
            </p:cNvSpPr>
            <p:nvPr/>
          </p:nvSpPr>
          <p:spPr bwMode="auto">
            <a:xfrm>
              <a:off x="3249613" y="4448175"/>
              <a:ext cx="241300" cy="158750"/>
            </a:xfrm>
            <a:custGeom>
              <a:avLst/>
              <a:gdLst>
                <a:gd name="T0" fmla="*/ 34 w 152"/>
                <a:gd name="T1" fmla="*/ 0 h 100"/>
                <a:gd name="T2" fmla="*/ 152 w 152"/>
                <a:gd name="T3" fmla="*/ 70 h 100"/>
                <a:gd name="T4" fmla="*/ 118 w 152"/>
                <a:gd name="T5" fmla="*/ 100 h 100"/>
                <a:gd name="T6" fmla="*/ 0 w 152"/>
                <a:gd name="T7" fmla="*/ 30 h 100"/>
                <a:gd name="T8" fmla="*/ 34 w 152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00">
                  <a:moveTo>
                    <a:pt x="34" y="0"/>
                  </a:moveTo>
                  <a:lnTo>
                    <a:pt x="152" y="70"/>
                  </a:lnTo>
                  <a:lnTo>
                    <a:pt x="118" y="100"/>
                  </a:lnTo>
                  <a:lnTo>
                    <a:pt x="0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0" name="Freeform 792"/>
            <p:cNvSpPr>
              <a:spLocks/>
            </p:cNvSpPr>
            <p:nvPr/>
          </p:nvSpPr>
          <p:spPr bwMode="auto">
            <a:xfrm>
              <a:off x="3011488" y="4606925"/>
              <a:ext cx="238125" cy="161925"/>
            </a:xfrm>
            <a:custGeom>
              <a:avLst/>
              <a:gdLst>
                <a:gd name="T0" fmla="*/ 118 w 150"/>
                <a:gd name="T1" fmla="*/ 102 h 102"/>
                <a:gd name="T2" fmla="*/ 0 w 150"/>
                <a:gd name="T3" fmla="*/ 32 h 102"/>
                <a:gd name="T4" fmla="*/ 32 w 150"/>
                <a:gd name="T5" fmla="*/ 0 h 102"/>
                <a:gd name="T6" fmla="*/ 150 w 150"/>
                <a:gd name="T7" fmla="*/ 72 h 102"/>
                <a:gd name="T8" fmla="*/ 118 w 150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02">
                  <a:moveTo>
                    <a:pt x="118" y="102"/>
                  </a:moveTo>
                  <a:lnTo>
                    <a:pt x="0" y="32"/>
                  </a:lnTo>
                  <a:lnTo>
                    <a:pt x="32" y="0"/>
                  </a:lnTo>
                  <a:lnTo>
                    <a:pt x="150" y="72"/>
                  </a:lnTo>
                  <a:lnTo>
                    <a:pt x="118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1" name="Freeform 793"/>
            <p:cNvSpPr>
              <a:spLocks/>
            </p:cNvSpPr>
            <p:nvPr/>
          </p:nvSpPr>
          <p:spPr bwMode="auto">
            <a:xfrm>
              <a:off x="3249613" y="4606925"/>
              <a:ext cx="241300" cy="161925"/>
            </a:xfrm>
            <a:custGeom>
              <a:avLst/>
              <a:gdLst>
                <a:gd name="T0" fmla="*/ 34 w 152"/>
                <a:gd name="T1" fmla="*/ 102 h 102"/>
                <a:gd name="T2" fmla="*/ 152 w 152"/>
                <a:gd name="T3" fmla="*/ 32 h 102"/>
                <a:gd name="T4" fmla="*/ 118 w 152"/>
                <a:gd name="T5" fmla="*/ 0 h 102"/>
                <a:gd name="T6" fmla="*/ 0 w 152"/>
                <a:gd name="T7" fmla="*/ 72 h 102"/>
                <a:gd name="T8" fmla="*/ 34 w 152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02">
                  <a:moveTo>
                    <a:pt x="34" y="102"/>
                  </a:moveTo>
                  <a:lnTo>
                    <a:pt x="152" y="32"/>
                  </a:lnTo>
                  <a:lnTo>
                    <a:pt x="118" y="0"/>
                  </a:lnTo>
                  <a:lnTo>
                    <a:pt x="0" y="72"/>
                  </a:lnTo>
                  <a:lnTo>
                    <a:pt x="34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032" name="グループ化 2031"/>
          <p:cNvGrpSpPr/>
          <p:nvPr/>
        </p:nvGrpSpPr>
        <p:grpSpPr>
          <a:xfrm>
            <a:off x="2573233" y="4589244"/>
            <a:ext cx="434926" cy="434926"/>
            <a:chOff x="4208463" y="5048250"/>
            <a:chExt cx="479425" cy="479425"/>
          </a:xfrm>
        </p:grpSpPr>
        <p:sp>
          <p:nvSpPr>
            <p:cNvPr id="2033" name="Freeform 794"/>
            <p:cNvSpPr>
              <a:spLocks/>
            </p:cNvSpPr>
            <p:nvPr/>
          </p:nvSpPr>
          <p:spPr bwMode="auto">
            <a:xfrm>
              <a:off x="4268788" y="5257800"/>
              <a:ext cx="25400" cy="25400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0 h 16"/>
                <a:gd name="T4" fmla="*/ 8 w 16"/>
                <a:gd name="T5" fmla="*/ 8 h 16"/>
                <a:gd name="T6" fmla="*/ 8 w 16"/>
                <a:gd name="T7" fmla="*/ 8 h 16"/>
                <a:gd name="T8" fmla="*/ 16 w 16"/>
                <a:gd name="T9" fmla="*/ 16 h 16"/>
                <a:gd name="T10" fmla="*/ 16 w 16"/>
                <a:gd name="T11" fmla="*/ 0 h 16"/>
                <a:gd name="T12" fmla="*/ 0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lnTo>
                    <a:pt x="0" y="0"/>
                  </a:lnTo>
                  <a:lnTo>
                    <a:pt x="8" y="8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4" name="Rectangle 795"/>
            <p:cNvSpPr>
              <a:spLocks noChangeArrowheads="1"/>
            </p:cNvSpPr>
            <p:nvPr/>
          </p:nvSpPr>
          <p:spPr bwMode="auto">
            <a:xfrm>
              <a:off x="4341813" y="5178425"/>
              <a:ext cx="3175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5" name="Rectangle 796"/>
            <p:cNvSpPr>
              <a:spLocks noChangeArrowheads="1"/>
            </p:cNvSpPr>
            <p:nvPr/>
          </p:nvSpPr>
          <p:spPr bwMode="auto">
            <a:xfrm>
              <a:off x="4379913" y="5102225"/>
              <a:ext cx="3175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6" name="Freeform 797"/>
            <p:cNvSpPr>
              <a:spLocks/>
            </p:cNvSpPr>
            <p:nvPr/>
          </p:nvSpPr>
          <p:spPr bwMode="auto">
            <a:xfrm>
              <a:off x="4341813" y="5295900"/>
              <a:ext cx="31750" cy="19050"/>
            </a:xfrm>
            <a:custGeom>
              <a:avLst/>
              <a:gdLst>
                <a:gd name="T0" fmla="*/ 0 w 20"/>
                <a:gd name="T1" fmla="*/ 0 h 12"/>
                <a:gd name="T2" fmla="*/ 0 w 20"/>
                <a:gd name="T3" fmla="*/ 8 h 12"/>
                <a:gd name="T4" fmla="*/ 0 w 20"/>
                <a:gd name="T5" fmla="*/ 8 h 12"/>
                <a:gd name="T6" fmla="*/ 10 w 20"/>
                <a:gd name="T7" fmla="*/ 10 h 12"/>
                <a:gd name="T8" fmla="*/ 20 w 20"/>
                <a:gd name="T9" fmla="*/ 12 h 12"/>
                <a:gd name="T10" fmla="*/ 20 w 20"/>
                <a:gd name="T11" fmla="*/ 0 h 12"/>
                <a:gd name="T12" fmla="*/ 0 w 2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">
                  <a:moveTo>
                    <a:pt x="0" y="0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10" y="10"/>
                  </a:lnTo>
                  <a:lnTo>
                    <a:pt x="20" y="12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7" name="Freeform 798"/>
            <p:cNvSpPr>
              <a:spLocks/>
            </p:cNvSpPr>
            <p:nvPr/>
          </p:nvSpPr>
          <p:spPr bwMode="auto">
            <a:xfrm>
              <a:off x="4246563" y="5216525"/>
              <a:ext cx="9525" cy="22225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6 w 6"/>
                <a:gd name="T5" fmla="*/ 14 h 14"/>
                <a:gd name="T6" fmla="*/ 6 w 6"/>
                <a:gd name="T7" fmla="*/ 0 h 14"/>
                <a:gd name="T8" fmla="*/ 0 w 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8" name="Freeform 799"/>
            <p:cNvSpPr>
              <a:spLocks/>
            </p:cNvSpPr>
            <p:nvPr/>
          </p:nvSpPr>
          <p:spPr bwMode="auto">
            <a:xfrm>
              <a:off x="4379913" y="5295900"/>
              <a:ext cx="31750" cy="19050"/>
            </a:xfrm>
            <a:custGeom>
              <a:avLst/>
              <a:gdLst>
                <a:gd name="T0" fmla="*/ 0 w 20"/>
                <a:gd name="T1" fmla="*/ 0 h 12"/>
                <a:gd name="T2" fmla="*/ 0 w 20"/>
                <a:gd name="T3" fmla="*/ 12 h 12"/>
                <a:gd name="T4" fmla="*/ 0 w 20"/>
                <a:gd name="T5" fmla="*/ 12 h 12"/>
                <a:gd name="T6" fmla="*/ 10 w 20"/>
                <a:gd name="T7" fmla="*/ 12 h 12"/>
                <a:gd name="T8" fmla="*/ 20 w 20"/>
                <a:gd name="T9" fmla="*/ 10 h 12"/>
                <a:gd name="T10" fmla="*/ 20 w 20"/>
                <a:gd name="T11" fmla="*/ 0 h 12"/>
                <a:gd name="T12" fmla="*/ 0 w 2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">
                  <a:moveTo>
                    <a:pt x="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39" name="Rectangle 800"/>
            <p:cNvSpPr>
              <a:spLocks noChangeArrowheads="1"/>
            </p:cNvSpPr>
            <p:nvPr/>
          </p:nvSpPr>
          <p:spPr bwMode="auto">
            <a:xfrm>
              <a:off x="4300538" y="5216525"/>
              <a:ext cx="3175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0" name="Freeform 801"/>
            <p:cNvSpPr>
              <a:spLocks/>
            </p:cNvSpPr>
            <p:nvPr/>
          </p:nvSpPr>
          <p:spPr bwMode="auto">
            <a:xfrm>
              <a:off x="4313238" y="5295900"/>
              <a:ext cx="19050" cy="9525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0 h 6"/>
                <a:gd name="T4" fmla="*/ 12 w 12"/>
                <a:gd name="T5" fmla="*/ 6 h 6"/>
                <a:gd name="T6" fmla="*/ 12 w 12"/>
                <a:gd name="T7" fmla="*/ 0 h 6"/>
                <a:gd name="T8" fmla="*/ 0 w 1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1" name="Freeform 802"/>
            <p:cNvSpPr>
              <a:spLocks/>
            </p:cNvSpPr>
            <p:nvPr/>
          </p:nvSpPr>
          <p:spPr bwMode="auto">
            <a:xfrm>
              <a:off x="4268788" y="5080000"/>
              <a:ext cx="25400" cy="15875"/>
            </a:xfrm>
            <a:custGeom>
              <a:avLst/>
              <a:gdLst>
                <a:gd name="T0" fmla="*/ 16 w 16"/>
                <a:gd name="T1" fmla="*/ 0 h 10"/>
                <a:gd name="T2" fmla="*/ 16 w 16"/>
                <a:gd name="T3" fmla="*/ 0 h 10"/>
                <a:gd name="T4" fmla="*/ 8 w 16"/>
                <a:gd name="T5" fmla="*/ 4 h 10"/>
                <a:gd name="T6" fmla="*/ 0 w 16"/>
                <a:gd name="T7" fmla="*/ 10 h 10"/>
                <a:gd name="T8" fmla="*/ 16 w 16"/>
                <a:gd name="T9" fmla="*/ 10 h 10"/>
                <a:gd name="T10" fmla="*/ 16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16" y="0"/>
                  </a:moveTo>
                  <a:lnTo>
                    <a:pt x="16" y="0"/>
                  </a:lnTo>
                  <a:lnTo>
                    <a:pt x="8" y="4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2" name="Rectangle 803"/>
            <p:cNvSpPr>
              <a:spLocks noChangeArrowheads="1"/>
            </p:cNvSpPr>
            <p:nvPr/>
          </p:nvSpPr>
          <p:spPr bwMode="auto">
            <a:xfrm>
              <a:off x="4300538" y="5140325"/>
              <a:ext cx="3175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3" name="Freeform 804"/>
            <p:cNvSpPr>
              <a:spLocks/>
            </p:cNvSpPr>
            <p:nvPr/>
          </p:nvSpPr>
          <p:spPr bwMode="auto">
            <a:xfrm>
              <a:off x="4240213" y="5108575"/>
              <a:ext cx="15875" cy="25400"/>
            </a:xfrm>
            <a:custGeom>
              <a:avLst/>
              <a:gdLst>
                <a:gd name="T0" fmla="*/ 10 w 10"/>
                <a:gd name="T1" fmla="*/ 0 h 16"/>
                <a:gd name="T2" fmla="*/ 10 w 10"/>
                <a:gd name="T3" fmla="*/ 0 h 16"/>
                <a:gd name="T4" fmla="*/ 4 w 10"/>
                <a:gd name="T5" fmla="*/ 8 h 16"/>
                <a:gd name="T6" fmla="*/ 0 w 10"/>
                <a:gd name="T7" fmla="*/ 16 h 16"/>
                <a:gd name="T8" fmla="*/ 10 w 10"/>
                <a:gd name="T9" fmla="*/ 16 h 16"/>
                <a:gd name="T10" fmla="*/ 10 w 1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6">
                  <a:moveTo>
                    <a:pt x="10" y="0"/>
                  </a:moveTo>
                  <a:lnTo>
                    <a:pt x="10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10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4" name="Freeform 805"/>
            <p:cNvSpPr>
              <a:spLocks/>
            </p:cNvSpPr>
            <p:nvPr/>
          </p:nvSpPr>
          <p:spPr bwMode="auto">
            <a:xfrm>
              <a:off x="4237038" y="5178425"/>
              <a:ext cx="19050" cy="31750"/>
            </a:xfrm>
            <a:custGeom>
              <a:avLst/>
              <a:gdLst>
                <a:gd name="T0" fmla="*/ 12 w 12"/>
                <a:gd name="T1" fmla="*/ 0 h 20"/>
                <a:gd name="T2" fmla="*/ 0 w 12"/>
                <a:gd name="T3" fmla="*/ 0 h 20"/>
                <a:gd name="T4" fmla="*/ 0 w 12"/>
                <a:gd name="T5" fmla="*/ 0 h 20"/>
                <a:gd name="T6" fmla="*/ 2 w 12"/>
                <a:gd name="T7" fmla="*/ 10 h 20"/>
                <a:gd name="T8" fmla="*/ 4 w 12"/>
                <a:gd name="T9" fmla="*/ 20 h 20"/>
                <a:gd name="T10" fmla="*/ 12 w 12"/>
                <a:gd name="T11" fmla="*/ 20 h 20"/>
                <a:gd name="T12" fmla="*/ 12 w 1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20"/>
                  </a:lnTo>
                  <a:lnTo>
                    <a:pt x="12" y="2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5" name="Rectangle 806"/>
            <p:cNvSpPr>
              <a:spLocks noChangeArrowheads="1"/>
            </p:cNvSpPr>
            <p:nvPr/>
          </p:nvSpPr>
          <p:spPr bwMode="auto">
            <a:xfrm>
              <a:off x="4300538" y="5178425"/>
              <a:ext cx="31750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6" name="Freeform 807"/>
            <p:cNvSpPr>
              <a:spLocks/>
            </p:cNvSpPr>
            <p:nvPr/>
          </p:nvSpPr>
          <p:spPr bwMode="auto">
            <a:xfrm>
              <a:off x="4237038" y="5140325"/>
              <a:ext cx="19050" cy="31750"/>
            </a:xfrm>
            <a:custGeom>
              <a:avLst/>
              <a:gdLst>
                <a:gd name="T0" fmla="*/ 12 w 12"/>
                <a:gd name="T1" fmla="*/ 0 h 20"/>
                <a:gd name="T2" fmla="*/ 2 w 12"/>
                <a:gd name="T3" fmla="*/ 0 h 20"/>
                <a:gd name="T4" fmla="*/ 2 w 12"/>
                <a:gd name="T5" fmla="*/ 0 h 20"/>
                <a:gd name="T6" fmla="*/ 0 w 12"/>
                <a:gd name="T7" fmla="*/ 10 h 20"/>
                <a:gd name="T8" fmla="*/ 0 w 12"/>
                <a:gd name="T9" fmla="*/ 20 h 20"/>
                <a:gd name="T10" fmla="*/ 12 w 12"/>
                <a:gd name="T11" fmla="*/ 20 h 20"/>
                <a:gd name="T12" fmla="*/ 12 w 1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12" y="2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grpSp>
          <p:nvGrpSpPr>
            <p:cNvPr id="2047" name="Group 1009"/>
            <p:cNvGrpSpPr>
              <a:grpSpLocks/>
            </p:cNvGrpSpPr>
            <p:nvPr/>
          </p:nvGrpSpPr>
          <p:grpSpPr bwMode="auto">
            <a:xfrm>
              <a:off x="4237038" y="5073650"/>
              <a:ext cx="241300" cy="241300"/>
              <a:chOff x="2669" y="3196"/>
              <a:chExt cx="152" cy="152"/>
            </a:xfrm>
          </p:grpSpPr>
          <p:sp>
            <p:nvSpPr>
              <p:cNvPr id="2181" name="Freeform 809"/>
              <p:cNvSpPr>
                <a:spLocks/>
              </p:cNvSpPr>
              <p:nvPr/>
            </p:nvSpPr>
            <p:spPr bwMode="auto">
              <a:xfrm>
                <a:off x="2807" y="3312"/>
                <a:ext cx="10" cy="16"/>
              </a:xfrm>
              <a:custGeom>
                <a:avLst/>
                <a:gdLst>
                  <a:gd name="T0" fmla="*/ 0 w 10"/>
                  <a:gd name="T1" fmla="*/ 16 h 16"/>
                  <a:gd name="T2" fmla="*/ 0 w 10"/>
                  <a:gd name="T3" fmla="*/ 16 h 16"/>
                  <a:gd name="T4" fmla="*/ 6 w 10"/>
                  <a:gd name="T5" fmla="*/ 8 h 16"/>
                  <a:gd name="T6" fmla="*/ 10 w 10"/>
                  <a:gd name="T7" fmla="*/ 0 h 16"/>
                  <a:gd name="T8" fmla="*/ 0 w 10"/>
                  <a:gd name="T9" fmla="*/ 0 h 16"/>
                  <a:gd name="T10" fmla="*/ 0 w 10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6">
                    <a:moveTo>
                      <a:pt x="0" y="16"/>
                    </a:moveTo>
                    <a:lnTo>
                      <a:pt x="0" y="16"/>
                    </a:lnTo>
                    <a:lnTo>
                      <a:pt x="6" y="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2" name="Freeform 810"/>
              <p:cNvSpPr>
                <a:spLocks/>
              </p:cNvSpPr>
              <p:nvPr/>
            </p:nvSpPr>
            <p:spPr bwMode="auto">
              <a:xfrm>
                <a:off x="2807" y="3286"/>
                <a:ext cx="14" cy="20"/>
              </a:xfrm>
              <a:custGeom>
                <a:avLst/>
                <a:gdLst>
                  <a:gd name="T0" fmla="*/ 0 w 14"/>
                  <a:gd name="T1" fmla="*/ 20 h 20"/>
                  <a:gd name="T2" fmla="*/ 10 w 14"/>
                  <a:gd name="T3" fmla="*/ 20 h 20"/>
                  <a:gd name="T4" fmla="*/ 10 w 14"/>
                  <a:gd name="T5" fmla="*/ 20 h 20"/>
                  <a:gd name="T6" fmla="*/ 12 w 14"/>
                  <a:gd name="T7" fmla="*/ 12 h 20"/>
                  <a:gd name="T8" fmla="*/ 14 w 14"/>
                  <a:gd name="T9" fmla="*/ 0 h 20"/>
                  <a:gd name="T10" fmla="*/ 0 w 14"/>
                  <a:gd name="T11" fmla="*/ 0 h 20"/>
                  <a:gd name="T12" fmla="*/ 0 w 1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0">
                    <a:moveTo>
                      <a:pt x="0" y="20"/>
                    </a:moveTo>
                    <a:lnTo>
                      <a:pt x="10" y="20"/>
                    </a:lnTo>
                    <a:lnTo>
                      <a:pt x="10" y="20"/>
                    </a:lnTo>
                    <a:lnTo>
                      <a:pt x="12" y="12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3" name="Freeform 811"/>
              <p:cNvSpPr>
                <a:spLocks/>
              </p:cNvSpPr>
              <p:nvPr/>
            </p:nvSpPr>
            <p:spPr bwMode="auto">
              <a:xfrm>
                <a:off x="2807" y="3262"/>
                <a:ext cx="12" cy="20"/>
              </a:xfrm>
              <a:custGeom>
                <a:avLst/>
                <a:gdLst>
                  <a:gd name="T0" fmla="*/ 0 w 12"/>
                  <a:gd name="T1" fmla="*/ 20 h 20"/>
                  <a:gd name="T2" fmla="*/ 12 w 12"/>
                  <a:gd name="T3" fmla="*/ 20 h 20"/>
                  <a:gd name="T4" fmla="*/ 12 w 12"/>
                  <a:gd name="T5" fmla="*/ 20 h 20"/>
                  <a:gd name="T6" fmla="*/ 12 w 12"/>
                  <a:gd name="T7" fmla="*/ 10 h 20"/>
                  <a:gd name="T8" fmla="*/ 8 w 12"/>
                  <a:gd name="T9" fmla="*/ 0 h 20"/>
                  <a:gd name="T10" fmla="*/ 0 w 12"/>
                  <a:gd name="T11" fmla="*/ 0 h 20"/>
                  <a:gd name="T12" fmla="*/ 0 w 12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0">
                    <a:moveTo>
                      <a:pt x="0" y="20"/>
                    </a:moveTo>
                    <a:lnTo>
                      <a:pt x="12" y="20"/>
                    </a:lnTo>
                    <a:lnTo>
                      <a:pt x="12" y="20"/>
                    </a:lnTo>
                    <a:lnTo>
                      <a:pt x="12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4" name="Rectangle 812"/>
              <p:cNvSpPr>
                <a:spLocks noChangeArrowheads="1"/>
              </p:cNvSpPr>
              <p:nvPr/>
            </p:nvSpPr>
            <p:spPr bwMode="auto">
              <a:xfrm>
                <a:off x="2783" y="326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5" name="Freeform 813"/>
              <p:cNvSpPr>
                <a:spLocks/>
              </p:cNvSpPr>
              <p:nvPr/>
            </p:nvSpPr>
            <p:spPr bwMode="auto">
              <a:xfrm>
                <a:off x="2807" y="3244"/>
                <a:ext cx="6" cy="14"/>
              </a:xfrm>
              <a:custGeom>
                <a:avLst/>
                <a:gdLst>
                  <a:gd name="T0" fmla="*/ 6 w 6"/>
                  <a:gd name="T1" fmla="*/ 14 h 14"/>
                  <a:gd name="T2" fmla="*/ 6 w 6"/>
                  <a:gd name="T3" fmla="*/ 14 h 14"/>
                  <a:gd name="T4" fmla="*/ 0 w 6"/>
                  <a:gd name="T5" fmla="*/ 0 h 14"/>
                  <a:gd name="T6" fmla="*/ 0 w 6"/>
                  <a:gd name="T7" fmla="*/ 14 h 14"/>
                  <a:gd name="T8" fmla="*/ 6 w 6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4">
                    <a:moveTo>
                      <a:pt x="6" y="14"/>
                    </a:moveTo>
                    <a:lnTo>
                      <a:pt x="6" y="14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6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6" name="Rectangle 814"/>
              <p:cNvSpPr>
                <a:spLocks noChangeArrowheads="1"/>
              </p:cNvSpPr>
              <p:nvPr/>
            </p:nvSpPr>
            <p:spPr bwMode="auto">
              <a:xfrm>
                <a:off x="2759" y="326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7" name="Rectangle 815"/>
              <p:cNvSpPr>
                <a:spLocks noChangeArrowheads="1"/>
              </p:cNvSpPr>
              <p:nvPr/>
            </p:nvSpPr>
            <p:spPr bwMode="auto">
              <a:xfrm>
                <a:off x="2783" y="3286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8" name="Rectangle 816"/>
              <p:cNvSpPr>
                <a:spLocks noChangeArrowheads="1"/>
              </p:cNvSpPr>
              <p:nvPr/>
            </p:nvSpPr>
            <p:spPr bwMode="auto">
              <a:xfrm>
                <a:off x="2759" y="3286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89" name="Freeform 817"/>
              <p:cNvSpPr>
                <a:spLocks/>
              </p:cNvSpPr>
              <p:nvPr/>
            </p:nvSpPr>
            <p:spPr bwMode="auto">
              <a:xfrm>
                <a:off x="2709" y="3196"/>
                <a:ext cx="20" cy="14"/>
              </a:xfrm>
              <a:custGeom>
                <a:avLst/>
                <a:gdLst>
                  <a:gd name="T0" fmla="*/ 20 w 20"/>
                  <a:gd name="T1" fmla="*/ 14 h 14"/>
                  <a:gd name="T2" fmla="*/ 20 w 20"/>
                  <a:gd name="T3" fmla="*/ 0 h 14"/>
                  <a:gd name="T4" fmla="*/ 20 w 20"/>
                  <a:gd name="T5" fmla="*/ 0 h 14"/>
                  <a:gd name="T6" fmla="*/ 10 w 20"/>
                  <a:gd name="T7" fmla="*/ 0 h 14"/>
                  <a:gd name="T8" fmla="*/ 0 w 20"/>
                  <a:gd name="T9" fmla="*/ 2 h 14"/>
                  <a:gd name="T10" fmla="*/ 0 w 20"/>
                  <a:gd name="T11" fmla="*/ 14 h 14"/>
                  <a:gd name="T12" fmla="*/ 20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20" y="14"/>
                    </a:moveTo>
                    <a:lnTo>
                      <a:pt x="20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2"/>
                    </a:lnTo>
                    <a:lnTo>
                      <a:pt x="0" y="14"/>
                    </a:lnTo>
                    <a:lnTo>
                      <a:pt x="2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0" name="Rectangle 818"/>
              <p:cNvSpPr>
                <a:spLocks noChangeArrowheads="1"/>
              </p:cNvSpPr>
              <p:nvPr/>
            </p:nvSpPr>
            <p:spPr bwMode="auto">
              <a:xfrm>
                <a:off x="2759" y="3238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1" name="Freeform 819"/>
              <p:cNvSpPr>
                <a:spLocks/>
              </p:cNvSpPr>
              <p:nvPr/>
            </p:nvSpPr>
            <p:spPr bwMode="auto">
              <a:xfrm>
                <a:off x="2783" y="3336"/>
                <a:ext cx="16" cy="8"/>
              </a:xfrm>
              <a:custGeom>
                <a:avLst/>
                <a:gdLst>
                  <a:gd name="T0" fmla="*/ 0 w 16"/>
                  <a:gd name="T1" fmla="*/ 8 h 8"/>
                  <a:gd name="T2" fmla="*/ 0 w 16"/>
                  <a:gd name="T3" fmla="*/ 8 h 8"/>
                  <a:gd name="T4" fmla="*/ 8 w 16"/>
                  <a:gd name="T5" fmla="*/ 4 h 8"/>
                  <a:gd name="T6" fmla="*/ 16 w 16"/>
                  <a:gd name="T7" fmla="*/ 0 h 8"/>
                  <a:gd name="T8" fmla="*/ 0 w 16"/>
                  <a:gd name="T9" fmla="*/ 0 h 8"/>
                  <a:gd name="T10" fmla="*/ 0 w 16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8">
                    <a:moveTo>
                      <a:pt x="0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2" name="Rectangle 820"/>
              <p:cNvSpPr>
                <a:spLocks noChangeArrowheads="1"/>
              </p:cNvSpPr>
              <p:nvPr/>
            </p:nvSpPr>
            <p:spPr bwMode="auto">
              <a:xfrm>
                <a:off x="2759" y="331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3" name="Rectangle 821"/>
              <p:cNvSpPr>
                <a:spLocks noChangeArrowheads="1"/>
              </p:cNvSpPr>
              <p:nvPr/>
            </p:nvSpPr>
            <p:spPr bwMode="auto">
              <a:xfrm>
                <a:off x="2735" y="331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4" name="Rectangle 822"/>
              <p:cNvSpPr>
                <a:spLocks noChangeArrowheads="1"/>
              </p:cNvSpPr>
              <p:nvPr/>
            </p:nvSpPr>
            <p:spPr bwMode="auto">
              <a:xfrm>
                <a:off x="2735" y="3286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5" name="Freeform 823"/>
              <p:cNvSpPr>
                <a:spLocks/>
              </p:cNvSpPr>
              <p:nvPr/>
            </p:nvSpPr>
            <p:spPr bwMode="auto">
              <a:xfrm>
                <a:off x="2783" y="3218"/>
                <a:ext cx="16" cy="16"/>
              </a:xfrm>
              <a:custGeom>
                <a:avLst/>
                <a:gdLst>
                  <a:gd name="T0" fmla="*/ 16 w 16"/>
                  <a:gd name="T1" fmla="*/ 16 h 16"/>
                  <a:gd name="T2" fmla="*/ 16 w 16"/>
                  <a:gd name="T3" fmla="*/ 16 h 16"/>
                  <a:gd name="T4" fmla="*/ 8 w 16"/>
                  <a:gd name="T5" fmla="*/ 6 h 16"/>
                  <a:gd name="T6" fmla="*/ 8 w 16"/>
                  <a:gd name="T7" fmla="*/ 6 h 16"/>
                  <a:gd name="T8" fmla="*/ 0 w 16"/>
                  <a:gd name="T9" fmla="*/ 0 h 16"/>
                  <a:gd name="T10" fmla="*/ 0 w 16"/>
                  <a:gd name="T11" fmla="*/ 16 h 16"/>
                  <a:gd name="T12" fmla="*/ 16 w 16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16" y="16"/>
                    </a:moveTo>
                    <a:lnTo>
                      <a:pt x="16" y="1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6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6" name="Rectangle 824"/>
              <p:cNvSpPr>
                <a:spLocks noChangeArrowheads="1"/>
              </p:cNvSpPr>
              <p:nvPr/>
            </p:nvSpPr>
            <p:spPr bwMode="auto">
              <a:xfrm>
                <a:off x="2685" y="3286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7" name="Rectangle 825"/>
              <p:cNvSpPr>
                <a:spLocks noChangeArrowheads="1"/>
              </p:cNvSpPr>
              <p:nvPr/>
            </p:nvSpPr>
            <p:spPr bwMode="auto">
              <a:xfrm>
                <a:off x="2783" y="331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8" name="Rectangle 826"/>
              <p:cNvSpPr>
                <a:spLocks noChangeArrowheads="1"/>
              </p:cNvSpPr>
              <p:nvPr/>
            </p:nvSpPr>
            <p:spPr bwMode="auto">
              <a:xfrm>
                <a:off x="2685" y="3214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199" name="Freeform 827"/>
              <p:cNvSpPr>
                <a:spLocks/>
              </p:cNvSpPr>
              <p:nvPr/>
            </p:nvSpPr>
            <p:spPr bwMode="auto">
              <a:xfrm>
                <a:off x="2709" y="3312"/>
                <a:ext cx="20" cy="20"/>
              </a:xfrm>
              <a:custGeom>
                <a:avLst/>
                <a:gdLst>
                  <a:gd name="T0" fmla="*/ 0 w 20"/>
                  <a:gd name="T1" fmla="*/ 0 h 20"/>
                  <a:gd name="T2" fmla="*/ 0 w 20"/>
                  <a:gd name="T3" fmla="*/ 20 h 20"/>
                  <a:gd name="T4" fmla="*/ 0 w 20"/>
                  <a:gd name="T5" fmla="*/ 20 h 20"/>
                  <a:gd name="T6" fmla="*/ 0 w 20"/>
                  <a:gd name="T7" fmla="*/ 20 h 20"/>
                  <a:gd name="T8" fmla="*/ 20 w 20"/>
                  <a:gd name="T9" fmla="*/ 20 h 20"/>
                  <a:gd name="T10" fmla="*/ 20 w 20"/>
                  <a:gd name="T11" fmla="*/ 0 h 20"/>
                  <a:gd name="T12" fmla="*/ 0 w 20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">
                    <a:moveTo>
                      <a:pt x="0" y="0"/>
                    </a:move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0" y="2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0" name="Rectangle 828"/>
              <p:cNvSpPr>
                <a:spLocks noChangeArrowheads="1"/>
              </p:cNvSpPr>
              <p:nvPr/>
            </p:nvSpPr>
            <p:spPr bwMode="auto">
              <a:xfrm>
                <a:off x="2685" y="3262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1" name="Freeform 829"/>
              <p:cNvSpPr>
                <a:spLocks/>
              </p:cNvSpPr>
              <p:nvPr/>
            </p:nvSpPr>
            <p:spPr bwMode="auto">
              <a:xfrm>
                <a:off x="2783" y="3238"/>
                <a:ext cx="20" cy="20"/>
              </a:xfrm>
              <a:custGeom>
                <a:avLst/>
                <a:gdLst>
                  <a:gd name="T0" fmla="*/ 0 w 20"/>
                  <a:gd name="T1" fmla="*/ 0 h 20"/>
                  <a:gd name="T2" fmla="*/ 0 w 20"/>
                  <a:gd name="T3" fmla="*/ 20 h 20"/>
                  <a:gd name="T4" fmla="*/ 20 w 20"/>
                  <a:gd name="T5" fmla="*/ 20 h 20"/>
                  <a:gd name="T6" fmla="*/ 20 w 20"/>
                  <a:gd name="T7" fmla="*/ 0 h 20"/>
                  <a:gd name="T8" fmla="*/ 20 w 20"/>
                  <a:gd name="T9" fmla="*/ 0 h 20"/>
                  <a:gd name="T10" fmla="*/ 20 w 20"/>
                  <a:gd name="T11" fmla="*/ 0 h 20"/>
                  <a:gd name="T12" fmla="*/ 0 w 20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">
                    <a:moveTo>
                      <a:pt x="0" y="0"/>
                    </a:moveTo>
                    <a:lnTo>
                      <a:pt x="0" y="20"/>
                    </a:lnTo>
                    <a:lnTo>
                      <a:pt x="20" y="2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2" name="Rectangle 830"/>
              <p:cNvSpPr>
                <a:spLocks noChangeArrowheads="1"/>
              </p:cNvSpPr>
              <p:nvPr/>
            </p:nvSpPr>
            <p:spPr bwMode="auto">
              <a:xfrm>
                <a:off x="2735" y="3238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3" name="Rectangle 831"/>
              <p:cNvSpPr>
                <a:spLocks noChangeArrowheads="1"/>
              </p:cNvSpPr>
              <p:nvPr/>
            </p:nvSpPr>
            <p:spPr bwMode="auto">
              <a:xfrm>
                <a:off x="2685" y="3238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4" name="Freeform 832"/>
              <p:cNvSpPr>
                <a:spLocks/>
              </p:cNvSpPr>
              <p:nvPr/>
            </p:nvSpPr>
            <p:spPr bwMode="auto">
              <a:xfrm>
                <a:off x="2759" y="3202"/>
                <a:ext cx="14" cy="8"/>
              </a:xfrm>
              <a:custGeom>
                <a:avLst/>
                <a:gdLst>
                  <a:gd name="T0" fmla="*/ 14 w 14"/>
                  <a:gd name="T1" fmla="*/ 8 h 8"/>
                  <a:gd name="T2" fmla="*/ 14 w 14"/>
                  <a:gd name="T3" fmla="*/ 8 h 8"/>
                  <a:gd name="T4" fmla="*/ 0 w 14"/>
                  <a:gd name="T5" fmla="*/ 0 h 8"/>
                  <a:gd name="T6" fmla="*/ 0 w 14"/>
                  <a:gd name="T7" fmla="*/ 8 h 8"/>
                  <a:gd name="T8" fmla="*/ 14 w 14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14" y="8"/>
                    </a:moveTo>
                    <a:lnTo>
                      <a:pt x="14" y="8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5" name="Rectangle 833"/>
              <p:cNvSpPr>
                <a:spLocks noChangeArrowheads="1"/>
              </p:cNvSpPr>
              <p:nvPr/>
            </p:nvSpPr>
            <p:spPr bwMode="auto">
              <a:xfrm>
                <a:off x="2709" y="3214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6" name="Rectangle 834"/>
              <p:cNvSpPr>
                <a:spLocks noChangeArrowheads="1"/>
              </p:cNvSpPr>
              <p:nvPr/>
            </p:nvSpPr>
            <p:spPr bwMode="auto">
              <a:xfrm>
                <a:off x="2735" y="3214"/>
                <a:ext cx="20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7" name="Freeform 835"/>
              <p:cNvSpPr>
                <a:spLocks/>
              </p:cNvSpPr>
              <p:nvPr/>
            </p:nvSpPr>
            <p:spPr bwMode="auto">
              <a:xfrm>
                <a:off x="2735" y="3196"/>
                <a:ext cx="20" cy="14"/>
              </a:xfrm>
              <a:custGeom>
                <a:avLst/>
                <a:gdLst>
                  <a:gd name="T0" fmla="*/ 20 w 20"/>
                  <a:gd name="T1" fmla="*/ 14 h 14"/>
                  <a:gd name="T2" fmla="*/ 20 w 20"/>
                  <a:gd name="T3" fmla="*/ 6 h 14"/>
                  <a:gd name="T4" fmla="*/ 20 w 20"/>
                  <a:gd name="T5" fmla="*/ 6 h 14"/>
                  <a:gd name="T6" fmla="*/ 10 w 20"/>
                  <a:gd name="T7" fmla="*/ 2 h 14"/>
                  <a:gd name="T8" fmla="*/ 0 w 20"/>
                  <a:gd name="T9" fmla="*/ 0 h 14"/>
                  <a:gd name="T10" fmla="*/ 0 w 20"/>
                  <a:gd name="T11" fmla="*/ 14 h 14"/>
                  <a:gd name="T12" fmla="*/ 20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20" y="14"/>
                    </a:moveTo>
                    <a:lnTo>
                      <a:pt x="20" y="6"/>
                    </a:lnTo>
                    <a:lnTo>
                      <a:pt x="20" y="6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8" name="Rectangle 836"/>
              <p:cNvSpPr>
                <a:spLocks noChangeArrowheads="1"/>
              </p:cNvSpPr>
              <p:nvPr/>
            </p:nvSpPr>
            <p:spPr bwMode="auto">
              <a:xfrm>
                <a:off x="2683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09" name="Freeform 837"/>
              <p:cNvSpPr>
                <a:spLocks/>
              </p:cNvSpPr>
              <p:nvPr/>
            </p:nvSpPr>
            <p:spPr bwMode="auto">
              <a:xfrm>
                <a:off x="2683" y="3214"/>
                <a:ext cx="2" cy="20"/>
              </a:xfrm>
              <a:custGeom>
                <a:avLst/>
                <a:gdLst>
                  <a:gd name="T0" fmla="*/ 2 w 2"/>
                  <a:gd name="T1" fmla="*/ 0 h 20"/>
                  <a:gd name="T2" fmla="*/ 2 w 2"/>
                  <a:gd name="T3" fmla="*/ 0 h 20"/>
                  <a:gd name="T4" fmla="*/ 2 w 2"/>
                  <a:gd name="T5" fmla="*/ 0 h 20"/>
                  <a:gd name="T6" fmla="*/ 0 w 2"/>
                  <a:gd name="T7" fmla="*/ 0 h 20"/>
                  <a:gd name="T8" fmla="*/ 0 w 2"/>
                  <a:gd name="T9" fmla="*/ 20 h 20"/>
                  <a:gd name="T10" fmla="*/ 2 w 2"/>
                  <a:gd name="T11" fmla="*/ 20 h 20"/>
                  <a:gd name="T12" fmla="*/ 2 w 2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0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0" name="Rectangle 838"/>
              <p:cNvSpPr>
                <a:spLocks noChangeArrowheads="1"/>
              </p:cNvSpPr>
              <p:nvPr/>
            </p:nvSpPr>
            <p:spPr bwMode="auto">
              <a:xfrm>
                <a:off x="2681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1" name="Freeform 839"/>
              <p:cNvSpPr>
                <a:spLocks/>
              </p:cNvSpPr>
              <p:nvPr/>
            </p:nvSpPr>
            <p:spPr bwMode="auto">
              <a:xfrm>
                <a:off x="2683" y="3286"/>
                <a:ext cx="2" cy="20"/>
              </a:xfrm>
              <a:custGeom>
                <a:avLst/>
                <a:gdLst>
                  <a:gd name="T0" fmla="*/ 2 w 2"/>
                  <a:gd name="T1" fmla="*/ 20 h 20"/>
                  <a:gd name="T2" fmla="*/ 2 w 2"/>
                  <a:gd name="T3" fmla="*/ 0 h 20"/>
                  <a:gd name="T4" fmla="*/ 0 w 2"/>
                  <a:gd name="T5" fmla="*/ 0 h 20"/>
                  <a:gd name="T6" fmla="*/ 0 w 2"/>
                  <a:gd name="T7" fmla="*/ 18 h 20"/>
                  <a:gd name="T8" fmla="*/ 0 w 2"/>
                  <a:gd name="T9" fmla="*/ 18 h 20"/>
                  <a:gd name="T10" fmla="*/ 2 w 2"/>
                  <a:gd name="T11" fmla="*/ 20 h 20"/>
                  <a:gd name="T12" fmla="*/ 2 w 2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0">
                    <a:moveTo>
                      <a:pt x="2" y="2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2" name="Freeform 840"/>
              <p:cNvSpPr>
                <a:spLocks/>
              </p:cNvSpPr>
              <p:nvPr/>
            </p:nvSpPr>
            <p:spPr bwMode="auto">
              <a:xfrm>
                <a:off x="2681" y="3286"/>
                <a:ext cx="2" cy="18"/>
              </a:xfrm>
              <a:custGeom>
                <a:avLst/>
                <a:gdLst>
                  <a:gd name="T0" fmla="*/ 2 w 2"/>
                  <a:gd name="T1" fmla="*/ 0 h 18"/>
                  <a:gd name="T2" fmla="*/ 0 w 2"/>
                  <a:gd name="T3" fmla="*/ 0 h 18"/>
                  <a:gd name="T4" fmla="*/ 0 w 2"/>
                  <a:gd name="T5" fmla="*/ 14 h 18"/>
                  <a:gd name="T6" fmla="*/ 0 w 2"/>
                  <a:gd name="T7" fmla="*/ 14 h 18"/>
                  <a:gd name="T8" fmla="*/ 2 w 2"/>
                  <a:gd name="T9" fmla="*/ 18 h 18"/>
                  <a:gd name="T10" fmla="*/ 2 w 2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8">
                    <a:moveTo>
                      <a:pt x="2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3" name="Rectangle 841"/>
              <p:cNvSpPr>
                <a:spLocks noChangeArrowheads="1"/>
              </p:cNvSpPr>
              <p:nvPr/>
            </p:nvSpPr>
            <p:spPr bwMode="auto">
              <a:xfrm>
                <a:off x="2683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4" name="Rectangle 842"/>
              <p:cNvSpPr>
                <a:spLocks noChangeArrowheads="1"/>
              </p:cNvSpPr>
              <p:nvPr/>
            </p:nvSpPr>
            <p:spPr bwMode="auto">
              <a:xfrm>
                <a:off x="2681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5" name="Freeform 843"/>
              <p:cNvSpPr>
                <a:spLocks/>
              </p:cNvSpPr>
              <p:nvPr/>
            </p:nvSpPr>
            <p:spPr bwMode="auto">
              <a:xfrm>
                <a:off x="2681" y="3214"/>
                <a:ext cx="2" cy="20"/>
              </a:xfrm>
              <a:custGeom>
                <a:avLst/>
                <a:gdLst>
                  <a:gd name="T0" fmla="*/ 2 w 2"/>
                  <a:gd name="T1" fmla="*/ 20 h 20"/>
                  <a:gd name="T2" fmla="*/ 2 w 2"/>
                  <a:gd name="T3" fmla="*/ 0 h 20"/>
                  <a:gd name="T4" fmla="*/ 2 w 2"/>
                  <a:gd name="T5" fmla="*/ 0 h 20"/>
                  <a:gd name="T6" fmla="*/ 0 w 2"/>
                  <a:gd name="T7" fmla="*/ 4 h 20"/>
                  <a:gd name="T8" fmla="*/ 0 w 2"/>
                  <a:gd name="T9" fmla="*/ 20 h 20"/>
                  <a:gd name="T10" fmla="*/ 2 w 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0">
                    <a:moveTo>
                      <a:pt x="2" y="2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6" name="Rectangle 844"/>
              <p:cNvSpPr>
                <a:spLocks noChangeArrowheads="1"/>
              </p:cNvSpPr>
              <p:nvPr/>
            </p:nvSpPr>
            <p:spPr bwMode="auto">
              <a:xfrm>
                <a:off x="2707" y="3214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7" name="Rectangle 845"/>
              <p:cNvSpPr>
                <a:spLocks noChangeArrowheads="1"/>
              </p:cNvSpPr>
              <p:nvPr/>
            </p:nvSpPr>
            <p:spPr bwMode="auto">
              <a:xfrm>
                <a:off x="2707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8" name="Freeform 846"/>
              <p:cNvSpPr>
                <a:spLocks/>
              </p:cNvSpPr>
              <p:nvPr/>
            </p:nvSpPr>
            <p:spPr bwMode="auto">
              <a:xfrm>
                <a:off x="2705" y="3200"/>
                <a:ext cx="2" cy="10"/>
              </a:xfrm>
              <a:custGeom>
                <a:avLst/>
                <a:gdLst>
                  <a:gd name="T0" fmla="*/ 2 w 2"/>
                  <a:gd name="T1" fmla="*/ 10 h 10"/>
                  <a:gd name="T2" fmla="*/ 2 w 2"/>
                  <a:gd name="T3" fmla="*/ 0 h 10"/>
                  <a:gd name="T4" fmla="*/ 2 w 2"/>
                  <a:gd name="T5" fmla="*/ 0 h 10"/>
                  <a:gd name="T6" fmla="*/ 0 w 2"/>
                  <a:gd name="T7" fmla="*/ 0 h 10"/>
                  <a:gd name="T8" fmla="*/ 0 w 2"/>
                  <a:gd name="T9" fmla="*/ 10 h 10"/>
                  <a:gd name="T10" fmla="*/ 2 w 2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19" name="Rectangle 847"/>
              <p:cNvSpPr>
                <a:spLocks noChangeArrowheads="1"/>
              </p:cNvSpPr>
              <p:nvPr/>
            </p:nvSpPr>
            <p:spPr bwMode="auto">
              <a:xfrm>
                <a:off x="2707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0" name="Rectangle 848"/>
              <p:cNvSpPr>
                <a:spLocks noChangeArrowheads="1"/>
              </p:cNvSpPr>
              <p:nvPr/>
            </p:nvSpPr>
            <p:spPr bwMode="auto">
              <a:xfrm>
                <a:off x="2705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1" name="Rectangle 849"/>
              <p:cNvSpPr>
                <a:spLocks noChangeArrowheads="1"/>
              </p:cNvSpPr>
              <p:nvPr/>
            </p:nvSpPr>
            <p:spPr bwMode="auto">
              <a:xfrm>
                <a:off x="2705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2" name="Rectangle 850"/>
              <p:cNvSpPr>
                <a:spLocks noChangeArrowheads="1"/>
              </p:cNvSpPr>
              <p:nvPr/>
            </p:nvSpPr>
            <p:spPr bwMode="auto">
              <a:xfrm>
                <a:off x="2705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3" name="Rectangle 851"/>
              <p:cNvSpPr>
                <a:spLocks noChangeArrowheads="1"/>
              </p:cNvSpPr>
              <p:nvPr/>
            </p:nvSpPr>
            <p:spPr bwMode="auto">
              <a:xfrm>
                <a:off x="2707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4" name="Freeform 852"/>
              <p:cNvSpPr>
                <a:spLocks/>
              </p:cNvSpPr>
              <p:nvPr/>
            </p:nvSpPr>
            <p:spPr bwMode="auto">
              <a:xfrm>
                <a:off x="2705" y="3312"/>
                <a:ext cx="2" cy="18"/>
              </a:xfrm>
              <a:custGeom>
                <a:avLst/>
                <a:gdLst>
                  <a:gd name="T0" fmla="*/ 0 w 2"/>
                  <a:gd name="T1" fmla="*/ 0 h 18"/>
                  <a:gd name="T2" fmla="*/ 0 w 2"/>
                  <a:gd name="T3" fmla="*/ 16 h 18"/>
                  <a:gd name="T4" fmla="*/ 0 w 2"/>
                  <a:gd name="T5" fmla="*/ 16 h 18"/>
                  <a:gd name="T6" fmla="*/ 2 w 2"/>
                  <a:gd name="T7" fmla="*/ 18 h 18"/>
                  <a:gd name="T8" fmla="*/ 2 w 2"/>
                  <a:gd name="T9" fmla="*/ 0 h 18"/>
                  <a:gd name="T10" fmla="*/ 0 w 2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8">
                    <a:moveTo>
                      <a:pt x="0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5" name="Rectangle 853"/>
              <p:cNvSpPr>
                <a:spLocks noChangeArrowheads="1"/>
              </p:cNvSpPr>
              <p:nvPr/>
            </p:nvSpPr>
            <p:spPr bwMode="auto">
              <a:xfrm>
                <a:off x="2705" y="3214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6" name="Freeform 854"/>
              <p:cNvSpPr>
                <a:spLocks/>
              </p:cNvSpPr>
              <p:nvPr/>
            </p:nvSpPr>
            <p:spPr bwMode="auto">
              <a:xfrm>
                <a:off x="2707" y="3312"/>
                <a:ext cx="2" cy="20"/>
              </a:xfrm>
              <a:custGeom>
                <a:avLst/>
                <a:gdLst>
                  <a:gd name="T0" fmla="*/ 0 w 2"/>
                  <a:gd name="T1" fmla="*/ 0 h 20"/>
                  <a:gd name="T2" fmla="*/ 0 w 2"/>
                  <a:gd name="T3" fmla="*/ 18 h 20"/>
                  <a:gd name="T4" fmla="*/ 0 w 2"/>
                  <a:gd name="T5" fmla="*/ 18 h 20"/>
                  <a:gd name="T6" fmla="*/ 2 w 2"/>
                  <a:gd name="T7" fmla="*/ 20 h 20"/>
                  <a:gd name="T8" fmla="*/ 2 w 2"/>
                  <a:gd name="T9" fmla="*/ 0 h 20"/>
                  <a:gd name="T10" fmla="*/ 0 w 2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7" name="Freeform 855"/>
              <p:cNvSpPr>
                <a:spLocks/>
              </p:cNvSpPr>
              <p:nvPr/>
            </p:nvSpPr>
            <p:spPr bwMode="auto">
              <a:xfrm>
                <a:off x="2707" y="3198"/>
                <a:ext cx="2" cy="12"/>
              </a:xfrm>
              <a:custGeom>
                <a:avLst/>
                <a:gdLst>
                  <a:gd name="T0" fmla="*/ 2 w 2"/>
                  <a:gd name="T1" fmla="*/ 12 h 12"/>
                  <a:gd name="T2" fmla="*/ 2 w 2"/>
                  <a:gd name="T3" fmla="*/ 0 h 12"/>
                  <a:gd name="T4" fmla="*/ 2 w 2"/>
                  <a:gd name="T5" fmla="*/ 0 h 12"/>
                  <a:gd name="T6" fmla="*/ 0 w 2"/>
                  <a:gd name="T7" fmla="*/ 2 h 12"/>
                  <a:gd name="T8" fmla="*/ 0 w 2"/>
                  <a:gd name="T9" fmla="*/ 12 h 12"/>
                  <a:gd name="T10" fmla="*/ 2 w 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2">
                    <a:moveTo>
                      <a:pt x="2" y="12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8" name="Rectangle 856"/>
              <p:cNvSpPr>
                <a:spLocks noChangeArrowheads="1"/>
              </p:cNvSpPr>
              <p:nvPr/>
            </p:nvSpPr>
            <p:spPr bwMode="auto">
              <a:xfrm>
                <a:off x="2729" y="3262"/>
                <a:ext cx="4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29" name="Rectangle 857"/>
              <p:cNvSpPr>
                <a:spLocks noChangeArrowheads="1"/>
              </p:cNvSpPr>
              <p:nvPr/>
            </p:nvSpPr>
            <p:spPr bwMode="auto">
              <a:xfrm>
                <a:off x="2733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0" name="Rectangle 858"/>
              <p:cNvSpPr>
                <a:spLocks noChangeArrowheads="1"/>
              </p:cNvSpPr>
              <p:nvPr/>
            </p:nvSpPr>
            <p:spPr bwMode="auto">
              <a:xfrm>
                <a:off x="2729" y="3312"/>
                <a:ext cx="4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1" name="Rectangle 859"/>
              <p:cNvSpPr>
                <a:spLocks noChangeArrowheads="1"/>
              </p:cNvSpPr>
              <p:nvPr/>
            </p:nvSpPr>
            <p:spPr bwMode="auto">
              <a:xfrm>
                <a:off x="2733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2" name="Rectangle 860"/>
              <p:cNvSpPr>
                <a:spLocks noChangeArrowheads="1"/>
              </p:cNvSpPr>
              <p:nvPr/>
            </p:nvSpPr>
            <p:spPr bwMode="auto">
              <a:xfrm>
                <a:off x="2729" y="3238"/>
                <a:ext cx="4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3" name="Rectangle 861"/>
              <p:cNvSpPr>
                <a:spLocks noChangeArrowheads="1"/>
              </p:cNvSpPr>
              <p:nvPr/>
            </p:nvSpPr>
            <p:spPr bwMode="auto">
              <a:xfrm>
                <a:off x="2733" y="331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4" name="Freeform 862"/>
              <p:cNvSpPr>
                <a:spLocks/>
              </p:cNvSpPr>
              <p:nvPr/>
            </p:nvSpPr>
            <p:spPr bwMode="auto">
              <a:xfrm>
                <a:off x="2729" y="3336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0 w 4"/>
                  <a:gd name="T5" fmla="*/ 6 h 6"/>
                  <a:gd name="T6" fmla="*/ 4 w 4"/>
                  <a:gd name="T7" fmla="*/ 6 h 6"/>
                  <a:gd name="T8" fmla="*/ 4 w 4"/>
                  <a:gd name="T9" fmla="*/ 0 h 6"/>
                  <a:gd name="T10" fmla="*/ 0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5" name="Rectangle 863"/>
              <p:cNvSpPr>
                <a:spLocks noChangeArrowheads="1"/>
              </p:cNvSpPr>
              <p:nvPr/>
            </p:nvSpPr>
            <p:spPr bwMode="auto">
              <a:xfrm>
                <a:off x="2733" y="3214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6" name="Rectangle 864"/>
              <p:cNvSpPr>
                <a:spLocks noChangeArrowheads="1"/>
              </p:cNvSpPr>
              <p:nvPr/>
            </p:nvSpPr>
            <p:spPr bwMode="auto">
              <a:xfrm>
                <a:off x="2729" y="3286"/>
                <a:ext cx="4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7" name="Rectangle 865"/>
              <p:cNvSpPr>
                <a:spLocks noChangeArrowheads="1"/>
              </p:cNvSpPr>
              <p:nvPr/>
            </p:nvSpPr>
            <p:spPr bwMode="auto">
              <a:xfrm>
                <a:off x="2733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8" name="Rectangle 866"/>
              <p:cNvSpPr>
                <a:spLocks noChangeArrowheads="1"/>
              </p:cNvSpPr>
              <p:nvPr/>
            </p:nvSpPr>
            <p:spPr bwMode="auto">
              <a:xfrm>
                <a:off x="2729" y="3214"/>
                <a:ext cx="4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39" name="Freeform 867"/>
              <p:cNvSpPr>
                <a:spLocks/>
              </p:cNvSpPr>
              <p:nvPr/>
            </p:nvSpPr>
            <p:spPr bwMode="auto">
              <a:xfrm>
                <a:off x="2733" y="3336"/>
                <a:ext cx="2" cy="8"/>
              </a:xfrm>
              <a:custGeom>
                <a:avLst/>
                <a:gdLst>
                  <a:gd name="T0" fmla="*/ 0 w 2"/>
                  <a:gd name="T1" fmla="*/ 0 h 8"/>
                  <a:gd name="T2" fmla="*/ 0 w 2"/>
                  <a:gd name="T3" fmla="*/ 6 h 8"/>
                  <a:gd name="T4" fmla="*/ 0 w 2"/>
                  <a:gd name="T5" fmla="*/ 6 h 8"/>
                  <a:gd name="T6" fmla="*/ 2 w 2"/>
                  <a:gd name="T7" fmla="*/ 8 h 8"/>
                  <a:gd name="T8" fmla="*/ 2 w 2"/>
                  <a:gd name="T9" fmla="*/ 0 h 8"/>
                  <a:gd name="T10" fmla="*/ 0 w 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0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0" name="Freeform 868"/>
              <p:cNvSpPr>
                <a:spLocks/>
              </p:cNvSpPr>
              <p:nvPr/>
            </p:nvSpPr>
            <p:spPr bwMode="auto">
              <a:xfrm>
                <a:off x="2733" y="3196"/>
                <a:ext cx="2" cy="14"/>
              </a:xfrm>
              <a:custGeom>
                <a:avLst/>
                <a:gdLst>
                  <a:gd name="T0" fmla="*/ 2 w 2"/>
                  <a:gd name="T1" fmla="*/ 14 h 14"/>
                  <a:gd name="T2" fmla="*/ 2 w 2"/>
                  <a:gd name="T3" fmla="*/ 0 h 14"/>
                  <a:gd name="T4" fmla="*/ 2 w 2"/>
                  <a:gd name="T5" fmla="*/ 0 h 14"/>
                  <a:gd name="T6" fmla="*/ 0 w 2"/>
                  <a:gd name="T7" fmla="*/ 0 h 14"/>
                  <a:gd name="T8" fmla="*/ 0 w 2"/>
                  <a:gd name="T9" fmla="*/ 14 h 14"/>
                  <a:gd name="T10" fmla="*/ 2 w 2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4">
                    <a:moveTo>
                      <a:pt x="2" y="14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1" name="Freeform 869"/>
              <p:cNvSpPr>
                <a:spLocks/>
              </p:cNvSpPr>
              <p:nvPr/>
            </p:nvSpPr>
            <p:spPr bwMode="auto">
              <a:xfrm>
                <a:off x="2729" y="3196"/>
                <a:ext cx="4" cy="14"/>
              </a:xfrm>
              <a:custGeom>
                <a:avLst/>
                <a:gdLst>
                  <a:gd name="T0" fmla="*/ 4 w 4"/>
                  <a:gd name="T1" fmla="*/ 14 h 14"/>
                  <a:gd name="T2" fmla="*/ 4 w 4"/>
                  <a:gd name="T3" fmla="*/ 0 h 14"/>
                  <a:gd name="T4" fmla="*/ 4 w 4"/>
                  <a:gd name="T5" fmla="*/ 0 h 14"/>
                  <a:gd name="T6" fmla="*/ 0 w 4"/>
                  <a:gd name="T7" fmla="*/ 0 h 14"/>
                  <a:gd name="T8" fmla="*/ 0 w 4"/>
                  <a:gd name="T9" fmla="*/ 14 h 14"/>
                  <a:gd name="T10" fmla="*/ 4 w 4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4">
                    <a:moveTo>
                      <a:pt x="4" y="14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2" name="Rectangle 870"/>
              <p:cNvSpPr>
                <a:spLocks noChangeArrowheads="1"/>
              </p:cNvSpPr>
              <p:nvPr/>
            </p:nvSpPr>
            <p:spPr bwMode="auto">
              <a:xfrm>
                <a:off x="2757" y="331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3" name="Rectangle 871"/>
              <p:cNvSpPr>
                <a:spLocks noChangeArrowheads="1"/>
              </p:cNvSpPr>
              <p:nvPr/>
            </p:nvSpPr>
            <p:spPr bwMode="auto">
              <a:xfrm>
                <a:off x="2755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4" name="Freeform 872"/>
              <p:cNvSpPr>
                <a:spLocks/>
              </p:cNvSpPr>
              <p:nvPr/>
            </p:nvSpPr>
            <p:spPr bwMode="auto">
              <a:xfrm>
                <a:off x="2755" y="3336"/>
                <a:ext cx="2" cy="12"/>
              </a:xfrm>
              <a:custGeom>
                <a:avLst/>
                <a:gdLst>
                  <a:gd name="T0" fmla="*/ 0 w 2"/>
                  <a:gd name="T1" fmla="*/ 0 h 12"/>
                  <a:gd name="T2" fmla="*/ 0 w 2"/>
                  <a:gd name="T3" fmla="*/ 12 h 12"/>
                  <a:gd name="T4" fmla="*/ 0 w 2"/>
                  <a:gd name="T5" fmla="*/ 12 h 12"/>
                  <a:gd name="T6" fmla="*/ 2 w 2"/>
                  <a:gd name="T7" fmla="*/ 12 h 12"/>
                  <a:gd name="T8" fmla="*/ 2 w 2"/>
                  <a:gd name="T9" fmla="*/ 0 h 12"/>
                  <a:gd name="T10" fmla="*/ 0 w 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5" name="Rectangle 873"/>
              <p:cNvSpPr>
                <a:spLocks noChangeArrowheads="1"/>
              </p:cNvSpPr>
              <p:nvPr/>
            </p:nvSpPr>
            <p:spPr bwMode="auto">
              <a:xfrm>
                <a:off x="2755" y="331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6" name="Freeform 874"/>
              <p:cNvSpPr>
                <a:spLocks/>
              </p:cNvSpPr>
              <p:nvPr/>
            </p:nvSpPr>
            <p:spPr bwMode="auto">
              <a:xfrm>
                <a:off x="2757" y="3336"/>
                <a:ext cx="2" cy="12"/>
              </a:xfrm>
              <a:custGeom>
                <a:avLst/>
                <a:gdLst>
                  <a:gd name="T0" fmla="*/ 0 w 2"/>
                  <a:gd name="T1" fmla="*/ 0 h 12"/>
                  <a:gd name="T2" fmla="*/ 0 w 2"/>
                  <a:gd name="T3" fmla="*/ 12 h 12"/>
                  <a:gd name="T4" fmla="*/ 0 w 2"/>
                  <a:gd name="T5" fmla="*/ 12 h 12"/>
                  <a:gd name="T6" fmla="*/ 2 w 2"/>
                  <a:gd name="T7" fmla="*/ 12 h 12"/>
                  <a:gd name="T8" fmla="*/ 2 w 2"/>
                  <a:gd name="T9" fmla="*/ 0 h 12"/>
                  <a:gd name="T10" fmla="*/ 0 w 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7" name="Rectangle 875"/>
              <p:cNvSpPr>
                <a:spLocks noChangeArrowheads="1"/>
              </p:cNvSpPr>
              <p:nvPr/>
            </p:nvSpPr>
            <p:spPr bwMode="auto">
              <a:xfrm>
                <a:off x="2755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8" name="Freeform 876"/>
              <p:cNvSpPr>
                <a:spLocks/>
              </p:cNvSpPr>
              <p:nvPr/>
            </p:nvSpPr>
            <p:spPr bwMode="auto">
              <a:xfrm>
                <a:off x="2757" y="3202"/>
                <a:ext cx="2" cy="8"/>
              </a:xfrm>
              <a:custGeom>
                <a:avLst/>
                <a:gdLst>
                  <a:gd name="T0" fmla="*/ 2 w 2"/>
                  <a:gd name="T1" fmla="*/ 8 h 8"/>
                  <a:gd name="T2" fmla="*/ 2 w 2"/>
                  <a:gd name="T3" fmla="*/ 0 h 8"/>
                  <a:gd name="T4" fmla="*/ 2 w 2"/>
                  <a:gd name="T5" fmla="*/ 0 h 8"/>
                  <a:gd name="T6" fmla="*/ 0 w 2"/>
                  <a:gd name="T7" fmla="*/ 0 h 8"/>
                  <a:gd name="T8" fmla="*/ 0 w 2"/>
                  <a:gd name="T9" fmla="*/ 8 h 8"/>
                  <a:gd name="T10" fmla="*/ 2 w 2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2" y="8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49" name="Rectangle 877"/>
              <p:cNvSpPr>
                <a:spLocks noChangeArrowheads="1"/>
              </p:cNvSpPr>
              <p:nvPr/>
            </p:nvSpPr>
            <p:spPr bwMode="auto">
              <a:xfrm>
                <a:off x="2757" y="3214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0" name="Rectangle 878"/>
              <p:cNvSpPr>
                <a:spLocks noChangeArrowheads="1"/>
              </p:cNvSpPr>
              <p:nvPr/>
            </p:nvSpPr>
            <p:spPr bwMode="auto">
              <a:xfrm>
                <a:off x="2755" y="3214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1" name="Rectangle 879"/>
              <p:cNvSpPr>
                <a:spLocks noChangeArrowheads="1"/>
              </p:cNvSpPr>
              <p:nvPr/>
            </p:nvSpPr>
            <p:spPr bwMode="auto">
              <a:xfrm>
                <a:off x="2757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2" name="Rectangle 880"/>
              <p:cNvSpPr>
                <a:spLocks noChangeArrowheads="1"/>
              </p:cNvSpPr>
              <p:nvPr/>
            </p:nvSpPr>
            <p:spPr bwMode="auto">
              <a:xfrm>
                <a:off x="2757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3" name="Freeform 881"/>
              <p:cNvSpPr>
                <a:spLocks/>
              </p:cNvSpPr>
              <p:nvPr/>
            </p:nvSpPr>
            <p:spPr bwMode="auto">
              <a:xfrm>
                <a:off x="2755" y="3202"/>
                <a:ext cx="2" cy="8"/>
              </a:xfrm>
              <a:custGeom>
                <a:avLst/>
                <a:gdLst>
                  <a:gd name="T0" fmla="*/ 2 w 2"/>
                  <a:gd name="T1" fmla="*/ 8 h 8"/>
                  <a:gd name="T2" fmla="*/ 2 w 2"/>
                  <a:gd name="T3" fmla="*/ 0 h 8"/>
                  <a:gd name="T4" fmla="*/ 2 w 2"/>
                  <a:gd name="T5" fmla="*/ 0 h 8"/>
                  <a:gd name="T6" fmla="*/ 0 w 2"/>
                  <a:gd name="T7" fmla="*/ 0 h 8"/>
                  <a:gd name="T8" fmla="*/ 0 w 2"/>
                  <a:gd name="T9" fmla="*/ 8 h 8"/>
                  <a:gd name="T10" fmla="*/ 2 w 2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2" y="8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4" name="Rectangle 882"/>
              <p:cNvSpPr>
                <a:spLocks noChangeArrowheads="1"/>
              </p:cNvSpPr>
              <p:nvPr/>
            </p:nvSpPr>
            <p:spPr bwMode="auto">
              <a:xfrm>
                <a:off x="2755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5" name="Rectangle 883"/>
              <p:cNvSpPr>
                <a:spLocks noChangeArrowheads="1"/>
              </p:cNvSpPr>
              <p:nvPr/>
            </p:nvSpPr>
            <p:spPr bwMode="auto">
              <a:xfrm>
                <a:off x="2757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6" name="Rectangle 884"/>
              <p:cNvSpPr>
                <a:spLocks noChangeArrowheads="1"/>
              </p:cNvSpPr>
              <p:nvPr/>
            </p:nvSpPr>
            <p:spPr bwMode="auto">
              <a:xfrm>
                <a:off x="2781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7" name="Rectangle 885"/>
              <p:cNvSpPr>
                <a:spLocks noChangeArrowheads="1"/>
              </p:cNvSpPr>
              <p:nvPr/>
            </p:nvSpPr>
            <p:spPr bwMode="auto">
              <a:xfrm>
                <a:off x="2779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8" name="Rectangle 886"/>
              <p:cNvSpPr>
                <a:spLocks noChangeArrowheads="1"/>
              </p:cNvSpPr>
              <p:nvPr/>
            </p:nvSpPr>
            <p:spPr bwMode="auto">
              <a:xfrm>
                <a:off x="2781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59" name="Rectangle 887"/>
              <p:cNvSpPr>
                <a:spLocks noChangeArrowheads="1"/>
              </p:cNvSpPr>
              <p:nvPr/>
            </p:nvSpPr>
            <p:spPr bwMode="auto">
              <a:xfrm>
                <a:off x="2779" y="3238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0" name="Freeform 888"/>
              <p:cNvSpPr>
                <a:spLocks/>
              </p:cNvSpPr>
              <p:nvPr/>
            </p:nvSpPr>
            <p:spPr bwMode="auto">
              <a:xfrm>
                <a:off x="2779" y="3214"/>
                <a:ext cx="2" cy="20"/>
              </a:xfrm>
              <a:custGeom>
                <a:avLst/>
                <a:gdLst>
                  <a:gd name="T0" fmla="*/ 2 w 2"/>
                  <a:gd name="T1" fmla="*/ 20 h 20"/>
                  <a:gd name="T2" fmla="*/ 2 w 2"/>
                  <a:gd name="T3" fmla="*/ 2 h 20"/>
                  <a:gd name="T4" fmla="*/ 2 w 2"/>
                  <a:gd name="T5" fmla="*/ 2 h 20"/>
                  <a:gd name="T6" fmla="*/ 0 w 2"/>
                  <a:gd name="T7" fmla="*/ 0 h 20"/>
                  <a:gd name="T8" fmla="*/ 0 w 2"/>
                  <a:gd name="T9" fmla="*/ 0 h 20"/>
                  <a:gd name="T10" fmla="*/ 0 w 2"/>
                  <a:gd name="T11" fmla="*/ 20 h 20"/>
                  <a:gd name="T12" fmla="*/ 2 w 2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0">
                    <a:moveTo>
                      <a:pt x="2" y="2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1" name="Freeform 889"/>
              <p:cNvSpPr>
                <a:spLocks/>
              </p:cNvSpPr>
              <p:nvPr/>
            </p:nvSpPr>
            <p:spPr bwMode="auto">
              <a:xfrm>
                <a:off x="2781" y="3336"/>
                <a:ext cx="2" cy="10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10 h 10"/>
                  <a:gd name="T4" fmla="*/ 0 w 2"/>
                  <a:gd name="T5" fmla="*/ 10 h 10"/>
                  <a:gd name="T6" fmla="*/ 2 w 2"/>
                  <a:gd name="T7" fmla="*/ 8 h 10"/>
                  <a:gd name="T8" fmla="*/ 2 w 2"/>
                  <a:gd name="T9" fmla="*/ 0 h 10"/>
                  <a:gd name="T10" fmla="*/ 0 w 2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2" name="Rectangle 890"/>
              <p:cNvSpPr>
                <a:spLocks noChangeArrowheads="1"/>
              </p:cNvSpPr>
              <p:nvPr/>
            </p:nvSpPr>
            <p:spPr bwMode="auto">
              <a:xfrm>
                <a:off x="2779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3" name="Freeform 891"/>
              <p:cNvSpPr>
                <a:spLocks/>
              </p:cNvSpPr>
              <p:nvPr/>
            </p:nvSpPr>
            <p:spPr bwMode="auto">
              <a:xfrm>
                <a:off x="2781" y="3216"/>
                <a:ext cx="2" cy="18"/>
              </a:xfrm>
              <a:custGeom>
                <a:avLst/>
                <a:gdLst>
                  <a:gd name="T0" fmla="*/ 2 w 2"/>
                  <a:gd name="T1" fmla="*/ 18 h 18"/>
                  <a:gd name="T2" fmla="*/ 2 w 2"/>
                  <a:gd name="T3" fmla="*/ 2 h 18"/>
                  <a:gd name="T4" fmla="*/ 2 w 2"/>
                  <a:gd name="T5" fmla="*/ 2 h 18"/>
                  <a:gd name="T6" fmla="*/ 0 w 2"/>
                  <a:gd name="T7" fmla="*/ 0 h 18"/>
                  <a:gd name="T8" fmla="*/ 0 w 2"/>
                  <a:gd name="T9" fmla="*/ 18 h 18"/>
                  <a:gd name="T10" fmla="*/ 2 w 2"/>
                  <a:gd name="T1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8">
                    <a:moveTo>
                      <a:pt x="2" y="18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4" name="Freeform 892"/>
              <p:cNvSpPr>
                <a:spLocks/>
              </p:cNvSpPr>
              <p:nvPr/>
            </p:nvSpPr>
            <p:spPr bwMode="auto">
              <a:xfrm>
                <a:off x="2779" y="3336"/>
                <a:ext cx="2" cy="10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10 h 10"/>
                  <a:gd name="T4" fmla="*/ 0 w 2"/>
                  <a:gd name="T5" fmla="*/ 10 h 10"/>
                  <a:gd name="T6" fmla="*/ 2 w 2"/>
                  <a:gd name="T7" fmla="*/ 10 h 10"/>
                  <a:gd name="T8" fmla="*/ 2 w 2"/>
                  <a:gd name="T9" fmla="*/ 0 h 10"/>
                  <a:gd name="T10" fmla="*/ 0 w 2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5" name="Rectangle 893"/>
              <p:cNvSpPr>
                <a:spLocks noChangeArrowheads="1"/>
              </p:cNvSpPr>
              <p:nvPr/>
            </p:nvSpPr>
            <p:spPr bwMode="auto">
              <a:xfrm>
                <a:off x="2779" y="331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6" name="Rectangle 894"/>
              <p:cNvSpPr>
                <a:spLocks noChangeArrowheads="1"/>
              </p:cNvSpPr>
              <p:nvPr/>
            </p:nvSpPr>
            <p:spPr bwMode="auto">
              <a:xfrm>
                <a:off x="2781" y="331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7" name="Rectangle 895"/>
              <p:cNvSpPr>
                <a:spLocks noChangeArrowheads="1"/>
              </p:cNvSpPr>
              <p:nvPr/>
            </p:nvSpPr>
            <p:spPr bwMode="auto">
              <a:xfrm>
                <a:off x="2781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8" name="Freeform 896"/>
              <p:cNvSpPr>
                <a:spLocks/>
              </p:cNvSpPr>
              <p:nvPr/>
            </p:nvSpPr>
            <p:spPr bwMode="auto">
              <a:xfrm>
                <a:off x="2805" y="3312"/>
                <a:ext cx="2" cy="18"/>
              </a:xfrm>
              <a:custGeom>
                <a:avLst/>
                <a:gdLst>
                  <a:gd name="T0" fmla="*/ 0 w 2"/>
                  <a:gd name="T1" fmla="*/ 0 h 18"/>
                  <a:gd name="T2" fmla="*/ 0 w 2"/>
                  <a:gd name="T3" fmla="*/ 18 h 18"/>
                  <a:gd name="T4" fmla="*/ 0 w 2"/>
                  <a:gd name="T5" fmla="*/ 18 h 18"/>
                  <a:gd name="T6" fmla="*/ 2 w 2"/>
                  <a:gd name="T7" fmla="*/ 16 h 18"/>
                  <a:gd name="T8" fmla="*/ 2 w 2"/>
                  <a:gd name="T9" fmla="*/ 0 h 18"/>
                  <a:gd name="T10" fmla="*/ 0 w 2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69" name="Rectangle 897"/>
              <p:cNvSpPr>
                <a:spLocks noChangeArrowheads="1"/>
              </p:cNvSpPr>
              <p:nvPr/>
            </p:nvSpPr>
            <p:spPr bwMode="auto">
              <a:xfrm>
                <a:off x="2803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0" name="Rectangle 898"/>
              <p:cNvSpPr>
                <a:spLocks noChangeArrowheads="1"/>
              </p:cNvSpPr>
              <p:nvPr/>
            </p:nvSpPr>
            <p:spPr bwMode="auto">
              <a:xfrm>
                <a:off x="2803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1" name="Freeform 899"/>
              <p:cNvSpPr>
                <a:spLocks/>
              </p:cNvSpPr>
              <p:nvPr/>
            </p:nvSpPr>
            <p:spPr bwMode="auto">
              <a:xfrm>
                <a:off x="2803" y="3238"/>
                <a:ext cx="2" cy="20"/>
              </a:xfrm>
              <a:custGeom>
                <a:avLst/>
                <a:gdLst>
                  <a:gd name="T0" fmla="*/ 0 w 2"/>
                  <a:gd name="T1" fmla="*/ 20 h 20"/>
                  <a:gd name="T2" fmla="*/ 2 w 2"/>
                  <a:gd name="T3" fmla="*/ 20 h 20"/>
                  <a:gd name="T4" fmla="*/ 2 w 2"/>
                  <a:gd name="T5" fmla="*/ 4 h 20"/>
                  <a:gd name="T6" fmla="*/ 2 w 2"/>
                  <a:gd name="T7" fmla="*/ 4 h 20"/>
                  <a:gd name="T8" fmla="*/ 0 w 2"/>
                  <a:gd name="T9" fmla="*/ 0 h 20"/>
                  <a:gd name="T10" fmla="*/ 0 w 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0">
                    <a:moveTo>
                      <a:pt x="0" y="20"/>
                    </a:moveTo>
                    <a:lnTo>
                      <a:pt x="2" y="2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2" name="Freeform 900"/>
              <p:cNvSpPr>
                <a:spLocks/>
              </p:cNvSpPr>
              <p:nvPr/>
            </p:nvSpPr>
            <p:spPr bwMode="auto">
              <a:xfrm>
                <a:off x="2803" y="3312"/>
                <a:ext cx="2" cy="20"/>
              </a:xfrm>
              <a:custGeom>
                <a:avLst/>
                <a:gdLst>
                  <a:gd name="T0" fmla="*/ 0 w 2"/>
                  <a:gd name="T1" fmla="*/ 20 h 20"/>
                  <a:gd name="T2" fmla="*/ 0 w 2"/>
                  <a:gd name="T3" fmla="*/ 20 h 20"/>
                  <a:gd name="T4" fmla="*/ 0 w 2"/>
                  <a:gd name="T5" fmla="*/ 20 h 20"/>
                  <a:gd name="T6" fmla="*/ 2 w 2"/>
                  <a:gd name="T7" fmla="*/ 18 h 20"/>
                  <a:gd name="T8" fmla="*/ 2 w 2"/>
                  <a:gd name="T9" fmla="*/ 0 h 20"/>
                  <a:gd name="T10" fmla="*/ 0 w 2"/>
                  <a:gd name="T11" fmla="*/ 0 h 20"/>
                  <a:gd name="T12" fmla="*/ 0 w 2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0">
                    <a:moveTo>
                      <a:pt x="0" y="20"/>
                    </a:moveTo>
                    <a:lnTo>
                      <a:pt x="0" y="20"/>
                    </a:lnTo>
                    <a:lnTo>
                      <a:pt x="0" y="20"/>
                    </a:lnTo>
                    <a:lnTo>
                      <a:pt x="2" y="18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3" name="Rectangle 901"/>
              <p:cNvSpPr>
                <a:spLocks noChangeArrowheads="1"/>
              </p:cNvSpPr>
              <p:nvPr/>
            </p:nvSpPr>
            <p:spPr bwMode="auto">
              <a:xfrm>
                <a:off x="2805" y="3286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4" name="Rectangle 902"/>
              <p:cNvSpPr>
                <a:spLocks noChangeArrowheads="1"/>
              </p:cNvSpPr>
              <p:nvPr/>
            </p:nvSpPr>
            <p:spPr bwMode="auto">
              <a:xfrm>
                <a:off x="2805" y="3262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5" name="Freeform 903"/>
              <p:cNvSpPr>
                <a:spLocks/>
              </p:cNvSpPr>
              <p:nvPr/>
            </p:nvSpPr>
            <p:spPr bwMode="auto">
              <a:xfrm>
                <a:off x="2805" y="3242"/>
                <a:ext cx="2" cy="16"/>
              </a:xfrm>
              <a:custGeom>
                <a:avLst/>
                <a:gdLst>
                  <a:gd name="T0" fmla="*/ 0 w 2"/>
                  <a:gd name="T1" fmla="*/ 16 h 16"/>
                  <a:gd name="T2" fmla="*/ 2 w 2"/>
                  <a:gd name="T3" fmla="*/ 16 h 16"/>
                  <a:gd name="T4" fmla="*/ 2 w 2"/>
                  <a:gd name="T5" fmla="*/ 2 h 16"/>
                  <a:gd name="T6" fmla="*/ 2 w 2"/>
                  <a:gd name="T7" fmla="*/ 2 h 16"/>
                  <a:gd name="T8" fmla="*/ 0 w 2"/>
                  <a:gd name="T9" fmla="*/ 0 h 16"/>
                  <a:gd name="T10" fmla="*/ 0 w 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6">
                    <a:moveTo>
                      <a:pt x="0" y="16"/>
                    </a:moveTo>
                    <a:lnTo>
                      <a:pt x="2" y="16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6" name="Freeform 904"/>
              <p:cNvSpPr>
                <a:spLocks/>
              </p:cNvSpPr>
              <p:nvPr/>
            </p:nvSpPr>
            <p:spPr bwMode="auto">
              <a:xfrm>
                <a:off x="2687" y="3210"/>
                <a:ext cx="18" cy="2"/>
              </a:xfrm>
              <a:custGeom>
                <a:avLst/>
                <a:gdLst>
                  <a:gd name="T0" fmla="*/ 18 w 18"/>
                  <a:gd name="T1" fmla="*/ 2 h 2"/>
                  <a:gd name="T2" fmla="*/ 18 w 18"/>
                  <a:gd name="T3" fmla="*/ 0 h 2"/>
                  <a:gd name="T4" fmla="*/ 2 w 18"/>
                  <a:gd name="T5" fmla="*/ 0 h 2"/>
                  <a:gd name="T6" fmla="*/ 2 w 18"/>
                  <a:gd name="T7" fmla="*/ 0 h 2"/>
                  <a:gd name="T8" fmla="*/ 0 w 18"/>
                  <a:gd name="T9" fmla="*/ 2 h 2"/>
                  <a:gd name="T10" fmla="*/ 18 w 18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">
                    <a:moveTo>
                      <a:pt x="18" y="2"/>
                    </a:moveTo>
                    <a:lnTo>
                      <a:pt x="18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7" name="Rectangle 905"/>
              <p:cNvSpPr>
                <a:spLocks noChangeArrowheads="1"/>
              </p:cNvSpPr>
              <p:nvPr/>
            </p:nvSpPr>
            <p:spPr bwMode="auto">
              <a:xfrm>
                <a:off x="2735" y="321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8" name="Freeform 906"/>
              <p:cNvSpPr>
                <a:spLocks/>
              </p:cNvSpPr>
              <p:nvPr/>
            </p:nvSpPr>
            <p:spPr bwMode="auto">
              <a:xfrm>
                <a:off x="2759" y="3212"/>
                <a:ext cx="20" cy="2"/>
              </a:xfrm>
              <a:custGeom>
                <a:avLst/>
                <a:gdLst>
                  <a:gd name="T0" fmla="*/ 20 w 20"/>
                  <a:gd name="T1" fmla="*/ 2 h 2"/>
                  <a:gd name="T2" fmla="*/ 20 w 20"/>
                  <a:gd name="T3" fmla="*/ 2 h 2"/>
                  <a:gd name="T4" fmla="*/ 20 w 20"/>
                  <a:gd name="T5" fmla="*/ 2 h 2"/>
                  <a:gd name="T6" fmla="*/ 16 w 20"/>
                  <a:gd name="T7" fmla="*/ 0 h 2"/>
                  <a:gd name="T8" fmla="*/ 0 w 20"/>
                  <a:gd name="T9" fmla="*/ 0 h 2"/>
                  <a:gd name="T10" fmla="*/ 0 w 20"/>
                  <a:gd name="T11" fmla="*/ 2 h 2"/>
                  <a:gd name="T12" fmla="*/ 20 w 2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">
                    <a:moveTo>
                      <a:pt x="20" y="2"/>
                    </a:moveTo>
                    <a:lnTo>
                      <a:pt x="20" y="2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79" name="Rectangle 907"/>
              <p:cNvSpPr>
                <a:spLocks noChangeArrowheads="1"/>
              </p:cNvSpPr>
              <p:nvPr/>
            </p:nvSpPr>
            <p:spPr bwMode="auto">
              <a:xfrm>
                <a:off x="2709" y="321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0" name="Freeform 908"/>
              <p:cNvSpPr>
                <a:spLocks/>
              </p:cNvSpPr>
              <p:nvPr/>
            </p:nvSpPr>
            <p:spPr bwMode="auto">
              <a:xfrm>
                <a:off x="2759" y="3210"/>
                <a:ext cx="16" cy="2"/>
              </a:xfrm>
              <a:custGeom>
                <a:avLst/>
                <a:gdLst>
                  <a:gd name="T0" fmla="*/ 0 w 16"/>
                  <a:gd name="T1" fmla="*/ 2 h 2"/>
                  <a:gd name="T2" fmla="*/ 16 w 16"/>
                  <a:gd name="T3" fmla="*/ 2 h 2"/>
                  <a:gd name="T4" fmla="*/ 16 w 16"/>
                  <a:gd name="T5" fmla="*/ 2 h 2"/>
                  <a:gd name="T6" fmla="*/ 14 w 16"/>
                  <a:gd name="T7" fmla="*/ 0 h 2"/>
                  <a:gd name="T8" fmla="*/ 0 w 16"/>
                  <a:gd name="T9" fmla="*/ 0 h 2"/>
                  <a:gd name="T10" fmla="*/ 0 w 16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">
                    <a:moveTo>
                      <a:pt x="0" y="2"/>
                    </a:moveTo>
                    <a:lnTo>
                      <a:pt x="16" y="2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1" name="Freeform 909"/>
              <p:cNvSpPr>
                <a:spLocks/>
              </p:cNvSpPr>
              <p:nvPr/>
            </p:nvSpPr>
            <p:spPr bwMode="auto">
              <a:xfrm>
                <a:off x="2685" y="3212"/>
                <a:ext cx="20" cy="2"/>
              </a:xfrm>
              <a:custGeom>
                <a:avLst/>
                <a:gdLst>
                  <a:gd name="T0" fmla="*/ 0 w 20"/>
                  <a:gd name="T1" fmla="*/ 2 h 2"/>
                  <a:gd name="T2" fmla="*/ 20 w 20"/>
                  <a:gd name="T3" fmla="*/ 2 h 2"/>
                  <a:gd name="T4" fmla="*/ 20 w 20"/>
                  <a:gd name="T5" fmla="*/ 0 h 2"/>
                  <a:gd name="T6" fmla="*/ 2 w 20"/>
                  <a:gd name="T7" fmla="*/ 0 h 2"/>
                  <a:gd name="T8" fmla="*/ 2 w 20"/>
                  <a:gd name="T9" fmla="*/ 0 h 2"/>
                  <a:gd name="T10" fmla="*/ 0 w 20"/>
                  <a:gd name="T11" fmla="*/ 0 h 2"/>
                  <a:gd name="T12" fmla="*/ 0 w 2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">
                    <a:moveTo>
                      <a:pt x="0" y="2"/>
                    </a:moveTo>
                    <a:lnTo>
                      <a:pt x="20" y="2"/>
                    </a:lnTo>
                    <a:lnTo>
                      <a:pt x="2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2" name="Rectangle 910"/>
              <p:cNvSpPr>
                <a:spLocks noChangeArrowheads="1"/>
              </p:cNvSpPr>
              <p:nvPr/>
            </p:nvSpPr>
            <p:spPr bwMode="auto">
              <a:xfrm>
                <a:off x="2709" y="321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3" name="Rectangle 911"/>
              <p:cNvSpPr>
                <a:spLocks noChangeArrowheads="1"/>
              </p:cNvSpPr>
              <p:nvPr/>
            </p:nvSpPr>
            <p:spPr bwMode="auto">
              <a:xfrm>
                <a:off x="2735" y="321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4" name="Freeform 912"/>
              <p:cNvSpPr>
                <a:spLocks/>
              </p:cNvSpPr>
              <p:nvPr/>
            </p:nvSpPr>
            <p:spPr bwMode="auto">
              <a:xfrm>
                <a:off x="2685" y="321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2 h 2"/>
                  <a:gd name="T4" fmla="*/ 0 h 2"/>
                  <a:gd name="T5" fmla="*/ 0 h 2"/>
                  <a:gd name="T6" fmla="*/ 2 h 2"/>
                  <a:gd name="T7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5" name="Rectangle 913"/>
              <p:cNvSpPr>
                <a:spLocks noChangeArrowheads="1"/>
              </p:cNvSpPr>
              <p:nvPr/>
            </p:nvSpPr>
            <p:spPr bwMode="auto">
              <a:xfrm>
                <a:off x="2705" y="3212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6" name="Rectangle 914"/>
              <p:cNvSpPr>
                <a:spLocks noChangeArrowheads="1"/>
              </p:cNvSpPr>
              <p:nvPr/>
            </p:nvSpPr>
            <p:spPr bwMode="auto">
              <a:xfrm>
                <a:off x="2707" y="321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7" name="Rectangle 915"/>
              <p:cNvSpPr>
                <a:spLocks noChangeArrowheads="1"/>
              </p:cNvSpPr>
              <p:nvPr/>
            </p:nvSpPr>
            <p:spPr bwMode="auto">
              <a:xfrm>
                <a:off x="2705" y="321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8" name="Rectangle 916"/>
              <p:cNvSpPr>
                <a:spLocks noChangeArrowheads="1"/>
              </p:cNvSpPr>
              <p:nvPr/>
            </p:nvSpPr>
            <p:spPr bwMode="auto">
              <a:xfrm>
                <a:off x="2707" y="3212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89" name="Rectangle 917"/>
              <p:cNvSpPr>
                <a:spLocks noChangeArrowheads="1"/>
              </p:cNvSpPr>
              <p:nvPr/>
            </p:nvSpPr>
            <p:spPr bwMode="auto">
              <a:xfrm>
                <a:off x="2729" y="3212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0" name="Rectangle 918"/>
              <p:cNvSpPr>
                <a:spLocks noChangeArrowheads="1"/>
              </p:cNvSpPr>
              <p:nvPr/>
            </p:nvSpPr>
            <p:spPr bwMode="auto">
              <a:xfrm>
                <a:off x="2729" y="3210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1" name="Rectangle 919"/>
              <p:cNvSpPr>
                <a:spLocks noChangeArrowheads="1"/>
              </p:cNvSpPr>
              <p:nvPr/>
            </p:nvSpPr>
            <p:spPr bwMode="auto">
              <a:xfrm>
                <a:off x="2733" y="321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2" name="Rectangle 920"/>
              <p:cNvSpPr>
                <a:spLocks noChangeArrowheads="1"/>
              </p:cNvSpPr>
              <p:nvPr/>
            </p:nvSpPr>
            <p:spPr bwMode="auto">
              <a:xfrm>
                <a:off x="2733" y="3212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3" name="Rectangle 921"/>
              <p:cNvSpPr>
                <a:spLocks noChangeArrowheads="1"/>
              </p:cNvSpPr>
              <p:nvPr/>
            </p:nvSpPr>
            <p:spPr bwMode="auto">
              <a:xfrm>
                <a:off x="2755" y="321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4" name="Rectangle 922"/>
              <p:cNvSpPr>
                <a:spLocks noChangeArrowheads="1"/>
              </p:cNvSpPr>
              <p:nvPr/>
            </p:nvSpPr>
            <p:spPr bwMode="auto">
              <a:xfrm>
                <a:off x="2755" y="3212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5" name="Rectangle 923"/>
              <p:cNvSpPr>
                <a:spLocks noChangeArrowheads="1"/>
              </p:cNvSpPr>
              <p:nvPr/>
            </p:nvSpPr>
            <p:spPr bwMode="auto">
              <a:xfrm>
                <a:off x="2757" y="3212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6" name="Rectangle 924"/>
              <p:cNvSpPr>
                <a:spLocks noChangeArrowheads="1"/>
              </p:cNvSpPr>
              <p:nvPr/>
            </p:nvSpPr>
            <p:spPr bwMode="auto">
              <a:xfrm>
                <a:off x="2757" y="321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7" name="Rectangle 925"/>
              <p:cNvSpPr>
                <a:spLocks noChangeArrowheads="1"/>
              </p:cNvSpPr>
              <p:nvPr/>
            </p:nvSpPr>
            <p:spPr bwMode="auto">
              <a:xfrm>
                <a:off x="2779" y="3214"/>
                <a:ext cx="1" cy="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8" name="Rectangle 926"/>
              <p:cNvSpPr>
                <a:spLocks noChangeArrowheads="1"/>
              </p:cNvSpPr>
              <p:nvPr/>
            </p:nvSpPr>
            <p:spPr bwMode="auto">
              <a:xfrm>
                <a:off x="2685" y="3236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299" name="Rectangle 927"/>
              <p:cNvSpPr>
                <a:spLocks noChangeArrowheads="1"/>
              </p:cNvSpPr>
              <p:nvPr/>
            </p:nvSpPr>
            <p:spPr bwMode="auto">
              <a:xfrm>
                <a:off x="2735" y="3236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0" name="Rectangle 928"/>
              <p:cNvSpPr>
                <a:spLocks noChangeArrowheads="1"/>
              </p:cNvSpPr>
              <p:nvPr/>
            </p:nvSpPr>
            <p:spPr bwMode="auto">
              <a:xfrm>
                <a:off x="2709" y="3236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1" name="Freeform 929"/>
              <p:cNvSpPr>
                <a:spLocks/>
              </p:cNvSpPr>
              <p:nvPr/>
            </p:nvSpPr>
            <p:spPr bwMode="auto">
              <a:xfrm>
                <a:off x="2671" y="3234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0 w 10"/>
                  <a:gd name="T3" fmla="*/ 0 h 2"/>
                  <a:gd name="T4" fmla="*/ 0 w 10"/>
                  <a:gd name="T5" fmla="*/ 0 h 2"/>
                  <a:gd name="T6" fmla="*/ 0 w 10"/>
                  <a:gd name="T7" fmla="*/ 2 h 2"/>
                  <a:gd name="T8" fmla="*/ 10 w 10"/>
                  <a:gd name="T9" fmla="*/ 2 h 2"/>
                  <a:gd name="T10" fmla="*/ 10 w 1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2" name="Rectangle 930"/>
              <p:cNvSpPr>
                <a:spLocks noChangeArrowheads="1"/>
              </p:cNvSpPr>
              <p:nvPr/>
            </p:nvSpPr>
            <p:spPr bwMode="auto">
              <a:xfrm>
                <a:off x="2735" y="323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3" name="Freeform 931"/>
              <p:cNvSpPr>
                <a:spLocks/>
              </p:cNvSpPr>
              <p:nvPr/>
            </p:nvSpPr>
            <p:spPr bwMode="auto">
              <a:xfrm>
                <a:off x="2783" y="3236"/>
                <a:ext cx="20" cy="2"/>
              </a:xfrm>
              <a:custGeom>
                <a:avLst/>
                <a:gdLst>
                  <a:gd name="T0" fmla="*/ 0 w 20"/>
                  <a:gd name="T1" fmla="*/ 2 h 2"/>
                  <a:gd name="T2" fmla="*/ 20 w 20"/>
                  <a:gd name="T3" fmla="*/ 2 h 2"/>
                  <a:gd name="T4" fmla="*/ 20 w 20"/>
                  <a:gd name="T5" fmla="*/ 2 h 2"/>
                  <a:gd name="T6" fmla="*/ 18 w 20"/>
                  <a:gd name="T7" fmla="*/ 0 h 2"/>
                  <a:gd name="T8" fmla="*/ 0 w 20"/>
                  <a:gd name="T9" fmla="*/ 0 h 2"/>
                  <a:gd name="T10" fmla="*/ 0 w 20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">
                    <a:moveTo>
                      <a:pt x="0" y="2"/>
                    </a:move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4" name="Freeform 932"/>
              <p:cNvSpPr>
                <a:spLocks/>
              </p:cNvSpPr>
              <p:nvPr/>
            </p:nvSpPr>
            <p:spPr bwMode="auto">
              <a:xfrm>
                <a:off x="2671" y="3236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0 w 10"/>
                  <a:gd name="T3" fmla="*/ 0 h 2"/>
                  <a:gd name="T4" fmla="*/ 0 w 10"/>
                  <a:gd name="T5" fmla="*/ 0 h 2"/>
                  <a:gd name="T6" fmla="*/ 0 w 10"/>
                  <a:gd name="T7" fmla="*/ 2 h 2"/>
                  <a:gd name="T8" fmla="*/ 10 w 10"/>
                  <a:gd name="T9" fmla="*/ 2 h 2"/>
                  <a:gd name="T10" fmla="*/ 10 w 1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5" name="Rectangle 933"/>
              <p:cNvSpPr>
                <a:spLocks noChangeArrowheads="1"/>
              </p:cNvSpPr>
              <p:nvPr/>
            </p:nvSpPr>
            <p:spPr bwMode="auto">
              <a:xfrm>
                <a:off x="2759" y="323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6" name="Rectangle 934"/>
              <p:cNvSpPr>
                <a:spLocks noChangeArrowheads="1"/>
              </p:cNvSpPr>
              <p:nvPr/>
            </p:nvSpPr>
            <p:spPr bwMode="auto">
              <a:xfrm>
                <a:off x="2709" y="323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7" name="Freeform 935"/>
              <p:cNvSpPr>
                <a:spLocks/>
              </p:cNvSpPr>
              <p:nvPr/>
            </p:nvSpPr>
            <p:spPr bwMode="auto">
              <a:xfrm>
                <a:off x="2783" y="3234"/>
                <a:ext cx="18" cy="2"/>
              </a:xfrm>
              <a:custGeom>
                <a:avLst/>
                <a:gdLst>
                  <a:gd name="T0" fmla="*/ 0 w 18"/>
                  <a:gd name="T1" fmla="*/ 2 h 2"/>
                  <a:gd name="T2" fmla="*/ 18 w 18"/>
                  <a:gd name="T3" fmla="*/ 2 h 2"/>
                  <a:gd name="T4" fmla="*/ 18 w 18"/>
                  <a:gd name="T5" fmla="*/ 2 h 2"/>
                  <a:gd name="T6" fmla="*/ 16 w 18"/>
                  <a:gd name="T7" fmla="*/ 0 h 2"/>
                  <a:gd name="T8" fmla="*/ 0 w 18"/>
                  <a:gd name="T9" fmla="*/ 0 h 2"/>
                  <a:gd name="T10" fmla="*/ 0 w 18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">
                    <a:moveTo>
                      <a:pt x="0" y="2"/>
                    </a:move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8" name="Rectangle 936"/>
              <p:cNvSpPr>
                <a:spLocks noChangeArrowheads="1"/>
              </p:cNvSpPr>
              <p:nvPr/>
            </p:nvSpPr>
            <p:spPr bwMode="auto">
              <a:xfrm>
                <a:off x="2685" y="323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09" name="Rectangle 937"/>
              <p:cNvSpPr>
                <a:spLocks noChangeArrowheads="1"/>
              </p:cNvSpPr>
              <p:nvPr/>
            </p:nvSpPr>
            <p:spPr bwMode="auto">
              <a:xfrm>
                <a:off x="2759" y="3236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0" name="Rectangle 938"/>
              <p:cNvSpPr>
                <a:spLocks noChangeArrowheads="1"/>
              </p:cNvSpPr>
              <p:nvPr/>
            </p:nvSpPr>
            <p:spPr bwMode="auto">
              <a:xfrm>
                <a:off x="2683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1" name="Rectangle 939"/>
              <p:cNvSpPr>
                <a:spLocks noChangeArrowheads="1"/>
              </p:cNvSpPr>
              <p:nvPr/>
            </p:nvSpPr>
            <p:spPr bwMode="auto">
              <a:xfrm>
                <a:off x="2681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2" name="Rectangle 940"/>
              <p:cNvSpPr>
                <a:spLocks noChangeArrowheads="1"/>
              </p:cNvSpPr>
              <p:nvPr/>
            </p:nvSpPr>
            <p:spPr bwMode="auto">
              <a:xfrm>
                <a:off x="2683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3" name="Rectangle 941"/>
              <p:cNvSpPr>
                <a:spLocks noChangeArrowheads="1"/>
              </p:cNvSpPr>
              <p:nvPr/>
            </p:nvSpPr>
            <p:spPr bwMode="auto">
              <a:xfrm>
                <a:off x="2681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4" name="Rectangle 942"/>
              <p:cNvSpPr>
                <a:spLocks noChangeArrowheads="1"/>
              </p:cNvSpPr>
              <p:nvPr/>
            </p:nvSpPr>
            <p:spPr bwMode="auto">
              <a:xfrm>
                <a:off x="2705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5" name="Rectangle 943"/>
              <p:cNvSpPr>
                <a:spLocks noChangeArrowheads="1"/>
              </p:cNvSpPr>
              <p:nvPr/>
            </p:nvSpPr>
            <p:spPr bwMode="auto">
              <a:xfrm>
                <a:off x="2707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6" name="Rectangle 944"/>
              <p:cNvSpPr>
                <a:spLocks noChangeArrowheads="1"/>
              </p:cNvSpPr>
              <p:nvPr/>
            </p:nvSpPr>
            <p:spPr bwMode="auto">
              <a:xfrm>
                <a:off x="2707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7" name="Rectangle 945"/>
              <p:cNvSpPr>
                <a:spLocks noChangeArrowheads="1"/>
              </p:cNvSpPr>
              <p:nvPr/>
            </p:nvSpPr>
            <p:spPr bwMode="auto">
              <a:xfrm>
                <a:off x="2705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8" name="Rectangle 946"/>
              <p:cNvSpPr>
                <a:spLocks noChangeArrowheads="1"/>
              </p:cNvSpPr>
              <p:nvPr/>
            </p:nvSpPr>
            <p:spPr bwMode="auto">
              <a:xfrm>
                <a:off x="2733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19" name="Rectangle 947"/>
              <p:cNvSpPr>
                <a:spLocks noChangeArrowheads="1"/>
              </p:cNvSpPr>
              <p:nvPr/>
            </p:nvSpPr>
            <p:spPr bwMode="auto">
              <a:xfrm>
                <a:off x="2729" y="3234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0" name="Rectangle 948"/>
              <p:cNvSpPr>
                <a:spLocks noChangeArrowheads="1"/>
              </p:cNvSpPr>
              <p:nvPr/>
            </p:nvSpPr>
            <p:spPr bwMode="auto">
              <a:xfrm>
                <a:off x="2729" y="3236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1" name="Rectangle 949"/>
              <p:cNvSpPr>
                <a:spLocks noChangeArrowheads="1"/>
              </p:cNvSpPr>
              <p:nvPr/>
            </p:nvSpPr>
            <p:spPr bwMode="auto">
              <a:xfrm>
                <a:off x="2733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2" name="Rectangle 950"/>
              <p:cNvSpPr>
                <a:spLocks noChangeArrowheads="1"/>
              </p:cNvSpPr>
              <p:nvPr/>
            </p:nvSpPr>
            <p:spPr bwMode="auto">
              <a:xfrm>
                <a:off x="2757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3" name="Rectangle 951"/>
              <p:cNvSpPr>
                <a:spLocks noChangeArrowheads="1"/>
              </p:cNvSpPr>
              <p:nvPr/>
            </p:nvSpPr>
            <p:spPr bwMode="auto">
              <a:xfrm>
                <a:off x="2757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4" name="Rectangle 952"/>
              <p:cNvSpPr>
                <a:spLocks noChangeArrowheads="1"/>
              </p:cNvSpPr>
              <p:nvPr/>
            </p:nvSpPr>
            <p:spPr bwMode="auto">
              <a:xfrm>
                <a:off x="2755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5" name="Rectangle 953"/>
              <p:cNvSpPr>
                <a:spLocks noChangeArrowheads="1"/>
              </p:cNvSpPr>
              <p:nvPr/>
            </p:nvSpPr>
            <p:spPr bwMode="auto">
              <a:xfrm>
                <a:off x="2755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6" name="Rectangle 954"/>
              <p:cNvSpPr>
                <a:spLocks noChangeArrowheads="1"/>
              </p:cNvSpPr>
              <p:nvPr/>
            </p:nvSpPr>
            <p:spPr bwMode="auto">
              <a:xfrm>
                <a:off x="2781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7" name="Rectangle 955"/>
              <p:cNvSpPr>
                <a:spLocks noChangeArrowheads="1"/>
              </p:cNvSpPr>
              <p:nvPr/>
            </p:nvSpPr>
            <p:spPr bwMode="auto">
              <a:xfrm>
                <a:off x="2781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8" name="Rectangle 956"/>
              <p:cNvSpPr>
                <a:spLocks noChangeArrowheads="1"/>
              </p:cNvSpPr>
              <p:nvPr/>
            </p:nvSpPr>
            <p:spPr bwMode="auto">
              <a:xfrm>
                <a:off x="2779" y="3236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29" name="Rectangle 957"/>
              <p:cNvSpPr>
                <a:spLocks noChangeArrowheads="1"/>
              </p:cNvSpPr>
              <p:nvPr/>
            </p:nvSpPr>
            <p:spPr bwMode="auto">
              <a:xfrm>
                <a:off x="2779" y="323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0" name="Freeform 958"/>
              <p:cNvSpPr>
                <a:spLocks/>
              </p:cNvSpPr>
              <p:nvPr/>
            </p:nvSpPr>
            <p:spPr bwMode="auto">
              <a:xfrm>
                <a:off x="2807" y="3258"/>
                <a:ext cx="8" cy="2"/>
              </a:xfrm>
              <a:custGeom>
                <a:avLst/>
                <a:gdLst>
                  <a:gd name="T0" fmla="*/ 0 w 8"/>
                  <a:gd name="T1" fmla="*/ 2 h 2"/>
                  <a:gd name="T2" fmla="*/ 8 w 8"/>
                  <a:gd name="T3" fmla="*/ 2 h 2"/>
                  <a:gd name="T4" fmla="*/ 8 w 8"/>
                  <a:gd name="T5" fmla="*/ 2 h 2"/>
                  <a:gd name="T6" fmla="*/ 6 w 8"/>
                  <a:gd name="T7" fmla="*/ 0 h 2"/>
                  <a:gd name="T8" fmla="*/ 0 w 8"/>
                  <a:gd name="T9" fmla="*/ 0 h 2"/>
                  <a:gd name="T10" fmla="*/ 0 w 8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">
                    <a:moveTo>
                      <a:pt x="0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1" name="Freeform 959"/>
              <p:cNvSpPr>
                <a:spLocks/>
              </p:cNvSpPr>
              <p:nvPr/>
            </p:nvSpPr>
            <p:spPr bwMode="auto">
              <a:xfrm>
                <a:off x="2807" y="3260"/>
                <a:ext cx="8" cy="2"/>
              </a:xfrm>
              <a:custGeom>
                <a:avLst/>
                <a:gdLst>
                  <a:gd name="T0" fmla="*/ 0 w 8"/>
                  <a:gd name="T1" fmla="*/ 2 h 2"/>
                  <a:gd name="T2" fmla="*/ 8 w 8"/>
                  <a:gd name="T3" fmla="*/ 2 h 2"/>
                  <a:gd name="T4" fmla="*/ 8 w 8"/>
                  <a:gd name="T5" fmla="*/ 2 h 2"/>
                  <a:gd name="T6" fmla="*/ 8 w 8"/>
                  <a:gd name="T7" fmla="*/ 0 h 2"/>
                  <a:gd name="T8" fmla="*/ 0 w 8"/>
                  <a:gd name="T9" fmla="*/ 0 h 2"/>
                  <a:gd name="T10" fmla="*/ 0 w 8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">
                    <a:moveTo>
                      <a:pt x="0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2" name="Freeform 960"/>
              <p:cNvSpPr>
                <a:spLocks/>
              </p:cNvSpPr>
              <p:nvPr/>
            </p:nvSpPr>
            <p:spPr bwMode="auto">
              <a:xfrm>
                <a:off x="2669" y="3260"/>
                <a:ext cx="12" cy="2"/>
              </a:xfrm>
              <a:custGeom>
                <a:avLst/>
                <a:gdLst>
                  <a:gd name="T0" fmla="*/ 12 w 12"/>
                  <a:gd name="T1" fmla="*/ 0 h 2"/>
                  <a:gd name="T2" fmla="*/ 0 w 12"/>
                  <a:gd name="T3" fmla="*/ 0 h 2"/>
                  <a:gd name="T4" fmla="*/ 0 w 12"/>
                  <a:gd name="T5" fmla="*/ 0 h 2"/>
                  <a:gd name="T6" fmla="*/ 0 w 12"/>
                  <a:gd name="T7" fmla="*/ 2 h 2"/>
                  <a:gd name="T8" fmla="*/ 12 w 12"/>
                  <a:gd name="T9" fmla="*/ 2 h 2"/>
                  <a:gd name="T10" fmla="*/ 12 w 1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3" name="Rectangle 961"/>
              <p:cNvSpPr>
                <a:spLocks noChangeArrowheads="1"/>
              </p:cNvSpPr>
              <p:nvPr/>
            </p:nvSpPr>
            <p:spPr bwMode="auto">
              <a:xfrm>
                <a:off x="2735" y="326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4" name="Rectangle 962"/>
              <p:cNvSpPr>
                <a:spLocks noChangeArrowheads="1"/>
              </p:cNvSpPr>
              <p:nvPr/>
            </p:nvSpPr>
            <p:spPr bwMode="auto">
              <a:xfrm>
                <a:off x="2685" y="325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5" name="Freeform 963"/>
              <p:cNvSpPr>
                <a:spLocks/>
              </p:cNvSpPr>
              <p:nvPr/>
            </p:nvSpPr>
            <p:spPr bwMode="auto">
              <a:xfrm>
                <a:off x="2669" y="3258"/>
                <a:ext cx="12" cy="2"/>
              </a:xfrm>
              <a:custGeom>
                <a:avLst/>
                <a:gdLst>
                  <a:gd name="T0" fmla="*/ 12 w 12"/>
                  <a:gd name="T1" fmla="*/ 0 h 2"/>
                  <a:gd name="T2" fmla="*/ 0 w 12"/>
                  <a:gd name="T3" fmla="*/ 0 h 2"/>
                  <a:gd name="T4" fmla="*/ 0 w 12"/>
                  <a:gd name="T5" fmla="*/ 0 h 2"/>
                  <a:gd name="T6" fmla="*/ 0 w 12"/>
                  <a:gd name="T7" fmla="*/ 2 h 2"/>
                  <a:gd name="T8" fmla="*/ 12 w 12"/>
                  <a:gd name="T9" fmla="*/ 2 h 2"/>
                  <a:gd name="T10" fmla="*/ 12 w 1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6" name="Rectangle 964"/>
              <p:cNvSpPr>
                <a:spLocks noChangeArrowheads="1"/>
              </p:cNvSpPr>
              <p:nvPr/>
            </p:nvSpPr>
            <p:spPr bwMode="auto">
              <a:xfrm>
                <a:off x="2735" y="325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7" name="Rectangle 965"/>
              <p:cNvSpPr>
                <a:spLocks noChangeArrowheads="1"/>
              </p:cNvSpPr>
              <p:nvPr/>
            </p:nvSpPr>
            <p:spPr bwMode="auto">
              <a:xfrm>
                <a:off x="2783" y="325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8" name="Rectangle 966"/>
              <p:cNvSpPr>
                <a:spLocks noChangeArrowheads="1"/>
              </p:cNvSpPr>
              <p:nvPr/>
            </p:nvSpPr>
            <p:spPr bwMode="auto">
              <a:xfrm>
                <a:off x="2783" y="326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39" name="Rectangle 967"/>
              <p:cNvSpPr>
                <a:spLocks noChangeArrowheads="1"/>
              </p:cNvSpPr>
              <p:nvPr/>
            </p:nvSpPr>
            <p:spPr bwMode="auto">
              <a:xfrm>
                <a:off x="2759" y="326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0" name="Rectangle 968"/>
              <p:cNvSpPr>
                <a:spLocks noChangeArrowheads="1"/>
              </p:cNvSpPr>
              <p:nvPr/>
            </p:nvSpPr>
            <p:spPr bwMode="auto">
              <a:xfrm>
                <a:off x="2759" y="325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1" name="Rectangle 969"/>
              <p:cNvSpPr>
                <a:spLocks noChangeArrowheads="1"/>
              </p:cNvSpPr>
              <p:nvPr/>
            </p:nvSpPr>
            <p:spPr bwMode="auto">
              <a:xfrm>
                <a:off x="2685" y="326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2" name="Rectangle 970"/>
              <p:cNvSpPr>
                <a:spLocks noChangeArrowheads="1"/>
              </p:cNvSpPr>
              <p:nvPr/>
            </p:nvSpPr>
            <p:spPr bwMode="auto">
              <a:xfrm>
                <a:off x="2709" y="3260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3" name="Rectangle 971"/>
              <p:cNvSpPr>
                <a:spLocks noChangeArrowheads="1"/>
              </p:cNvSpPr>
              <p:nvPr/>
            </p:nvSpPr>
            <p:spPr bwMode="auto">
              <a:xfrm>
                <a:off x="2709" y="325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4" name="Rectangle 972"/>
              <p:cNvSpPr>
                <a:spLocks noChangeArrowheads="1"/>
              </p:cNvSpPr>
              <p:nvPr/>
            </p:nvSpPr>
            <p:spPr bwMode="auto">
              <a:xfrm>
                <a:off x="2681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5" name="Rectangle 973"/>
              <p:cNvSpPr>
                <a:spLocks noChangeArrowheads="1"/>
              </p:cNvSpPr>
              <p:nvPr/>
            </p:nvSpPr>
            <p:spPr bwMode="auto">
              <a:xfrm>
                <a:off x="2683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6" name="Rectangle 974"/>
              <p:cNvSpPr>
                <a:spLocks noChangeArrowheads="1"/>
              </p:cNvSpPr>
              <p:nvPr/>
            </p:nvSpPr>
            <p:spPr bwMode="auto">
              <a:xfrm>
                <a:off x="2683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7" name="Rectangle 975"/>
              <p:cNvSpPr>
                <a:spLocks noChangeArrowheads="1"/>
              </p:cNvSpPr>
              <p:nvPr/>
            </p:nvSpPr>
            <p:spPr bwMode="auto">
              <a:xfrm>
                <a:off x="2681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8" name="Rectangle 976"/>
              <p:cNvSpPr>
                <a:spLocks noChangeArrowheads="1"/>
              </p:cNvSpPr>
              <p:nvPr/>
            </p:nvSpPr>
            <p:spPr bwMode="auto">
              <a:xfrm>
                <a:off x="2705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49" name="Rectangle 977"/>
              <p:cNvSpPr>
                <a:spLocks noChangeArrowheads="1"/>
              </p:cNvSpPr>
              <p:nvPr/>
            </p:nvSpPr>
            <p:spPr bwMode="auto">
              <a:xfrm>
                <a:off x="2707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0" name="Rectangle 978"/>
              <p:cNvSpPr>
                <a:spLocks noChangeArrowheads="1"/>
              </p:cNvSpPr>
              <p:nvPr/>
            </p:nvSpPr>
            <p:spPr bwMode="auto">
              <a:xfrm>
                <a:off x="2705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1" name="Rectangle 979"/>
              <p:cNvSpPr>
                <a:spLocks noChangeArrowheads="1"/>
              </p:cNvSpPr>
              <p:nvPr/>
            </p:nvSpPr>
            <p:spPr bwMode="auto">
              <a:xfrm>
                <a:off x="2707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2" name="Rectangle 980"/>
              <p:cNvSpPr>
                <a:spLocks noChangeArrowheads="1"/>
              </p:cNvSpPr>
              <p:nvPr/>
            </p:nvSpPr>
            <p:spPr bwMode="auto">
              <a:xfrm>
                <a:off x="2729" y="3258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3" name="Rectangle 981"/>
              <p:cNvSpPr>
                <a:spLocks noChangeArrowheads="1"/>
              </p:cNvSpPr>
              <p:nvPr/>
            </p:nvSpPr>
            <p:spPr bwMode="auto">
              <a:xfrm>
                <a:off x="2733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4" name="Rectangle 982"/>
              <p:cNvSpPr>
                <a:spLocks noChangeArrowheads="1"/>
              </p:cNvSpPr>
              <p:nvPr/>
            </p:nvSpPr>
            <p:spPr bwMode="auto">
              <a:xfrm>
                <a:off x="2733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5" name="Rectangle 983"/>
              <p:cNvSpPr>
                <a:spLocks noChangeArrowheads="1"/>
              </p:cNvSpPr>
              <p:nvPr/>
            </p:nvSpPr>
            <p:spPr bwMode="auto">
              <a:xfrm>
                <a:off x="2729" y="3260"/>
                <a:ext cx="4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6" name="Rectangle 984"/>
              <p:cNvSpPr>
                <a:spLocks noChangeArrowheads="1"/>
              </p:cNvSpPr>
              <p:nvPr/>
            </p:nvSpPr>
            <p:spPr bwMode="auto">
              <a:xfrm>
                <a:off x="2755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7" name="Rectangle 985"/>
              <p:cNvSpPr>
                <a:spLocks noChangeArrowheads="1"/>
              </p:cNvSpPr>
              <p:nvPr/>
            </p:nvSpPr>
            <p:spPr bwMode="auto">
              <a:xfrm>
                <a:off x="2755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8" name="Rectangle 986"/>
              <p:cNvSpPr>
                <a:spLocks noChangeArrowheads="1"/>
              </p:cNvSpPr>
              <p:nvPr/>
            </p:nvSpPr>
            <p:spPr bwMode="auto">
              <a:xfrm>
                <a:off x="2757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59" name="Rectangle 987"/>
              <p:cNvSpPr>
                <a:spLocks noChangeArrowheads="1"/>
              </p:cNvSpPr>
              <p:nvPr/>
            </p:nvSpPr>
            <p:spPr bwMode="auto">
              <a:xfrm>
                <a:off x="2757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0" name="Rectangle 988"/>
              <p:cNvSpPr>
                <a:spLocks noChangeArrowheads="1"/>
              </p:cNvSpPr>
              <p:nvPr/>
            </p:nvSpPr>
            <p:spPr bwMode="auto">
              <a:xfrm>
                <a:off x="2779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1" name="Rectangle 989"/>
              <p:cNvSpPr>
                <a:spLocks noChangeArrowheads="1"/>
              </p:cNvSpPr>
              <p:nvPr/>
            </p:nvSpPr>
            <p:spPr bwMode="auto">
              <a:xfrm>
                <a:off x="2781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2" name="Rectangle 990"/>
              <p:cNvSpPr>
                <a:spLocks noChangeArrowheads="1"/>
              </p:cNvSpPr>
              <p:nvPr/>
            </p:nvSpPr>
            <p:spPr bwMode="auto">
              <a:xfrm>
                <a:off x="2781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3" name="Rectangle 991"/>
              <p:cNvSpPr>
                <a:spLocks noChangeArrowheads="1"/>
              </p:cNvSpPr>
              <p:nvPr/>
            </p:nvSpPr>
            <p:spPr bwMode="auto">
              <a:xfrm>
                <a:off x="2779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4" name="Rectangle 992"/>
              <p:cNvSpPr>
                <a:spLocks noChangeArrowheads="1"/>
              </p:cNvSpPr>
              <p:nvPr/>
            </p:nvSpPr>
            <p:spPr bwMode="auto">
              <a:xfrm>
                <a:off x="2805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5" name="Rectangle 993"/>
              <p:cNvSpPr>
                <a:spLocks noChangeArrowheads="1"/>
              </p:cNvSpPr>
              <p:nvPr/>
            </p:nvSpPr>
            <p:spPr bwMode="auto">
              <a:xfrm>
                <a:off x="2803" y="3260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6" name="Rectangle 994"/>
              <p:cNvSpPr>
                <a:spLocks noChangeArrowheads="1"/>
              </p:cNvSpPr>
              <p:nvPr/>
            </p:nvSpPr>
            <p:spPr bwMode="auto">
              <a:xfrm>
                <a:off x="2805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7" name="Rectangle 995"/>
              <p:cNvSpPr>
                <a:spLocks noChangeArrowheads="1"/>
              </p:cNvSpPr>
              <p:nvPr/>
            </p:nvSpPr>
            <p:spPr bwMode="auto">
              <a:xfrm>
                <a:off x="2803" y="3258"/>
                <a:ext cx="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8" name="Rectangle 996"/>
              <p:cNvSpPr>
                <a:spLocks noChangeArrowheads="1"/>
              </p:cNvSpPr>
              <p:nvPr/>
            </p:nvSpPr>
            <p:spPr bwMode="auto">
              <a:xfrm>
                <a:off x="2709" y="328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69" name="Rectangle 997"/>
              <p:cNvSpPr>
                <a:spLocks noChangeArrowheads="1"/>
              </p:cNvSpPr>
              <p:nvPr/>
            </p:nvSpPr>
            <p:spPr bwMode="auto">
              <a:xfrm>
                <a:off x="2735" y="328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0" name="Rectangle 998"/>
              <p:cNvSpPr>
                <a:spLocks noChangeArrowheads="1"/>
              </p:cNvSpPr>
              <p:nvPr/>
            </p:nvSpPr>
            <p:spPr bwMode="auto">
              <a:xfrm>
                <a:off x="2783" y="328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1" name="Freeform 999"/>
              <p:cNvSpPr>
                <a:spLocks/>
              </p:cNvSpPr>
              <p:nvPr/>
            </p:nvSpPr>
            <p:spPr bwMode="auto">
              <a:xfrm>
                <a:off x="2807" y="3282"/>
                <a:ext cx="12" cy="2"/>
              </a:xfrm>
              <a:custGeom>
                <a:avLst/>
                <a:gdLst>
                  <a:gd name="T0" fmla="*/ 0 w 12"/>
                  <a:gd name="T1" fmla="*/ 2 h 2"/>
                  <a:gd name="T2" fmla="*/ 12 w 12"/>
                  <a:gd name="T3" fmla="*/ 2 h 2"/>
                  <a:gd name="T4" fmla="*/ 12 w 12"/>
                  <a:gd name="T5" fmla="*/ 2 h 2"/>
                  <a:gd name="T6" fmla="*/ 12 w 12"/>
                  <a:gd name="T7" fmla="*/ 0 h 2"/>
                  <a:gd name="T8" fmla="*/ 0 w 12"/>
                  <a:gd name="T9" fmla="*/ 0 h 2"/>
                  <a:gd name="T10" fmla="*/ 0 w 1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">
                    <a:moveTo>
                      <a:pt x="0" y="2"/>
                    </a:moveTo>
                    <a:lnTo>
                      <a:pt x="12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2" name="Freeform 1000"/>
              <p:cNvSpPr>
                <a:spLocks/>
              </p:cNvSpPr>
              <p:nvPr/>
            </p:nvSpPr>
            <p:spPr bwMode="auto">
              <a:xfrm>
                <a:off x="2807" y="3284"/>
                <a:ext cx="14" cy="2"/>
              </a:xfrm>
              <a:custGeom>
                <a:avLst/>
                <a:gdLst>
                  <a:gd name="T0" fmla="*/ 0 w 14"/>
                  <a:gd name="T1" fmla="*/ 2 h 2"/>
                  <a:gd name="T2" fmla="*/ 14 w 14"/>
                  <a:gd name="T3" fmla="*/ 2 h 2"/>
                  <a:gd name="T4" fmla="*/ 14 w 14"/>
                  <a:gd name="T5" fmla="*/ 2 h 2"/>
                  <a:gd name="T6" fmla="*/ 12 w 14"/>
                  <a:gd name="T7" fmla="*/ 0 h 2"/>
                  <a:gd name="T8" fmla="*/ 0 w 14"/>
                  <a:gd name="T9" fmla="*/ 0 h 2"/>
                  <a:gd name="T10" fmla="*/ 0 w 1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">
                    <a:moveTo>
                      <a:pt x="0" y="2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3" name="Rectangle 1001"/>
              <p:cNvSpPr>
                <a:spLocks noChangeArrowheads="1"/>
              </p:cNvSpPr>
              <p:nvPr/>
            </p:nvSpPr>
            <p:spPr bwMode="auto">
              <a:xfrm>
                <a:off x="2783" y="328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4" name="Rectangle 1002"/>
              <p:cNvSpPr>
                <a:spLocks noChangeArrowheads="1"/>
              </p:cNvSpPr>
              <p:nvPr/>
            </p:nvSpPr>
            <p:spPr bwMode="auto">
              <a:xfrm>
                <a:off x="2685" y="3284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5" name="Rectangle 1003"/>
              <p:cNvSpPr>
                <a:spLocks noChangeArrowheads="1"/>
              </p:cNvSpPr>
              <p:nvPr/>
            </p:nvSpPr>
            <p:spPr bwMode="auto">
              <a:xfrm>
                <a:off x="2685" y="328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6" name="Rectangle 1004"/>
              <p:cNvSpPr>
                <a:spLocks noChangeArrowheads="1"/>
              </p:cNvSpPr>
              <p:nvPr/>
            </p:nvSpPr>
            <p:spPr bwMode="auto">
              <a:xfrm>
                <a:off x="2709" y="328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7" name="Rectangle 1005"/>
              <p:cNvSpPr>
                <a:spLocks noChangeArrowheads="1"/>
              </p:cNvSpPr>
              <p:nvPr/>
            </p:nvSpPr>
            <p:spPr bwMode="auto">
              <a:xfrm>
                <a:off x="2759" y="328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8" name="Freeform 1006"/>
              <p:cNvSpPr>
                <a:spLocks/>
              </p:cNvSpPr>
              <p:nvPr/>
            </p:nvSpPr>
            <p:spPr bwMode="auto">
              <a:xfrm>
                <a:off x="2673" y="3284"/>
                <a:ext cx="8" cy="2"/>
              </a:xfrm>
              <a:custGeom>
                <a:avLst/>
                <a:gdLst>
                  <a:gd name="T0" fmla="*/ 8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 w 8"/>
                  <a:gd name="T7" fmla="*/ 2 h 2"/>
                  <a:gd name="T8" fmla="*/ 8 w 8"/>
                  <a:gd name="T9" fmla="*/ 2 h 2"/>
                  <a:gd name="T10" fmla="*/ 8 w 8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79" name="Freeform 1007"/>
              <p:cNvSpPr>
                <a:spLocks/>
              </p:cNvSpPr>
              <p:nvPr/>
            </p:nvSpPr>
            <p:spPr bwMode="auto">
              <a:xfrm>
                <a:off x="2673" y="3282"/>
                <a:ext cx="8" cy="2"/>
              </a:xfrm>
              <a:custGeom>
                <a:avLst/>
                <a:gdLst>
                  <a:gd name="T0" fmla="*/ 8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0 w 8"/>
                  <a:gd name="T7" fmla="*/ 2 h 2"/>
                  <a:gd name="T8" fmla="*/ 8 w 8"/>
                  <a:gd name="T9" fmla="*/ 2 h 2"/>
                  <a:gd name="T10" fmla="*/ 8 w 8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2380" name="Rectangle 1008"/>
              <p:cNvSpPr>
                <a:spLocks noChangeArrowheads="1"/>
              </p:cNvSpPr>
              <p:nvPr/>
            </p:nvSpPr>
            <p:spPr bwMode="auto">
              <a:xfrm>
                <a:off x="2735" y="3282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</p:grpSp>
        <p:sp>
          <p:nvSpPr>
            <p:cNvPr id="2048" name="Rectangle 1010"/>
            <p:cNvSpPr>
              <a:spLocks noChangeArrowheads="1"/>
            </p:cNvSpPr>
            <p:nvPr/>
          </p:nvSpPr>
          <p:spPr bwMode="auto">
            <a:xfrm>
              <a:off x="4379913" y="5213350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49" name="Rectangle 1011"/>
            <p:cNvSpPr>
              <a:spLocks noChangeArrowheads="1"/>
            </p:cNvSpPr>
            <p:nvPr/>
          </p:nvSpPr>
          <p:spPr bwMode="auto">
            <a:xfrm>
              <a:off x="4259263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0" name="Rectangle 1012"/>
            <p:cNvSpPr>
              <a:spLocks noChangeArrowheads="1"/>
            </p:cNvSpPr>
            <p:nvPr/>
          </p:nvSpPr>
          <p:spPr bwMode="auto">
            <a:xfrm>
              <a:off x="425608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1" name="Rectangle 1013"/>
            <p:cNvSpPr>
              <a:spLocks noChangeArrowheads="1"/>
            </p:cNvSpPr>
            <p:nvPr/>
          </p:nvSpPr>
          <p:spPr bwMode="auto">
            <a:xfrm>
              <a:off x="425608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2" name="Rectangle 1014"/>
            <p:cNvSpPr>
              <a:spLocks noChangeArrowheads="1"/>
            </p:cNvSpPr>
            <p:nvPr/>
          </p:nvSpPr>
          <p:spPr bwMode="auto">
            <a:xfrm>
              <a:off x="4259263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3" name="Rectangle 1015"/>
            <p:cNvSpPr>
              <a:spLocks noChangeArrowheads="1"/>
            </p:cNvSpPr>
            <p:nvPr/>
          </p:nvSpPr>
          <p:spPr bwMode="auto">
            <a:xfrm>
              <a:off x="4297363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4" name="Rectangle 1016"/>
            <p:cNvSpPr>
              <a:spLocks noChangeArrowheads="1"/>
            </p:cNvSpPr>
            <p:nvPr/>
          </p:nvSpPr>
          <p:spPr bwMode="auto">
            <a:xfrm>
              <a:off x="429418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5" name="Rectangle 1017"/>
            <p:cNvSpPr>
              <a:spLocks noChangeArrowheads="1"/>
            </p:cNvSpPr>
            <p:nvPr/>
          </p:nvSpPr>
          <p:spPr bwMode="auto">
            <a:xfrm>
              <a:off x="4297363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6" name="Rectangle 1018"/>
            <p:cNvSpPr>
              <a:spLocks noChangeArrowheads="1"/>
            </p:cNvSpPr>
            <p:nvPr/>
          </p:nvSpPr>
          <p:spPr bwMode="auto">
            <a:xfrm>
              <a:off x="429418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7" name="Rectangle 1019"/>
            <p:cNvSpPr>
              <a:spLocks noChangeArrowheads="1"/>
            </p:cNvSpPr>
            <p:nvPr/>
          </p:nvSpPr>
          <p:spPr bwMode="auto">
            <a:xfrm>
              <a:off x="4332288" y="5210175"/>
              <a:ext cx="63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8" name="Rectangle 1020"/>
            <p:cNvSpPr>
              <a:spLocks noChangeArrowheads="1"/>
            </p:cNvSpPr>
            <p:nvPr/>
          </p:nvSpPr>
          <p:spPr bwMode="auto">
            <a:xfrm>
              <a:off x="4332288" y="5213350"/>
              <a:ext cx="63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59" name="Rectangle 1021"/>
            <p:cNvSpPr>
              <a:spLocks noChangeArrowheads="1"/>
            </p:cNvSpPr>
            <p:nvPr/>
          </p:nvSpPr>
          <p:spPr bwMode="auto">
            <a:xfrm>
              <a:off x="433863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0" name="Rectangle 1022"/>
            <p:cNvSpPr>
              <a:spLocks noChangeArrowheads="1"/>
            </p:cNvSpPr>
            <p:nvPr/>
          </p:nvSpPr>
          <p:spPr bwMode="auto">
            <a:xfrm>
              <a:off x="433863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1" name="Rectangle 1023"/>
            <p:cNvSpPr>
              <a:spLocks noChangeArrowheads="1"/>
            </p:cNvSpPr>
            <p:nvPr/>
          </p:nvSpPr>
          <p:spPr bwMode="auto">
            <a:xfrm>
              <a:off x="4373563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2" name="Rectangle 1024"/>
            <p:cNvSpPr>
              <a:spLocks noChangeArrowheads="1"/>
            </p:cNvSpPr>
            <p:nvPr/>
          </p:nvSpPr>
          <p:spPr bwMode="auto">
            <a:xfrm>
              <a:off x="437673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3" name="Rectangle 1025"/>
            <p:cNvSpPr>
              <a:spLocks noChangeArrowheads="1"/>
            </p:cNvSpPr>
            <p:nvPr/>
          </p:nvSpPr>
          <p:spPr bwMode="auto">
            <a:xfrm>
              <a:off x="437673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4" name="Rectangle 1026"/>
            <p:cNvSpPr>
              <a:spLocks noChangeArrowheads="1"/>
            </p:cNvSpPr>
            <p:nvPr/>
          </p:nvSpPr>
          <p:spPr bwMode="auto">
            <a:xfrm>
              <a:off x="4373563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5" name="Rectangle 1027"/>
            <p:cNvSpPr>
              <a:spLocks noChangeArrowheads="1"/>
            </p:cNvSpPr>
            <p:nvPr/>
          </p:nvSpPr>
          <p:spPr bwMode="auto">
            <a:xfrm>
              <a:off x="4411663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6" name="Rectangle 1028"/>
            <p:cNvSpPr>
              <a:spLocks noChangeArrowheads="1"/>
            </p:cNvSpPr>
            <p:nvPr/>
          </p:nvSpPr>
          <p:spPr bwMode="auto">
            <a:xfrm>
              <a:off x="4411663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7" name="Rectangle 1029"/>
            <p:cNvSpPr>
              <a:spLocks noChangeArrowheads="1"/>
            </p:cNvSpPr>
            <p:nvPr/>
          </p:nvSpPr>
          <p:spPr bwMode="auto">
            <a:xfrm>
              <a:off x="441483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8" name="Rectangle 1030"/>
            <p:cNvSpPr>
              <a:spLocks noChangeArrowheads="1"/>
            </p:cNvSpPr>
            <p:nvPr/>
          </p:nvSpPr>
          <p:spPr bwMode="auto">
            <a:xfrm>
              <a:off x="441483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69" name="Rectangle 1031"/>
            <p:cNvSpPr>
              <a:spLocks noChangeArrowheads="1"/>
            </p:cNvSpPr>
            <p:nvPr/>
          </p:nvSpPr>
          <p:spPr bwMode="auto">
            <a:xfrm>
              <a:off x="4452938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0" name="Rectangle 1032"/>
            <p:cNvSpPr>
              <a:spLocks noChangeArrowheads="1"/>
            </p:cNvSpPr>
            <p:nvPr/>
          </p:nvSpPr>
          <p:spPr bwMode="auto">
            <a:xfrm>
              <a:off x="4452938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1" name="Rectangle 1033"/>
            <p:cNvSpPr>
              <a:spLocks noChangeArrowheads="1"/>
            </p:cNvSpPr>
            <p:nvPr/>
          </p:nvSpPr>
          <p:spPr bwMode="auto">
            <a:xfrm>
              <a:off x="4449763" y="52133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2" name="Rectangle 1034"/>
            <p:cNvSpPr>
              <a:spLocks noChangeArrowheads="1"/>
            </p:cNvSpPr>
            <p:nvPr/>
          </p:nvSpPr>
          <p:spPr bwMode="auto">
            <a:xfrm>
              <a:off x="4449763" y="52101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3" name="Freeform 1035"/>
            <p:cNvSpPr>
              <a:spLocks/>
            </p:cNvSpPr>
            <p:nvPr/>
          </p:nvSpPr>
          <p:spPr bwMode="auto">
            <a:xfrm>
              <a:off x="4265613" y="5254625"/>
              <a:ext cx="28575" cy="3175"/>
            </a:xfrm>
            <a:custGeom>
              <a:avLst/>
              <a:gdLst>
                <a:gd name="T0" fmla="*/ 18 w 18"/>
                <a:gd name="T1" fmla="*/ 0 h 2"/>
                <a:gd name="T2" fmla="*/ 0 w 18"/>
                <a:gd name="T3" fmla="*/ 0 h 2"/>
                <a:gd name="T4" fmla="*/ 0 w 18"/>
                <a:gd name="T5" fmla="*/ 0 h 2"/>
                <a:gd name="T6" fmla="*/ 2 w 18"/>
                <a:gd name="T7" fmla="*/ 2 h 2"/>
                <a:gd name="T8" fmla="*/ 18 w 18"/>
                <a:gd name="T9" fmla="*/ 2 h 2"/>
                <a:gd name="T10" fmla="*/ 18 w 1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1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4" name="Freeform 1036"/>
            <p:cNvSpPr>
              <a:spLocks/>
            </p:cNvSpPr>
            <p:nvPr/>
          </p:nvSpPr>
          <p:spPr bwMode="auto">
            <a:xfrm>
              <a:off x="4262438" y="5248275"/>
              <a:ext cx="31750" cy="6350"/>
            </a:xfrm>
            <a:custGeom>
              <a:avLst/>
              <a:gdLst>
                <a:gd name="T0" fmla="*/ 20 w 20"/>
                <a:gd name="T1" fmla="*/ 0 h 4"/>
                <a:gd name="T2" fmla="*/ 0 w 20"/>
                <a:gd name="T3" fmla="*/ 0 h 4"/>
                <a:gd name="T4" fmla="*/ 0 w 20"/>
                <a:gd name="T5" fmla="*/ 0 h 4"/>
                <a:gd name="T6" fmla="*/ 0 w 20"/>
                <a:gd name="T7" fmla="*/ 0 h 4"/>
                <a:gd name="T8" fmla="*/ 2 w 20"/>
                <a:gd name="T9" fmla="*/ 4 h 4"/>
                <a:gd name="T10" fmla="*/ 20 w 20"/>
                <a:gd name="T11" fmla="*/ 4 h 4"/>
                <a:gd name="T12" fmla="*/ 20 w 2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2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5" name="Rectangle 1037"/>
            <p:cNvSpPr>
              <a:spLocks noChangeArrowheads="1"/>
            </p:cNvSpPr>
            <p:nvPr/>
          </p:nvSpPr>
          <p:spPr bwMode="auto">
            <a:xfrm>
              <a:off x="4341813" y="52546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6" name="Freeform 1038"/>
            <p:cNvSpPr>
              <a:spLocks/>
            </p:cNvSpPr>
            <p:nvPr/>
          </p:nvSpPr>
          <p:spPr bwMode="auto">
            <a:xfrm>
              <a:off x="4456113" y="5248275"/>
              <a:ext cx="15875" cy="6350"/>
            </a:xfrm>
            <a:custGeom>
              <a:avLst/>
              <a:gdLst>
                <a:gd name="T0" fmla="*/ 0 w 10"/>
                <a:gd name="T1" fmla="*/ 4 h 4"/>
                <a:gd name="T2" fmla="*/ 10 w 10"/>
                <a:gd name="T3" fmla="*/ 4 h 4"/>
                <a:gd name="T4" fmla="*/ 10 w 10"/>
                <a:gd name="T5" fmla="*/ 4 h 4"/>
                <a:gd name="T6" fmla="*/ 10 w 10"/>
                <a:gd name="T7" fmla="*/ 0 h 4"/>
                <a:gd name="T8" fmla="*/ 0 w 10"/>
                <a:gd name="T9" fmla="*/ 0 h 4"/>
                <a:gd name="T10" fmla="*/ 0 w 10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7" name="Rectangle 1039"/>
            <p:cNvSpPr>
              <a:spLocks noChangeArrowheads="1"/>
            </p:cNvSpPr>
            <p:nvPr/>
          </p:nvSpPr>
          <p:spPr bwMode="auto">
            <a:xfrm>
              <a:off x="4379913" y="52546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8" name="Freeform 1040"/>
            <p:cNvSpPr>
              <a:spLocks/>
            </p:cNvSpPr>
            <p:nvPr/>
          </p:nvSpPr>
          <p:spPr bwMode="auto">
            <a:xfrm>
              <a:off x="4456113" y="5254625"/>
              <a:ext cx="15875" cy="3175"/>
            </a:xfrm>
            <a:custGeom>
              <a:avLst/>
              <a:gdLst>
                <a:gd name="T0" fmla="*/ 0 w 10"/>
                <a:gd name="T1" fmla="*/ 2 h 2"/>
                <a:gd name="T2" fmla="*/ 10 w 10"/>
                <a:gd name="T3" fmla="*/ 2 h 2"/>
                <a:gd name="T4" fmla="*/ 10 w 10"/>
                <a:gd name="T5" fmla="*/ 2 h 2"/>
                <a:gd name="T6" fmla="*/ 10 w 10"/>
                <a:gd name="T7" fmla="*/ 0 h 2"/>
                <a:gd name="T8" fmla="*/ 0 w 10"/>
                <a:gd name="T9" fmla="*/ 0 h 2"/>
                <a:gd name="T10" fmla="*/ 0 w 10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79" name="Rectangle 1041"/>
            <p:cNvSpPr>
              <a:spLocks noChangeArrowheads="1"/>
            </p:cNvSpPr>
            <p:nvPr/>
          </p:nvSpPr>
          <p:spPr bwMode="auto">
            <a:xfrm>
              <a:off x="4300538" y="52546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0" name="Rectangle 1042"/>
            <p:cNvSpPr>
              <a:spLocks noChangeArrowheads="1"/>
            </p:cNvSpPr>
            <p:nvPr/>
          </p:nvSpPr>
          <p:spPr bwMode="auto">
            <a:xfrm>
              <a:off x="4418013" y="5248275"/>
              <a:ext cx="3175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1" name="Rectangle 1043"/>
            <p:cNvSpPr>
              <a:spLocks noChangeArrowheads="1"/>
            </p:cNvSpPr>
            <p:nvPr/>
          </p:nvSpPr>
          <p:spPr bwMode="auto">
            <a:xfrm>
              <a:off x="4300538" y="5248275"/>
              <a:ext cx="3175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2" name="Rectangle 1044"/>
            <p:cNvSpPr>
              <a:spLocks noChangeArrowheads="1"/>
            </p:cNvSpPr>
            <p:nvPr/>
          </p:nvSpPr>
          <p:spPr bwMode="auto">
            <a:xfrm>
              <a:off x="4418013" y="52546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3" name="Rectangle 1045"/>
            <p:cNvSpPr>
              <a:spLocks noChangeArrowheads="1"/>
            </p:cNvSpPr>
            <p:nvPr/>
          </p:nvSpPr>
          <p:spPr bwMode="auto">
            <a:xfrm>
              <a:off x="4341813" y="5248275"/>
              <a:ext cx="3175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4" name="Rectangle 1046"/>
            <p:cNvSpPr>
              <a:spLocks noChangeArrowheads="1"/>
            </p:cNvSpPr>
            <p:nvPr/>
          </p:nvSpPr>
          <p:spPr bwMode="auto">
            <a:xfrm>
              <a:off x="4379913" y="5248275"/>
              <a:ext cx="3175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5" name="Rectangle 1047"/>
            <p:cNvSpPr>
              <a:spLocks noChangeArrowheads="1"/>
            </p:cNvSpPr>
            <p:nvPr/>
          </p:nvSpPr>
          <p:spPr bwMode="auto">
            <a:xfrm>
              <a:off x="4262438" y="524827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6" name="Rectangle 1048"/>
            <p:cNvSpPr>
              <a:spLocks noChangeArrowheads="1"/>
            </p:cNvSpPr>
            <p:nvPr/>
          </p:nvSpPr>
          <p:spPr bwMode="auto">
            <a:xfrm>
              <a:off x="429418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7" name="Rectangle 1049"/>
            <p:cNvSpPr>
              <a:spLocks noChangeArrowheads="1"/>
            </p:cNvSpPr>
            <p:nvPr/>
          </p:nvSpPr>
          <p:spPr bwMode="auto">
            <a:xfrm>
              <a:off x="4294188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8" name="Rectangle 1050"/>
            <p:cNvSpPr>
              <a:spLocks noChangeArrowheads="1"/>
            </p:cNvSpPr>
            <p:nvPr/>
          </p:nvSpPr>
          <p:spPr bwMode="auto">
            <a:xfrm>
              <a:off x="4297363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89" name="Rectangle 1051"/>
            <p:cNvSpPr>
              <a:spLocks noChangeArrowheads="1"/>
            </p:cNvSpPr>
            <p:nvPr/>
          </p:nvSpPr>
          <p:spPr bwMode="auto">
            <a:xfrm>
              <a:off x="4297363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0" name="Rectangle 1052"/>
            <p:cNvSpPr>
              <a:spLocks noChangeArrowheads="1"/>
            </p:cNvSpPr>
            <p:nvPr/>
          </p:nvSpPr>
          <p:spPr bwMode="auto">
            <a:xfrm>
              <a:off x="4332288" y="5248275"/>
              <a:ext cx="635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1" name="Rectangle 1053"/>
            <p:cNvSpPr>
              <a:spLocks noChangeArrowheads="1"/>
            </p:cNvSpPr>
            <p:nvPr/>
          </p:nvSpPr>
          <p:spPr bwMode="auto">
            <a:xfrm>
              <a:off x="433863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2" name="Rectangle 1054"/>
            <p:cNvSpPr>
              <a:spLocks noChangeArrowheads="1"/>
            </p:cNvSpPr>
            <p:nvPr/>
          </p:nvSpPr>
          <p:spPr bwMode="auto">
            <a:xfrm>
              <a:off x="4338638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3" name="Rectangle 1055"/>
            <p:cNvSpPr>
              <a:spLocks noChangeArrowheads="1"/>
            </p:cNvSpPr>
            <p:nvPr/>
          </p:nvSpPr>
          <p:spPr bwMode="auto">
            <a:xfrm>
              <a:off x="4332288" y="5254625"/>
              <a:ext cx="63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4" name="Rectangle 1056"/>
            <p:cNvSpPr>
              <a:spLocks noChangeArrowheads="1"/>
            </p:cNvSpPr>
            <p:nvPr/>
          </p:nvSpPr>
          <p:spPr bwMode="auto">
            <a:xfrm>
              <a:off x="4376738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5" name="Rectangle 1057"/>
            <p:cNvSpPr>
              <a:spLocks noChangeArrowheads="1"/>
            </p:cNvSpPr>
            <p:nvPr/>
          </p:nvSpPr>
          <p:spPr bwMode="auto">
            <a:xfrm>
              <a:off x="437673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6" name="Rectangle 1058"/>
            <p:cNvSpPr>
              <a:spLocks noChangeArrowheads="1"/>
            </p:cNvSpPr>
            <p:nvPr/>
          </p:nvSpPr>
          <p:spPr bwMode="auto">
            <a:xfrm>
              <a:off x="4373563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7" name="Rectangle 1059"/>
            <p:cNvSpPr>
              <a:spLocks noChangeArrowheads="1"/>
            </p:cNvSpPr>
            <p:nvPr/>
          </p:nvSpPr>
          <p:spPr bwMode="auto">
            <a:xfrm>
              <a:off x="4373563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8" name="Rectangle 1060"/>
            <p:cNvSpPr>
              <a:spLocks noChangeArrowheads="1"/>
            </p:cNvSpPr>
            <p:nvPr/>
          </p:nvSpPr>
          <p:spPr bwMode="auto">
            <a:xfrm>
              <a:off x="4414838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099" name="Rectangle 1061"/>
            <p:cNvSpPr>
              <a:spLocks noChangeArrowheads="1"/>
            </p:cNvSpPr>
            <p:nvPr/>
          </p:nvSpPr>
          <p:spPr bwMode="auto">
            <a:xfrm>
              <a:off x="4411663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0" name="Rectangle 1062"/>
            <p:cNvSpPr>
              <a:spLocks noChangeArrowheads="1"/>
            </p:cNvSpPr>
            <p:nvPr/>
          </p:nvSpPr>
          <p:spPr bwMode="auto">
            <a:xfrm>
              <a:off x="4411663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1" name="Rectangle 1063"/>
            <p:cNvSpPr>
              <a:spLocks noChangeArrowheads="1"/>
            </p:cNvSpPr>
            <p:nvPr/>
          </p:nvSpPr>
          <p:spPr bwMode="auto">
            <a:xfrm>
              <a:off x="441483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2" name="Rectangle 1064"/>
            <p:cNvSpPr>
              <a:spLocks noChangeArrowheads="1"/>
            </p:cNvSpPr>
            <p:nvPr/>
          </p:nvSpPr>
          <p:spPr bwMode="auto">
            <a:xfrm>
              <a:off x="445293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3" name="Rectangle 1065"/>
            <p:cNvSpPr>
              <a:spLocks noChangeArrowheads="1"/>
            </p:cNvSpPr>
            <p:nvPr/>
          </p:nvSpPr>
          <p:spPr bwMode="auto">
            <a:xfrm>
              <a:off x="4452938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4" name="Rectangle 1066"/>
            <p:cNvSpPr>
              <a:spLocks noChangeArrowheads="1"/>
            </p:cNvSpPr>
            <p:nvPr/>
          </p:nvSpPr>
          <p:spPr bwMode="auto">
            <a:xfrm>
              <a:off x="4449763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5" name="Rectangle 1067"/>
            <p:cNvSpPr>
              <a:spLocks noChangeArrowheads="1"/>
            </p:cNvSpPr>
            <p:nvPr/>
          </p:nvSpPr>
          <p:spPr bwMode="auto">
            <a:xfrm>
              <a:off x="4449763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6" name="Freeform 1068"/>
            <p:cNvSpPr>
              <a:spLocks/>
            </p:cNvSpPr>
            <p:nvPr/>
          </p:nvSpPr>
          <p:spPr bwMode="auto">
            <a:xfrm>
              <a:off x="4418013" y="5292725"/>
              <a:ext cx="28575" cy="3175"/>
            </a:xfrm>
            <a:custGeom>
              <a:avLst/>
              <a:gdLst>
                <a:gd name="T0" fmla="*/ 0 w 18"/>
                <a:gd name="T1" fmla="*/ 0 h 2"/>
                <a:gd name="T2" fmla="*/ 0 w 18"/>
                <a:gd name="T3" fmla="*/ 2 h 2"/>
                <a:gd name="T4" fmla="*/ 16 w 18"/>
                <a:gd name="T5" fmla="*/ 2 h 2"/>
                <a:gd name="T6" fmla="*/ 16 w 18"/>
                <a:gd name="T7" fmla="*/ 2 h 2"/>
                <a:gd name="T8" fmla="*/ 18 w 18"/>
                <a:gd name="T9" fmla="*/ 0 h 2"/>
                <a:gd name="T10" fmla="*/ 0 w 1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">
                  <a:moveTo>
                    <a:pt x="0" y="0"/>
                  </a:moveTo>
                  <a:lnTo>
                    <a:pt x="0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7" name="Rectangle 1069"/>
            <p:cNvSpPr>
              <a:spLocks noChangeArrowheads="1"/>
            </p:cNvSpPr>
            <p:nvPr/>
          </p:nvSpPr>
          <p:spPr bwMode="auto">
            <a:xfrm>
              <a:off x="4341813" y="5289550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8" name="Freeform 1070"/>
            <p:cNvSpPr>
              <a:spLocks/>
            </p:cNvSpPr>
            <p:nvPr/>
          </p:nvSpPr>
          <p:spPr bwMode="auto">
            <a:xfrm>
              <a:off x="4306888" y="5292725"/>
              <a:ext cx="25400" cy="3175"/>
            </a:xfrm>
            <a:custGeom>
              <a:avLst/>
              <a:gdLst>
                <a:gd name="T0" fmla="*/ 16 w 16"/>
                <a:gd name="T1" fmla="*/ 0 h 2"/>
                <a:gd name="T2" fmla="*/ 0 w 16"/>
                <a:gd name="T3" fmla="*/ 0 h 2"/>
                <a:gd name="T4" fmla="*/ 0 w 16"/>
                <a:gd name="T5" fmla="*/ 0 h 2"/>
                <a:gd name="T6" fmla="*/ 4 w 16"/>
                <a:gd name="T7" fmla="*/ 2 h 2"/>
                <a:gd name="T8" fmla="*/ 16 w 16"/>
                <a:gd name="T9" fmla="*/ 2 h 2"/>
                <a:gd name="T10" fmla="*/ 16 w 1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09" name="Rectangle 1071"/>
            <p:cNvSpPr>
              <a:spLocks noChangeArrowheads="1"/>
            </p:cNvSpPr>
            <p:nvPr/>
          </p:nvSpPr>
          <p:spPr bwMode="auto">
            <a:xfrm>
              <a:off x="4379913" y="52927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0" name="Rectangle 1072"/>
            <p:cNvSpPr>
              <a:spLocks noChangeArrowheads="1"/>
            </p:cNvSpPr>
            <p:nvPr/>
          </p:nvSpPr>
          <p:spPr bwMode="auto">
            <a:xfrm>
              <a:off x="4379913" y="5289550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1" name="Freeform 1073"/>
            <p:cNvSpPr>
              <a:spLocks/>
            </p:cNvSpPr>
            <p:nvPr/>
          </p:nvSpPr>
          <p:spPr bwMode="auto">
            <a:xfrm>
              <a:off x="4300538" y="5289550"/>
              <a:ext cx="31750" cy="3175"/>
            </a:xfrm>
            <a:custGeom>
              <a:avLst/>
              <a:gdLst>
                <a:gd name="T0" fmla="*/ 0 w 20"/>
                <a:gd name="T1" fmla="*/ 0 h 2"/>
                <a:gd name="T2" fmla="*/ 0 w 20"/>
                <a:gd name="T3" fmla="*/ 0 h 2"/>
                <a:gd name="T4" fmla="*/ 4 w 20"/>
                <a:gd name="T5" fmla="*/ 2 h 2"/>
                <a:gd name="T6" fmla="*/ 20 w 20"/>
                <a:gd name="T7" fmla="*/ 2 h 2"/>
                <a:gd name="T8" fmla="*/ 20 w 20"/>
                <a:gd name="T9" fmla="*/ 0 h 2"/>
                <a:gd name="T10" fmla="*/ 0 w 2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2" name="Rectangle 1074"/>
            <p:cNvSpPr>
              <a:spLocks noChangeArrowheads="1"/>
            </p:cNvSpPr>
            <p:nvPr/>
          </p:nvSpPr>
          <p:spPr bwMode="auto">
            <a:xfrm>
              <a:off x="4341813" y="5292725"/>
              <a:ext cx="317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3" name="Freeform 1075"/>
            <p:cNvSpPr>
              <a:spLocks/>
            </p:cNvSpPr>
            <p:nvPr/>
          </p:nvSpPr>
          <p:spPr bwMode="auto">
            <a:xfrm>
              <a:off x="4418013" y="5289550"/>
              <a:ext cx="31750" cy="3175"/>
            </a:xfrm>
            <a:custGeom>
              <a:avLst/>
              <a:gdLst>
                <a:gd name="T0" fmla="*/ 20 w 20"/>
                <a:gd name="T1" fmla="*/ 0 h 2"/>
                <a:gd name="T2" fmla="*/ 0 w 20"/>
                <a:gd name="T3" fmla="*/ 0 h 2"/>
                <a:gd name="T4" fmla="*/ 0 w 20"/>
                <a:gd name="T5" fmla="*/ 2 h 2"/>
                <a:gd name="T6" fmla="*/ 18 w 20"/>
                <a:gd name="T7" fmla="*/ 2 h 2"/>
                <a:gd name="T8" fmla="*/ 18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2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4" name="Rectangle 1076"/>
            <p:cNvSpPr>
              <a:spLocks noChangeArrowheads="1"/>
            </p:cNvSpPr>
            <p:nvPr/>
          </p:nvSpPr>
          <p:spPr bwMode="auto">
            <a:xfrm>
              <a:off x="4338638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5" name="Rectangle 1077"/>
            <p:cNvSpPr>
              <a:spLocks noChangeArrowheads="1"/>
            </p:cNvSpPr>
            <p:nvPr/>
          </p:nvSpPr>
          <p:spPr bwMode="auto">
            <a:xfrm>
              <a:off x="4338638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6" name="Rectangle 1078"/>
            <p:cNvSpPr>
              <a:spLocks noChangeArrowheads="1"/>
            </p:cNvSpPr>
            <p:nvPr/>
          </p:nvSpPr>
          <p:spPr bwMode="auto">
            <a:xfrm>
              <a:off x="4332288" y="5292725"/>
              <a:ext cx="63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7" name="Rectangle 1079"/>
            <p:cNvSpPr>
              <a:spLocks noChangeArrowheads="1"/>
            </p:cNvSpPr>
            <p:nvPr/>
          </p:nvSpPr>
          <p:spPr bwMode="auto">
            <a:xfrm>
              <a:off x="4332288" y="5289550"/>
              <a:ext cx="6350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8" name="Rectangle 1080"/>
            <p:cNvSpPr>
              <a:spLocks noChangeArrowheads="1"/>
            </p:cNvSpPr>
            <p:nvPr/>
          </p:nvSpPr>
          <p:spPr bwMode="auto">
            <a:xfrm>
              <a:off x="4376738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19" name="Rectangle 1081"/>
            <p:cNvSpPr>
              <a:spLocks noChangeArrowheads="1"/>
            </p:cNvSpPr>
            <p:nvPr/>
          </p:nvSpPr>
          <p:spPr bwMode="auto">
            <a:xfrm>
              <a:off x="4376738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0" name="Rectangle 1082"/>
            <p:cNvSpPr>
              <a:spLocks noChangeArrowheads="1"/>
            </p:cNvSpPr>
            <p:nvPr/>
          </p:nvSpPr>
          <p:spPr bwMode="auto">
            <a:xfrm>
              <a:off x="4373563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1" name="Rectangle 1083"/>
            <p:cNvSpPr>
              <a:spLocks noChangeArrowheads="1"/>
            </p:cNvSpPr>
            <p:nvPr/>
          </p:nvSpPr>
          <p:spPr bwMode="auto">
            <a:xfrm>
              <a:off x="4373563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2" name="Rectangle 1084"/>
            <p:cNvSpPr>
              <a:spLocks noChangeArrowheads="1"/>
            </p:cNvSpPr>
            <p:nvPr/>
          </p:nvSpPr>
          <p:spPr bwMode="auto">
            <a:xfrm>
              <a:off x="4411663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3" name="Rectangle 1085"/>
            <p:cNvSpPr>
              <a:spLocks noChangeArrowheads="1"/>
            </p:cNvSpPr>
            <p:nvPr/>
          </p:nvSpPr>
          <p:spPr bwMode="auto">
            <a:xfrm>
              <a:off x="4411663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4" name="Rectangle 1086"/>
            <p:cNvSpPr>
              <a:spLocks noChangeArrowheads="1"/>
            </p:cNvSpPr>
            <p:nvPr/>
          </p:nvSpPr>
          <p:spPr bwMode="auto">
            <a:xfrm>
              <a:off x="4414838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5" name="Rectangle 1087"/>
            <p:cNvSpPr>
              <a:spLocks noChangeArrowheads="1"/>
            </p:cNvSpPr>
            <p:nvPr/>
          </p:nvSpPr>
          <p:spPr bwMode="auto">
            <a:xfrm>
              <a:off x="4414838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6" name="Freeform 1088"/>
            <p:cNvSpPr>
              <a:spLocks/>
            </p:cNvSpPr>
            <p:nvPr/>
          </p:nvSpPr>
          <p:spPr bwMode="auto">
            <a:xfrm>
              <a:off x="4449763" y="5289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7" name="Rectangle 1089"/>
            <p:cNvSpPr>
              <a:spLocks noChangeArrowheads="1"/>
            </p:cNvSpPr>
            <p:nvPr/>
          </p:nvSpPr>
          <p:spPr bwMode="auto">
            <a:xfrm>
              <a:off x="4300538" y="5289550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8" name="Freeform 1090"/>
            <p:cNvSpPr>
              <a:spLocks/>
            </p:cNvSpPr>
            <p:nvPr/>
          </p:nvSpPr>
          <p:spPr bwMode="auto">
            <a:xfrm>
              <a:off x="4449763" y="5140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29" name="Freeform 1091"/>
            <p:cNvSpPr>
              <a:spLocks/>
            </p:cNvSpPr>
            <p:nvPr/>
          </p:nvSpPr>
          <p:spPr bwMode="auto">
            <a:xfrm>
              <a:off x="4259263" y="524510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0" name="Freeform 1092"/>
            <p:cNvSpPr>
              <a:spLocks/>
            </p:cNvSpPr>
            <p:nvPr/>
          </p:nvSpPr>
          <p:spPr bwMode="auto">
            <a:xfrm>
              <a:off x="4259263" y="5102225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1" name="Freeform 1093"/>
            <p:cNvSpPr>
              <a:spLocks/>
            </p:cNvSpPr>
            <p:nvPr/>
          </p:nvSpPr>
          <p:spPr bwMode="auto">
            <a:xfrm>
              <a:off x="4256088" y="5238750"/>
              <a:ext cx="3175" cy="9525"/>
            </a:xfrm>
            <a:custGeom>
              <a:avLst/>
              <a:gdLst>
                <a:gd name="T0" fmla="*/ 2 w 2"/>
                <a:gd name="T1" fmla="*/ 4 h 6"/>
                <a:gd name="T2" fmla="*/ 2 w 2"/>
                <a:gd name="T3" fmla="*/ 4 h 6"/>
                <a:gd name="T4" fmla="*/ 0 w 2"/>
                <a:gd name="T5" fmla="*/ 0 h 6"/>
                <a:gd name="T6" fmla="*/ 0 w 2"/>
                <a:gd name="T7" fmla="*/ 6 h 6"/>
                <a:gd name="T8" fmla="*/ 2 w 2"/>
                <a:gd name="T9" fmla="*/ 6 h 6"/>
                <a:gd name="T10" fmla="*/ 2 w 2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2" y="4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2" name="Freeform 1094"/>
            <p:cNvSpPr>
              <a:spLocks/>
            </p:cNvSpPr>
            <p:nvPr/>
          </p:nvSpPr>
          <p:spPr bwMode="auto">
            <a:xfrm>
              <a:off x="4256088" y="5102225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0 h 4"/>
                <a:gd name="T10" fmla="*/ 2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3" name="Freeform 1095"/>
            <p:cNvSpPr>
              <a:spLocks/>
            </p:cNvSpPr>
            <p:nvPr/>
          </p:nvSpPr>
          <p:spPr bwMode="auto">
            <a:xfrm>
              <a:off x="4297363" y="5286375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4" name="Freeform 1096"/>
            <p:cNvSpPr>
              <a:spLocks/>
            </p:cNvSpPr>
            <p:nvPr/>
          </p:nvSpPr>
          <p:spPr bwMode="auto">
            <a:xfrm>
              <a:off x="4294188" y="5283200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4 h 4"/>
                <a:gd name="T6" fmla="*/ 2 w 2"/>
                <a:gd name="T7" fmla="*/ 2 h 4"/>
                <a:gd name="T8" fmla="*/ 2 w 2"/>
                <a:gd name="T9" fmla="*/ 2 h 4"/>
                <a:gd name="T10" fmla="*/ 0 w 2"/>
                <a:gd name="T11" fmla="*/ 0 h 4"/>
                <a:gd name="T12" fmla="*/ 0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5" name="Freeform 1097"/>
            <p:cNvSpPr>
              <a:spLocks/>
            </p:cNvSpPr>
            <p:nvPr/>
          </p:nvSpPr>
          <p:spPr bwMode="auto">
            <a:xfrm>
              <a:off x="4414838" y="5102225"/>
              <a:ext cx="3175" cy="635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2 h 4"/>
                <a:gd name="T8" fmla="*/ 0 w 2"/>
                <a:gd name="T9" fmla="*/ 2 h 4"/>
                <a:gd name="T10" fmla="*/ 2 w 2"/>
                <a:gd name="T11" fmla="*/ 4 h 4"/>
                <a:gd name="T12" fmla="*/ 2 w 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6" name="Freeform 1098"/>
            <p:cNvSpPr>
              <a:spLocks/>
            </p:cNvSpPr>
            <p:nvPr/>
          </p:nvSpPr>
          <p:spPr bwMode="auto">
            <a:xfrm>
              <a:off x="4411663" y="5102225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7" name="Freeform 1099"/>
            <p:cNvSpPr>
              <a:spLocks/>
            </p:cNvSpPr>
            <p:nvPr/>
          </p:nvSpPr>
          <p:spPr bwMode="auto">
            <a:xfrm>
              <a:off x="4452938" y="5140325"/>
              <a:ext cx="3175" cy="9525"/>
            </a:xfrm>
            <a:custGeom>
              <a:avLst/>
              <a:gdLst>
                <a:gd name="T0" fmla="*/ 0 w 2"/>
                <a:gd name="T1" fmla="*/ 4 h 6"/>
                <a:gd name="T2" fmla="*/ 0 w 2"/>
                <a:gd name="T3" fmla="*/ 4 h 6"/>
                <a:gd name="T4" fmla="*/ 2 w 2"/>
                <a:gd name="T5" fmla="*/ 6 h 6"/>
                <a:gd name="T6" fmla="*/ 2 w 2"/>
                <a:gd name="T7" fmla="*/ 0 h 6"/>
                <a:gd name="T8" fmla="*/ 0 w 2"/>
                <a:gd name="T9" fmla="*/ 0 h 6"/>
                <a:gd name="T10" fmla="*/ 0 w 2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8" name="Freeform 1100"/>
            <p:cNvSpPr>
              <a:spLocks/>
            </p:cNvSpPr>
            <p:nvPr/>
          </p:nvSpPr>
          <p:spPr bwMode="auto">
            <a:xfrm>
              <a:off x="4449763" y="51403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39" name="Freeform 1101"/>
            <p:cNvSpPr>
              <a:spLocks/>
            </p:cNvSpPr>
            <p:nvPr/>
          </p:nvSpPr>
          <p:spPr bwMode="auto">
            <a:xfrm>
              <a:off x="4449763" y="5286375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0" name="Freeform 1102"/>
            <p:cNvSpPr>
              <a:spLocks/>
            </p:cNvSpPr>
            <p:nvPr/>
          </p:nvSpPr>
          <p:spPr bwMode="auto">
            <a:xfrm>
              <a:off x="4452938" y="5283200"/>
              <a:ext cx="3175" cy="6350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2 w 2"/>
                <a:gd name="T5" fmla="*/ 0 h 4"/>
                <a:gd name="T6" fmla="*/ 2 w 2"/>
                <a:gd name="T7" fmla="*/ 0 h 4"/>
                <a:gd name="T8" fmla="*/ 0 w 2"/>
                <a:gd name="T9" fmla="*/ 2 h 4"/>
                <a:gd name="T10" fmla="*/ 0 w 2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1" name="Freeform 1103"/>
            <p:cNvSpPr>
              <a:spLocks/>
            </p:cNvSpPr>
            <p:nvPr/>
          </p:nvSpPr>
          <p:spPr bwMode="auto">
            <a:xfrm>
              <a:off x="4402138" y="5095875"/>
              <a:ext cx="9525" cy="3175"/>
            </a:xfrm>
            <a:custGeom>
              <a:avLst/>
              <a:gdLst>
                <a:gd name="T0" fmla="*/ 6 w 6"/>
                <a:gd name="T1" fmla="*/ 2 h 2"/>
                <a:gd name="T2" fmla="*/ 6 w 6"/>
                <a:gd name="T3" fmla="*/ 0 h 2"/>
                <a:gd name="T4" fmla="*/ 0 w 6"/>
                <a:gd name="T5" fmla="*/ 0 h 2"/>
                <a:gd name="T6" fmla="*/ 0 w 6"/>
                <a:gd name="T7" fmla="*/ 0 h 2"/>
                <a:gd name="T8" fmla="*/ 2 w 6"/>
                <a:gd name="T9" fmla="*/ 2 h 2"/>
                <a:gd name="T10" fmla="*/ 6 w 6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2" name="Freeform 1104"/>
            <p:cNvSpPr>
              <a:spLocks/>
            </p:cNvSpPr>
            <p:nvPr/>
          </p:nvSpPr>
          <p:spPr bwMode="auto">
            <a:xfrm>
              <a:off x="4405313" y="5099050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4 w 4"/>
                <a:gd name="T7" fmla="*/ 2 h 2"/>
                <a:gd name="T8" fmla="*/ 4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3" name="Freeform 1105"/>
            <p:cNvSpPr>
              <a:spLocks/>
            </p:cNvSpPr>
            <p:nvPr/>
          </p:nvSpPr>
          <p:spPr bwMode="auto">
            <a:xfrm>
              <a:off x="4262438" y="5099050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  <a:gd name="T5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4" name="Freeform 1106"/>
            <p:cNvSpPr>
              <a:spLocks/>
            </p:cNvSpPr>
            <p:nvPr/>
          </p:nvSpPr>
          <p:spPr bwMode="auto">
            <a:xfrm>
              <a:off x="4262438" y="5095875"/>
              <a:ext cx="6350" cy="3175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  <a:gd name="T4" fmla="*/ 4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5" name="Rectangle 1107"/>
            <p:cNvSpPr>
              <a:spLocks noChangeArrowheads="1"/>
            </p:cNvSpPr>
            <p:nvPr/>
          </p:nvSpPr>
          <p:spPr bwMode="auto">
            <a:xfrm>
              <a:off x="4256088" y="50990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6" name="Rectangle 1108"/>
            <p:cNvSpPr>
              <a:spLocks noChangeArrowheads="1"/>
            </p:cNvSpPr>
            <p:nvPr/>
          </p:nvSpPr>
          <p:spPr bwMode="auto">
            <a:xfrm>
              <a:off x="4256088" y="50958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7" name="Rectangle 1109"/>
            <p:cNvSpPr>
              <a:spLocks noChangeArrowheads="1"/>
            </p:cNvSpPr>
            <p:nvPr/>
          </p:nvSpPr>
          <p:spPr bwMode="auto">
            <a:xfrm>
              <a:off x="4259263" y="50958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8" name="Freeform 1110"/>
            <p:cNvSpPr>
              <a:spLocks/>
            </p:cNvSpPr>
            <p:nvPr/>
          </p:nvSpPr>
          <p:spPr bwMode="auto">
            <a:xfrm>
              <a:off x="4259263" y="5099050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0 h 2"/>
                <a:gd name="T10" fmla="*/ 0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49" name="Freeform 1111"/>
            <p:cNvSpPr>
              <a:spLocks/>
            </p:cNvSpPr>
            <p:nvPr/>
          </p:nvSpPr>
          <p:spPr bwMode="auto">
            <a:xfrm>
              <a:off x="4411663" y="5099050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0" name="Rectangle 1112"/>
            <p:cNvSpPr>
              <a:spLocks noChangeArrowheads="1"/>
            </p:cNvSpPr>
            <p:nvPr/>
          </p:nvSpPr>
          <p:spPr bwMode="auto">
            <a:xfrm>
              <a:off x="4411663" y="50958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1" name="Rectangle 1113"/>
            <p:cNvSpPr>
              <a:spLocks noChangeArrowheads="1"/>
            </p:cNvSpPr>
            <p:nvPr/>
          </p:nvSpPr>
          <p:spPr bwMode="auto">
            <a:xfrm>
              <a:off x="4414838" y="50990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2" name="Rectangle 1114"/>
            <p:cNvSpPr>
              <a:spLocks noChangeArrowheads="1"/>
            </p:cNvSpPr>
            <p:nvPr/>
          </p:nvSpPr>
          <p:spPr bwMode="auto">
            <a:xfrm>
              <a:off x="4414838" y="50958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3" name="Freeform 1115"/>
            <p:cNvSpPr>
              <a:spLocks/>
            </p:cNvSpPr>
            <p:nvPr/>
          </p:nvSpPr>
          <p:spPr bwMode="auto">
            <a:xfrm>
              <a:off x="4443413" y="5133975"/>
              <a:ext cx="6350" cy="3175"/>
            </a:xfrm>
            <a:custGeom>
              <a:avLst/>
              <a:gdLst>
                <a:gd name="T0" fmla="*/ 2 w 4"/>
                <a:gd name="T1" fmla="*/ 2 h 2"/>
                <a:gd name="T2" fmla="*/ 4 w 4"/>
                <a:gd name="T3" fmla="*/ 2 h 2"/>
                <a:gd name="T4" fmla="*/ 4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2 w 4"/>
                <a:gd name="T11" fmla="*/ 2 h 2"/>
                <a:gd name="T12" fmla="*/ 2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4" name="Freeform 1116"/>
            <p:cNvSpPr>
              <a:spLocks/>
            </p:cNvSpPr>
            <p:nvPr/>
          </p:nvSpPr>
          <p:spPr bwMode="auto">
            <a:xfrm>
              <a:off x="4446588" y="5137150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2 w 2"/>
                <a:gd name="T11" fmla="*/ 2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5" name="Rectangle 1117"/>
            <p:cNvSpPr>
              <a:spLocks noChangeArrowheads="1"/>
            </p:cNvSpPr>
            <p:nvPr/>
          </p:nvSpPr>
          <p:spPr bwMode="auto">
            <a:xfrm>
              <a:off x="4449763" y="51339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6" name="Rectangle 1118"/>
            <p:cNvSpPr>
              <a:spLocks noChangeArrowheads="1"/>
            </p:cNvSpPr>
            <p:nvPr/>
          </p:nvSpPr>
          <p:spPr bwMode="auto">
            <a:xfrm>
              <a:off x="4452938" y="51371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7" name="Rectangle 1119"/>
            <p:cNvSpPr>
              <a:spLocks noChangeArrowheads="1"/>
            </p:cNvSpPr>
            <p:nvPr/>
          </p:nvSpPr>
          <p:spPr bwMode="auto">
            <a:xfrm>
              <a:off x="4452938" y="513397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8" name="Rectangle 1120"/>
            <p:cNvSpPr>
              <a:spLocks noChangeArrowheads="1"/>
            </p:cNvSpPr>
            <p:nvPr/>
          </p:nvSpPr>
          <p:spPr bwMode="auto">
            <a:xfrm>
              <a:off x="4449763" y="51371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59" name="Freeform 1121"/>
            <p:cNvSpPr>
              <a:spLocks/>
            </p:cNvSpPr>
            <p:nvPr/>
          </p:nvSpPr>
          <p:spPr bwMode="auto">
            <a:xfrm>
              <a:off x="4262438" y="524827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4 h 4"/>
                <a:gd name="T6" fmla="*/ 2 w 2"/>
                <a:gd name="T7" fmla="*/ 4 h 4"/>
                <a:gd name="T8" fmla="*/ 0 w 2"/>
                <a:gd name="T9" fmla="*/ 0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0" name="Freeform 1122"/>
            <p:cNvSpPr>
              <a:spLocks/>
            </p:cNvSpPr>
            <p:nvPr/>
          </p:nvSpPr>
          <p:spPr bwMode="auto">
            <a:xfrm>
              <a:off x="4262438" y="5254625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4 w 4"/>
                <a:gd name="T7" fmla="*/ 2 h 2"/>
                <a:gd name="T8" fmla="*/ 4 w 4"/>
                <a:gd name="T9" fmla="*/ 2 h 2"/>
                <a:gd name="T10" fmla="*/ 2 w 4"/>
                <a:gd name="T11" fmla="*/ 0 h 2"/>
                <a:gd name="T12" fmla="*/ 2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1" name="Rectangle 1123"/>
            <p:cNvSpPr>
              <a:spLocks noChangeArrowheads="1"/>
            </p:cNvSpPr>
            <p:nvPr/>
          </p:nvSpPr>
          <p:spPr bwMode="auto">
            <a:xfrm>
              <a:off x="4256088" y="5248275"/>
              <a:ext cx="317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2" name="Rectangle 1124"/>
            <p:cNvSpPr>
              <a:spLocks noChangeArrowheads="1"/>
            </p:cNvSpPr>
            <p:nvPr/>
          </p:nvSpPr>
          <p:spPr bwMode="auto">
            <a:xfrm>
              <a:off x="4259263" y="52546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3" name="Freeform 1125"/>
            <p:cNvSpPr>
              <a:spLocks/>
            </p:cNvSpPr>
            <p:nvPr/>
          </p:nvSpPr>
          <p:spPr bwMode="auto">
            <a:xfrm>
              <a:off x="4259263" y="5248275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2 w 2"/>
                <a:gd name="T7" fmla="*/ 4 h 4"/>
                <a:gd name="T8" fmla="*/ 2 w 2"/>
                <a:gd name="T9" fmla="*/ 0 h 4"/>
                <a:gd name="T10" fmla="*/ 2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4" name="Freeform 1126"/>
            <p:cNvSpPr>
              <a:spLocks/>
            </p:cNvSpPr>
            <p:nvPr/>
          </p:nvSpPr>
          <p:spPr bwMode="auto">
            <a:xfrm>
              <a:off x="4300538" y="5289550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2 h 2"/>
                <a:gd name="T8" fmla="*/ 0 w 4"/>
                <a:gd name="T9" fmla="*/ 0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5" name="Freeform 1127"/>
            <p:cNvSpPr>
              <a:spLocks/>
            </p:cNvSpPr>
            <p:nvPr/>
          </p:nvSpPr>
          <p:spPr bwMode="auto">
            <a:xfrm>
              <a:off x="4443413" y="5292725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0 w 4"/>
                <a:gd name="T5" fmla="*/ 2 h 2"/>
                <a:gd name="T6" fmla="*/ 4 w 4"/>
                <a:gd name="T7" fmla="*/ 2 h 2"/>
                <a:gd name="T8" fmla="*/ 4 w 4"/>
                <a:gd name="T9" fmla="*/ 0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6" name="Freeform 1128"/>
            <p:cNvSpPr>
              <a:spLocks/>
            </p:cNvSpPr>
            <p:nvPr/>
          </p:nvSpPr>
          <p:spPr bwMode="auto">
            <a:xfrm>
              <a:off x="4446588" y="5289550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7" name="Freeform 1129"/>
            <p:cNvSpPr>
              <a:spLocks/>
            </p:cNvSpPr>
            <p:nvPr/>
          </p:nvSpPr>
          <p:spPr bwMode="auto">
            <a:xfrm>
              <a:off x="4300538" y="5292725"/>
              <a:ext cx="12700" cy="3175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8 w 8"/>
                <a:gd name="T7" fmla="*/ 2 h 2"/>
                <a:gd name="T8" fmla="*/ 4 w 8"/>
                <a:gd name="T9" fmla="*/ 0 h 2"/>
                <a:gd name="T10" fmla="*/ 0 w 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8" name="Rectangle 1130"/>
            <p:cNvSpPr>
              <a:spLocks noChangeArrowheads="1"/>
            </p:cNvSpPr>
            <p:nvPr/>
          </p:nvSpPr>
          <p:spPr bwMode="auto">
            <a:xfrm>
              <a:off x="4294188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69" name="Rectangle 1131"/>
            <p:cNvSpPr>
              <a:spLocks noChangeArrowheads="1"/>
            </p:cNvSpPr>
            <p:nvPr/>
          </p:nvSpPr>
          <p:spPr bwMode="auto">
            <a:xfrm>
              <a:off x="4297363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0" name="Rectangle 1132"/>
            <p:cNvSpPr>
              <a:spLocks noChangeArrowheads="1"/>
            </p:cNvSpPr>
            <p:nvPr/>
          </p:nvSpPr>
          <p:spPr bwMode="auto">
            <a:xfrm>
              <a:off x="4297363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1" name="Freeform 1133"/>
            <p:cNvSpPr>
              <a:spLocks/>
            </p:cNvSpPr>
            <p:nvPr/>
          </p:nvSpPr>
          <p:spPr bwMode="auto">
            <a:xfrm>
              <a:off x="4449763" y="528955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2" name="Rectangle 1134"/>
            <p:cNvSpPr>
              <a:spLocks noChangeArrowheads="1"/>
            </p:cNvSpPr>
            <p:nvPr/>
          </p:nvSpPr>
          <p:spPr bwMode="auto">
            <a:xfrm>
              <a:off x="4452938" y="5289550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3" name="Rectangle 1135"/>
            <p:cNvSpPr>
              <a:spLocks noChangeArrowheads="1"/>
            </p:cNvSpPr>
            <p:nvPr/>
          </p:nvSpPr>
          <p:spPr bwMode="auto">
            <a:xfrm>
              <a:off x="4452938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4" name="Rectangle 1136"/>
            <p:cNvSpPr>
              <a:spLocks noChangeArrowheads="1"/>
            </p:cNvSpPr>
            <p:nvPr/>
          </p:nvSpPr>
          <p:spPr bwMode="auto">
            <a:xfrm>
              <a:off x="4449763" y="5292725"/>
              <a:ext cx="3175" cy="3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5" name="Freeform 1137"/>
            <p:cNvSpPr>
              <a:spLocks noEditPoints="1"/>
            </p:cNvSpPr>
            <p:nvPr/>
          </p:nvSpPr>
          <p:spPr bwMode="auto">
            <a:xfrm>
              <a:off x="4208463" y="5048250"/>
              <a:ext cx="368300" cy="365125"/>
            </a:xfrm>
            <a:custGeom>
              <a:avLst/>
              <a:gdLst>
                <a:gd name="T0" fmla="*/ 152 w 232"/>
                <a:gd name="T1" fmla="*/ 32 h 230"/>
                <a:gd name="T2" fmla="*/ 120 w 232"/>
                <a:gd name="T3" fmla="*/ 10 h 230"/>
                <a:gd name="T4" fmla="*/ 84 w 232"/>
                <a:gd name="T5" fmla="*/ 0 h 230"/>
                <a:gd name="T6" fmla="*/ 50 w 232"/>
                <a:gd name="T7" fmla="*/ 4 h 230"/>
                <a:gd name="T8" fmla="*/ 22 w 232"/>
                <a:gd name="T9" fmla="*/ 22 h 230"/>
                <a:gd name="T10" fmla="*/ 12 w 232"/>
                <a:gd name="T11" fmla="*/ 34 h 230"/>
                <a:gd name="T12" fmla="*/ 0 w 232"/>
                <a:gd name="T13" fmla="*/ 66 h 230"/>
                <a:gd name="T14" fmla="*/ 4 w 232"/>
                <a:gd name="T15" fmla="*/ 102 h 230"/>
                <a:gd name="T16" fmla="*/ 20 w 232"/>
                <a:gd name="T17" fmla="*/ 136 h 230"/>
                <a:gd name="T18" fmla="*/ 34 w 232"/>
                <a:gd name="T19" fmla="*/ 152 h 230"/>
                <a:gd name="T20" fmla="*/ 70 w 232"/>
                <a:gd name="T21" fmla="*/ 176 h 230"/>
                <a:gd name="T22" fmla="*/ 110 w 232"/>
                <a:gd name="T23" fmla="*/ 186 h 230"/>
                <a:gd name="T24" fmla="*/ 110 w 232"/>
                <a:gd name="T25" fmla="*/ 186 h 230"/>
                <a:gd name="T26" fmla="*/ 132 w 232"/>
                <a:gd name="T27" fmla="*/ 188 h 230"/>
                <a:gd name="T28" fmla="*/ 164 w 232"/>
                <a:gd name="T29" fmla="*/ 196 h 230"/>
                <a:gd name="T30" fmla="*/ 200 w 232"/>
                <a:gd name="T31" fmla="*/ 214 h 230"/>
                <a:gd name="T32" fmla="*/ 216 w 232"/>
                <a:gd name="T33" fmla="*/ 228 h 230"/>
                <a:gd name="T34" fmla="*/ 222 w 232"/>
                <a:gd name="T35" fmla="*/ 230 h 230"/>
                <a:gd name="T36" fmla="*/ 228 w 232"/>
                <a:gd name="T37" fmla="*/ 228 h 230"/>
                <a:gd name="T38" fmla="*/ 230 w 232"/>
                <a:gd name="T39" fmla="*/ 226 h 230"/>
                <a:gd name="T40" fmla="*/ 230 w 232"/>
                <a:gd name="T41" fmla="*/ 218 h 230"/>
                <a:gd name="T42" fmla="*/ 228 w 232"/>
                <a:gd name="T43" fmla="*/ 216 h 230"/>
                <a:gd name="T44" fmla="*/ 204 w 232"/>
                <a:gd name="T45" fmla="*/ 182 h 230"/>
                <a:gd name="T46" fmla="*/ 192 w 232"/>
                <a:gd name="T47" fmla="*/ 146 h 230"/>
                <a:gd name="T48" fmla="*/ 186 w 232"/>
                <a:gd name="T49" fmla="*/ 120 h 230"/>
                <a:gd name="T50" fmla="*/ 186 w 232"/>
                <a:gd name="T51" fmla="*/ 108 h 230"/>
                <a:gd name="T52" fmla="*/ 184 w 232"/>
                <a:gd name="T53" fmla="*/ 90 h 230"/>
                <a:gd name="T54" fmla="*/ 168 w 232"/>
                <a:gd name="T55" fmla="*/ 50 h 230"/>
                <a:gd name="T56" fmla="*/ 152 w 232"/>
                <a:gd name="T57" fmla="*/ 32 h 230"/>
                <a:gd name="T58" fmla="*/ 34 w 232"/>
                <a:gd name="T59" fmla="*/ 34 h 230"/>
                <a:gd name="T60" fmla="*/ 56 w 232"/>
                <a:gd name="T61" fmla="*/ 20 h 230"/>
                <a:gd name="T62" fmla="*/ 84 w 232"/>
                <a:gd name="T63" fmla="*/ 16 h 230"/>
                <a:gd name="T64" fmla="*/ 114 w 232"/>
                <a:gd name="T65" fmla="*/ 26 h 230"/>
                <a:gd name="T66" fmla="*/ 140 w 232"/>
                <a:gd name="T67" fmla="*/ 44 h 230"/>
                <a:gd name="T68" fmla="*/ 152 w 232"/>
                <a:gd name="T69" fmla="*/ 58 h 230"/>
                <a:gd name="T70" fmla="*/ 166 w 232"/>
                <a:gd name="T71" fmla="*/ 86 h 230"/>
                <a:gd name="T72" fmla="*/ 168 w 232"/>
                <a:gd name="T73" fmla="*/ 116 h 230"/>
                <a:gd name="T74" fmla="*/ 160 w 232"/>
                <a:gd name="T75" fmla="*/ 140 h 230"/>
                <a:gd name="T76" fmla="*/ 152 w 232"/>
                <a:gd name="T77" fmla="*/ 152 h 230"/>
                <a:gd name="T78" fmla="*/ 130 w 232"/>
                <a:gd name="T79" fmla="*/ 166 h 230"/>
                <a:gd name="T80" fmla="*/ 102 w 232"/>
                <a:gd name="T81" fmla="*/ 168 h 230"/>
                <a:gd name="T82" fmla="*/ 72 w 232"/>
                <a:gd name="T83" fmla="*/ 160 h 230"/>
                <a:gd name="T84" fmla="*/ 46 w 232"/>
                <a:gd name="T85" fmla="*/ 140 h 230"/>
                <a:gd name="T86" fmla="*/ 34 w 232"/>
                <a:gd name="T87" fmla="*/ 128 h 230"/>
                <a:gd name="T88" fmla="*/ 20 w 232"/>
                <a:gd name="T89" fmla="*/ 98 h 230"/>
                <a:gd name="T90" fmla="*/ 18 w 232"/>
                <a:gd name="T91" fmla="*/ 70 h 230"/>
                <a:gd name="T92" fmla="*/ 26 w 232"/>
                <a:gd name="T93" fmla="*/ 44 h 230"/>
                <a:gd name="T94" fmla="*/ 34 w 232"/>
                <a:gd name="T95" fmla="*/ 34 h 230"/>
                <a:gd name="T96" fmla="*/ 188 w 232"/>
                <a:gd name="T97" fmla="*/ 188 h 230"/>
                <a:gd name="T98" fmla="*/ 152 w 232"/>
                <a:gd name="T99" fmla="*/ 174 h 230"/>
                <a:gd name="T100" fmla="*/ 164 w 232"/>
                <a:gd name="T101" fmla="*/ 164 h 230"/>
                <a:gd name="T102" fmla="*/ 174 w 232"/>
                <a:gd name="T103" fmla="*/ 150 h 230"/>
                <a:gd name="T104" fmla="*/ 180 w 232"/>
                <a:gd name="T105" fmla="*/ 168 h 230"/>
                <a:gd name="T106" fmla="*/ 188 w 232"/>
                <a:gd name="T107" fmla="*/ 18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2" h="230">
                  <a:moveTo>
                    <a:pt x="152" y="32"/>
                  </a:moveTo>
                  <a:lnTo>
                    <a:pt x="152" y="32"/>
                  </a:lnTo>
                  <a:lnTo>
                    <a:pt x="138" y="20"/>
                  </a:lnTo>
                  <a:lnTo>
                    <a:pt x="120" y="10"/>
                  </a:lnTo>
                  <a:lnTo>
                    <a:pt x="102" y="4"/>
                  </a:lnTo>
                  <a:lnTo>
                    <a:pt x="84" y="0"/>
                  </a:lnTo>
                  <a:lnTo>
                    <a:pt x="68" y="0"/>
                  </a:lnTo>
                  <a:lnTo>
                    <a:pt x="50" y="4"/>
                  </a:lnTo>
                  <a:lnTo>
                    <a:pt x="36" y="1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4" y="50"/>
                  </a:lnTo>
                  <a:lnTo>
                    <a:pt x="0" y="66"/>
                  </a:lnTo>
                  <a:lnTo>
                    <a:pt x="0" y="84"/>
                  </a:lnTo>
                  <a:lnTo>
                    <a:pt x="4" y="102"/>
                  </a:lnTo>
                  <a:lnTo>
                    <a:pt x="10" y="120"/>
                  </a:lnTo>
                  <a:lnTo>
                    <a:pt x="20" y="136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50" y="166"/>
                  </a:lnTo>
                  <a:lnTo>
                    <a:pt x="70" y="176"/>
                  </a:lnTo>
                  <a:lnTo>
                    <a:pt x="90" y="184"/>
                  </a:lnTo>
                  <a:lnTo>
                    <a:pt x="110" y="186"/>
                  </a:lnTo>
                  <a:lnTo>
                    <a:pt x="110" y="186"/>
                  </a:lnTo>
                  <a:lnTo>
                    <a:pt x="110" y="186"/>
                  </a:lnTo>
                  <a:lnTo>
                    <a:pt x="120" y="186"/>
                  </a:lnTo>
                  <a:lnTo>
                    <a:pt x="132" y="188"/>
                  </a:lnTo>
                  <a:lnTo>
                    <a:pt x="148" y="190"/>
                  </a:lnTo>
                  <a:lnTo>
                    <a:pt x="164" y="196"/>
                  </a:lnTo>
                  <a:lnTo>
                    <a:pt x="182" y="204"/>
                  </a:lnTo>
                  <a:lnTo>
                    <a:pt x="200" y="214"/>
                  </a:lnTo>
                  <a:lnTo>
                    <a:pt x="216" y="228"/>
                  </a:lnTo>
                  <a:lnTo>
                    <a:pt x="216" y="228"/>
                  </a:lnTo>
                  <a:lnTo>
                    <a:pt x="220" y="230"/>
                  </a:lnTo>
                  <a:lnTo>
                    <a:pt x="222" y="230"/>
                  </a:lnTo>
                  <a:lnTo>
                    <a:pt x="226" y="230"/>
                  </a:lnTo>
                  <a:lnTo>
                    <a:pt x="228" y="228"/>
                  </a:lnTo>
                  <a:lnTo>
                    <a:pt x="228" y="228"/>
                  </a:lnTo>
                  <a:lnTo>
                    <a:pt x="230" y="226"/>
                  </a:lnTo>
                  <a:lnTo>
                    <a:pt x="232" y="222"/>
                  </a:lnTo>
                  <a:lnTo>
                    <a:pt x="230" y="218"/>
                  </a:lnTo>
                  <a:lnTo>
                    <a:pt x="228" y="216"/>
                  </a:lnTo>
                  <a:lnTo>
                    <a:pt x="228" y="216"/>
                  </a:lnTo>
                  <a:lnTo>
                    <a:pt x="214" y="200"/>
                  </a:lnTo>
                  <a:lnTo>
                    <a:pt x="204" y="182"/>
                  </a:lnTo>
                  <a:lnTo>
                    <a:pt x="196" y="164"/>
                  </a:lnTo>
                  <a:lnTo>
                    <a:pt x="192" y="146"/>
                  </a:lnTo>
                  <a:lnTo>
                    <a:pt x="188" y="132"/>
                  </a:lnTo>
                  <a:lnTo>
                    <a:pt x="186" y="120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84" y="90"/>
                  </a:lnTo>
                  <a:lnTo>
                    <a:pt x="178" y="70"/>
                  </a:lnTo>
                  <a:lnTo>
                    <a:pt x="168" y="50"/>
                  </a:lnTo>
                  <a:lnTo>
                    <a:pt x="152" y="32"/>
                  </a:lnTo>
                  <a:lnTo>
                    <a:pt x="152" y="32"/>
                  </a:lnTo>
                  <a:close/>
                  <a:moveTo>
                    <a:pt x="34" y="34"/>
                  </a:moveTo>
                  <a:lnTo>
                    <a:pt x="34" y="34"/>
                  </a:lnTo>
                  <a:lnTo>
                    <a:pt x="44" y="24"/>
                  </a:lnTo>
                  <a:lnTo>
                    <a:pt x="56" y="20"/>
                  </a:lnTo>
                  <a:lnTo>
                    <a:pt x="70" y="16"/>
                  </a:lnTo>
                  <a:lnTo>
                    <a:pt x="84" y="16"/>
                  </a:lnTo>
                  <a:lnTo>
                    <a:pt x="100" y="20"/>
                  </a:lnTo>
                  <a:lnTo>
                    <a:pt x="114" y="26"/>
                  </a:lnTo>
                  <a:lnTo>
                    <a:pt x="128" y="34"/>
                  </a:lnTo>
                  <a:lnTo>
                    <a:pt x="140" y="44"/>
                  </a:lnTo>
                  <a:lnTo>
                    <a:pt x="140" y="44"/>
                  </a:lnTo>
                  <a:lnTo>
                    <a:pt x="152" y="58"/>
                  </a:lnTo>
                  <a:lnTo>
                    <a:pt x="160" y="72"/>
                  </a:lnTo>
                  <a:lnTo>
                    <a:pt x="166" y="86"/>
                  </a:lnTo>
                  <a:lnTo>
                    <a:pt x="168" y="100"/>
                  </a:lnTo>
                  <a:lnTo>
                    <a:pt x="168" y="116"/>
                  </a:lnTo>
                  <a:lnTo>
                    <a:pt x="166" y="128"/>
                  </a:lnTo>
                  <a:lnTo>
                    <a:pt x="160" y="140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42" y="160"/>
                  </a:lnTo>
                  <a:lnTo>
                    <a:pt x="130" y="166"/>
                  </a:lnTo>
                  <a:lnTo>
                    <a:pt x="116" y="168"/>
                  </a:lnTo>
                  <a:lnTo>
                    <a:pt x="102" y="168"/>
                  </a:lnTo>
                  <a:lnTo>
                    <a:pt x="86" y="164"/>
                  </a:lnTo>
                  <a:lnTo>
                    <a:pt x="72" y="160"/>
                  </a:lnTo>
                  <a:lnTo>
                    <a:pt x="58" y="150"/>
                  </a:lnTo>
                  <a:lnTo>
                    <a:pt x="46" y="140"/>
                  </a:lnTo>
                  <a:lnTo>
                    <a:pt x="46" y="140"/>
                  </a:lnTo>
                  <a:lnTo>
                    <a:pt x="34" y="128"/>
                  </a:lnTo>
                  <a:lnTo>
                    <a:pt x="26" y="114"/>
                  </a:lnTo>
                  <a:lnTo>
                    <a:pt x="20" y="98"/>
                  </a:lnTo>
                  <a:lnTo>
                    <a:pt x="18" y="84"/>
                  </a:lnTo>
                  <a:lnTo>
                    <a:pt x="18" y="70"/>
                  </a:lnTo>
                  <a:lnTo>
                    <a:pt x="20" y="56"/>
                  </a:lnTo>
                  <a:lnTo>
                    <a:pt x="26" y="44"/>
                  </a:lnTo>
                  <a:lnTo>
                    <a:pt x="34" y="34"/>
                  </a:lnTo>
                  <a:lnTo>
                    <a:pt x="34" y="34"/>
                  </a:lnTo>
                  <a:close/>
                  <a:moveTo>
                    <a:pt x="188" y="188"/>
                  </a:moveTo>
                  <a:lnTo>
                    <a:pt x="188" y="188"/>
                  </a:lnTo>
                  <a:lnTo>
                    <a:pt x="170" y="180"/>
                  </a:lnTo>
                  <a:lnTo>
                    <a:pt x="152" y="174"/>
                  </a:lnTo>
                  <a:lnTo>
                    <a:pt x="152" y="17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4" y="150"/>
                  </a:lnTo>
                  <a:lnTo>
                    <a:pt x="174" y="150"/>
                  </a:lnTo>
                  <a:lnTo>
                    <a:pt x="180" y="168"/>
                  </a:lnTo>
                  <a:lnTo>
                    <a:pt x="188" y="188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6" name="Freeform 1138"/>
            <p:cNvSpPr>
              <a:spLocks/>
            </p:cNvSpPr>
            <p:nvPr/>
          </p:nvSpPr>
          <p:spPr bwMode="auto">
            <a:xfrm>
              <a:off x="4541838" y="5381625"/>
              <a:ext cx="146050" cy="146050"/>
            </a:xfrm>
            <a:custGeom>
              <a:avLst/>
              <a:gdLst>
                <a:gd name="T0" fmla="*/ 92 w 92"/>
                <a:gd name="T1" fmla="*/ 76 h 92"/>
                <a:gd name="T2" fmla="*/ 76 w 92"/>
                <a:gd name="T3" fmla="*/ 92 h 92"/>
                <a:gd name="T4" fmla="*/ 0 w 92"/>
                <a:gd name="T5" fmla="*/ 16 h 92"/>
                <a:gd name="T6" fmla="*/ 18 w 92"/>
                <a:gd name="T7" fmla="*/ 0 h 92"/>
                <a:gd name="T8" fmla="*/ 92 w 92"/>
                <a:gd name="T9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76"/>
                  </a:moveTo>
                  <a:lnTo>
                    <a:pt x="76" y="92"/>
                  </a:lnTo>
                  <a:lnTo>
                    <a:pt x="0" y="16"/>
                  </a:lnTo>
                  <a:lnTo>
                    <a:pt x="18" y="0"/>
                  </a:lnTo>
                  <a:lnTo>
                    <a:pt x="92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7" name="Freeform 1139"/>
            <p:cNvSpPr>
              <a:spLocks/>
            </p:cNvSpPr>
            <p:nvPr/>
          </p:nvSpPr>
          <p:spPr bwMode="auto">
            <a:xfrm>
              <a:off x="4233863" y="5343525"/>
              <a:ext cx="130175" cy="50800"/>
            </a:xfrm>
            <a:custGeom>
              <a:avLst/>
              <a:gdLst>
                <a:gd name="T0" fmla="*/ 40 w 82"/>
                <a:gd name="T1" fmla="*/ 32 h 32"/>
                <a:gd name="T2" fmla="*/ 40 w 82"/>
                <a:gd name="T3" fmla="*/ 32 h 32"/>
                <a:gd name="T4" fmla="*/ 52 w 82"/>
                <a:gd name="T5" fmla="*/ 30 h 32"/>
                <a:gd name="T6" fmla="*/ 64 w 82"/>
                <a:gd name="T7" fmla="*/ 28 h 32"/>
                <a:gd name="T8" fmla="*/ 74 w 82"/>
                <a:gd name="T9" fmla="*/ 24 h 32"/>
                <a:gd name="T10" fmla="*/ 82 w 82"/>
                <a:gd name="T11" fmla="*/ 18 h 32"/>
                <a:gd name="T12" fmla="*/ 82 w 82"/>
                <a:gd name="T13" fmla="*/ 18 h 32"/>
                <a:gd name="T14" fmla="*/ 80 w 82"/>
                <a:gd name="T15" fmla="*/ 16 h 32"/>
                <a:gd name="T16" fmla="*/ 80 w 82"/>
                <a:gd name="T17" fmla="*/ 16 h 32"/>
                <a:gd name="T18" fmla="*/ 72 w 82"/>
                <a:gd name="T19" fmla="*/ 10 h 32"/>
                <a:gd name="T20" fmla="*/ 62 w 82"/>
                <a:gd name="T21" fmla="*/ 4 h 32"/>
                <a:gd name="T22" fmla="*/ 52 w 82"/>
                <a:gd name="T23" fmla="*/ 2 h 32"/>
                <a:gd name="T24" fmla="*/ 40 w 82"/>
                <a:gd name="T25" fmla="*/ 0 h 32"/>
                <a:gd name="T26" fmla="*/ 40 w 82"/>
                <a:gd name="T27" fmla="*/ 0 h 32"/>
                <a:gd name="T28" fmla="*/ 30 w 82"/>
                <a:gd name="T29" fmla="*/ 2 h 32"/>
                <a:gd name="T30" fmla="*/ 18 w 82"/>
                <a:gd name="T31" fmla="*/ 4 h 32"/>
                <a:gd name="T32" fmla="*/ 8 w 82"/>
                <a:gd name="T33" fmla="*/ 10 h 32"/>
                <a:gd name="T34" fmla="*/ 0 w 82"/>
                <a:gd name="T35" fmla="*/ 18 h 32"/>
                <a:gd name="T36" fmla="*/ 0 w 82"/>
                <a:gd name="T37" fmla="*/ 18 h 32"/>
                <a:gd name="T38" fmla="*/ 0 w 82"/>
                <a:gd name="T39" fmla="*/ 18 h 32"/>
                <a:gd name="T40" fmla="*/ 0 w 82"/>
                <a:gd name="T41" fmla="*/ 18 h 32"/>
                <a:gd name="T42" fmla="*/ 8 w 82"/>
                <a:gd name="T43" fmla="*/ 24 h 32"/>
                <a:gd name="T44" fmla="*/ 18 w 82"/>
                <a:gd name="T45" fmla="*/ 28 h 32"/>
                <a:gd name="T46" fmla="*/ 28 w 82"/>
                <a:gd name="T47" fmla="*/ 30 h 32"/>
                <a:gd name="T48" fmla="*/ 40 w 82"/>
                <a:gd name="T49" fmla="*/ 32 h 32"/>
                <a:gd name="T50" fmla="*/ 40 w 82"/>
                <a:gd name="T5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32">
                  <a:moveTo>
                    <a:pt x="40" y="32"/>
                  </a:moveTo>
                  <a:lnTo>
                    <a:pt x="40" y="32"/>
                  </a:lnTo>
                  <a:lnTo>
                    <a:pt x="52" y="30"/>
                  </a:lnTo>
                  <a:lnTo>
                    <a:pt x="64" y="28"/>
                  </a:lnTo>
                  <a:lnTo>
                    <a:pt x="74" y="24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2" y="10"/>
                  </a:lnTo>
                  <a:lnTo>
                    <a:pt x="62" y="4"/>
                  </a:lnTo>
                  <a:lnTo>
                    <a:pt x="5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8" y="24"/>
                  </a:lnTo>
                  <a:lnTo>
                    <a:pt x="18" y="28"/>
                  </a:lnTo>
                  <a:lnTo>
                    <a:pt x="28" y="30"/>
                  </a:lnTo>
                  <a:lnTo>
                    <a:pt x="40" y="32"/>
                  </a:lnTo>
                  <a:lnTo>
                    <a:pt x="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8" name="Freeform 1140"/>
            <p:cNvSpPr>
              <a:spLocks/>
            </p:cNvSpPr>
            <p:nvPr/>
          </p:nvSpPr>
          <p:spPr bwMode="auto">
            <a:xfrm>
              <a:off x="4364038" y="5372100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4 h 4"/>
                <a:gd name="T8" fmla="*/ 0 w 2"/>
                <a:gd name="T9" fmla="*/ 0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79" name="Freeform 1141"/>
            <p:cNvSpPr>
              <a:spLocks/>
            </p:cNvSpPr>
            <p:nvPr/>
          </p:nvSpPr>
          <p:spPr bwMode="auto">
            <a:xfrm>
              <a:off x="4227513" y="5372100"/>
              <a:ext cx="6350" cy="6350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0 w 4"/>
                <a:gd name="T9" fmla="*/ 4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180" name="Freeform 1142"/>
            <p:cNvSpPr>
              <a:spLocks/>
            </p:cNvSpPr>
            <p:nvPr/>
          </p:nvSpPr>
          <p:spPr bwMode="auto">
            <a:xfrm>
              <a:off x="4208463" y="5378450"/>
              <a:ext cx="180975" cy="146050"/>
            </a:xfrm>
            <a:custGeom>
              <a:avLst/>
              <a:gdLst>
                <a:gd name="T0" fmla="*/ 56 w 114"/>
                <a:gd name="T1" fmla="*/ 60 h 92"/>
                <a:gd name="T2" fmla="*/ 32 w 114"/>
                <a:gd name="T3" fmla="*/ 64 h 92"/>
                <a:gd name="T4" fmla="*/ 16 w 114"/>
                <a:gd name="T5" fmla="*/ 74 h 92"/>
                <a:gd name="T6" fmla="*/ 12 w 114"/>
                <a:gd name="T7" fmla="*/ 70 h 92"/>
                <a:gd name="T8" fmla="*/ 20 w 114"/>
                <a:gd name="T9" fmla="*/ 64 h 92"/>
                <a:gd name="T10" fmla="*/ 44 w 114"/>
                <a:gd name="T11" fmla="*/ 56 h 92"/>
                <a:gd name="T12" fmla="*/ 56 w 114"/>
                <a:gd name="T13" fmla="*/ 54 h 92"/>
                <a:gd name="T14" fmla="*/ 82 w 114"/>
                <a:gd name="T15" fmla="*/ 58 h 92"/>
                <a:gd name="T16" fmla="*/ 102 w 114"/>
                <a:gd name="T17" fmla="*/ 70 h 92"/>
                <a:gd name="T18" fmla="*/ 98 w 114"/>
                <a:gd name="T19" fmla="*/ 74 h 92"/>
                <a:gd name="T20" fmla="*/ 104 w 114"/>
                <a:gd name="T21" fmla="*/ 66 h 92"/>
                <a:gd name="T22" fmla="*/ 112 w 114"/>
                <a:gd name="T23" fmla="*/ 46 h 92"/>
                <a:gd name="T24" fmla="*/ 114 w 114"/>
                <a:gd name="T25" fmla="*/ 34 h 92"/>
                <a:gd name="T26" fmla="*/ 110 w 114"/>
                <a:gd name="T27" fmla="*/ 16 h 92"/>
                <a:gd name="T28" fmla="*/ 100 w 114"/>
                <a:gd name="T29" fmla="*/ 0 h 92"/>
                <a:gd name="T30" fmla="*/ 92 w 114"/>
                <a:gd name="T31" fmla="*/ 6 h 92"/>
                <a:gd name="T32" fmla="*/ 70 w 114"/>
                <a:gd name="T33" fmla="*/ 14 h 92"/>
                <a:gd name="T34" fmla="*/ 56 w 114"/>
                <a:gd name="T35" fmla="*/ 16 h 92"/>
                <a:gd name="T36" fmla="*/ 32 w 114"/>
                <a:gd name="T37" fmla="*/ 12 h 92"/>
                <a:gd name="T38" fmla="*/ 12 w 114"/>
                <a:gd name="T39" fmla="*/ 0 h 92"/>
                <a:gd name="T40" fmla="*/ 8 w 114"/>
                <a:gd name="T41" fmla="*/ 8 h 92"/>
                <a:gd name="T42" fmla="*/ 0 w 114"/>
                <a:gd name="T43" fmla="*/ 26 h 92"/>
                <a:gd name="T44" fmla="*/ 0 w 114"/>
                <a:gd name="T45" fmla="*/ 34 h 92"/>
                <a:gd name="T46" fmla="*/ 4 w 114"/>
                <a:gd name="T47" fmla="*/ 56 h 92"/>
                <a:gd name="T48" fmla="*/ 16 w 114"/>
                <a:gd name="T49" fmla="*/ 76 h 92"/>
                <a:gd name="T50" fmla="*/ 24 w 114"/>
                <a:gd name="T51" fmla="*/ 82 h 92"/>
                <a:gd name="T52" fmla="*/ 46 w 114"/>
                <a:gd name="T53" fmla="*/ 90 h 92"/>
                <a:gd name="T54" fmla="*/ 56 w 114"/>
                <a:gd name="T55" fmla="*/ 92 h 92"/>
                <a:gd name="T56" fmla="*/ 78 w 114"/>
                <a:gd name="T57" fmla="*/ 88 h 92"/>
                <a:gd name="T58" fmla="*/ 96 w 114"/>
                <a:gd name="T59" fmla="*/ 76 h 92"/>
                <a:gd name="T60" fmla="*/ 98 w 114"/>
                <a:gd name="T61" fmla="*/ 74 h 92"/>
                <a:gd name="T62" fmla="*/ 90 w 114"/>
                <a:gd name="T63" fmla="*/ 68 h 92"/>
                <a:gd name="T64" fmla="*/ 68 w 114"/>
                <a:gd name="T65" fmla="*/ 62 h 92"/>
                <a:gd name="T66" fmla="*/ 56 w 114"/>
                <a:gd name="T67" fmla="*/ 6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92">
                  <a:moveTo>
                    <a:pt x="56" y="60"/>
                  </a:moveTo>
                  <a:lnTo>
                    <a:pt x="56" y="60"/>
                  </a:lnTo>
                  <a:lnTo>
                    <a:pt x="44" y="62"/>
                  </a:lnTo>
                  <a:lnTo>
                    <a:pt x="32" y="64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20" y="64"/>
                  </a:lnTo>
                  <a:lnTo>
                    <a:pt x="32" y="58"/>
                  </a:lnTo>
                  <a:lnTo>
                    <a:pt x="44" y="56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70" y="56"/>
                  </a:lnTo>
                  <a:lnTo>
                    <a:pt x="82" y="58"/>
                  </a:lnTo>
                  <a:lnTo>
                    <a:pt x="92" y="64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104" y="66"/>
                  </a:lnTo>
                  <a:lnTo>
                    <a:pt x="110" y="56"/>
                  </a:lnTo>
                  <a:lnTo>
                    <a:pt x="112" y="46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2" y="26"/>
                  </a:lnTo>
                  <a:lnTo>
                    <a:pt x="110" y="16"/>
                  </a:lnTo>
                  <a:lnTo>
                    <a:pt x="106" y="8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92" y="6"/>
                  </a:lnTo>
                  <a:lnTo>
                    <a:pt x="82" y="12"/>
                  </a:lnTo>
                  <a:lnTo>
                    <a:pt x="70" y="14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44" y="14"/>
                  </a:lnTo>
                  <a:lnTo>
                    <a:pt x="32" y="12"/>
                  </a:lnTo>
                  <a:lnTo>
                    <a:pt x="20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6"/>
                  </a:lnTo>
                  <a:lnTo>
                    <a:pt x="4" y="56"/>
                  </a:lnTo>
                  <a:lnTo>
                    <a:pt x="10" y="6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24" y="82"/>
                  </a:lnTo>
                  <a:lnTo>
                    <a:pt x="34" y="88"/>
                  </a:lnTo>
                  <a:lnTo>
                    <a:pt x="46" y="90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68" y="90"/>
                  </a:lnTo>
                  <a:lnTo>
                    <a:pt x="78" y="88"/>
                  </a:lnTo>
                  <a:lnTo>
                    <a:pt x="88" y="82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0" y="68"/>
                  </a:lnTo>
                  <a:lnTo>
                    <a:pt x="80" y="64"/>
                  </a:lnTo>
                  <a:lnTo>
                    <a:pt x="68" y="62"/>
                  </a:lnTo>
                  <a:lnTo>
                    <a:pt x="56" y="60"/>
                  </a:lnTo>
                  <a:lnTo>
                    <a:pt x="56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381" name="グループ化 2380"/>
          <p:cNvGrpSpPr/>
          <p:nvPr/>
        </p:nvGrpSpPr>
        <p:grpSpPr>
          <a:xfrm>
            <a:off x="8369003" y="3918625"/>
            <a:ext cx="383080" cy="434926"/>
            <a:chOff x="7831138" y="4448175"/>
            <a:chExt cx="422275" cy="479425"/>
          </a:xfrm>
        </p:grpSpPr>
        <p:sp>
          <p:nvSpPr>
            <p:cNvPr id="2382" name="Freeform 1143"/>
            <p:cNvSpPr>
              <a:spLocks/>
            </p:cNvSpPr>
            <p:nvPr/>
          </p:nvSpPr>
          <p:spPr bwMode="auto">
            <a:xfrm>
              <a:off x="7878763" y="4559300"/>
              <a:ext cx="327025" cy="368300"/>
            </a:xfrm>
            <a:custGeom>
              <a:avLst/>
              <a:gdLst>
                <a:gd name="T0" fmla="*/ 0 w 206"/>
                <a:gd name="T1" fmla="*/ 194 h 232"/>
                <a:gd name="T2" fmla="*/ 0 w 206"/>
                <a:gd name="T3" fmla="*/ 194 h 232"/>
                <a:gd name="T4" fmla="*/ 0 w 206"/>
                <a:gd name="T5" fmla="*/ 202 h 232"/>
                <a:gd name="T6" fmla="*/ 2 w 206"/>
                <a:gd name="T7" fmla="*/ 208 h 232"/>
                <a:gd name="T8" fmla="*/ 6 w 206"/>
                <a:gd name="T9" fmla="*/ 216 h 232"/>
                <a:gd name="T10" fmla="*/ 10 w 206"/>
                <a:gd name="T11" fmla="*/ 220 h 232"/>
                <a:gd name="T12" fmla="*/ 16 w 206"/>
                <a:gd name="T13" fmla="*/ 226 h 232"/>
                <a:gd name="T14" fmla="*/ 22 w 206"/>
                <a:gd name="T15" fmla="*/ 228 h 232"/>
                <a:gd name="T16" fmla="*/ 30 w 206"/>
                <a:gd name="T17" fmla="*/ 232 h 232"/>
                <a:gd name="T18" fmla="*/ 36 w 206"/>
                <a:gd name="T19" fmla="*/ 232 h 232"/>
                <a:gd name="T20" fmla="*/ 170 w 206"/>
                <a:gd name="T21" fmla="*/ 232 h 232"/>
                <a:gd name="T22" fmla="*/ 170 w 206"/>
                <a:gd name="T23" fmla="*/ 232 h 232"/>
                <a:gd name="T24" fmla="*/ 176 w 206"/>
                <a:gd name="T25" fmla="*/ 232 h 232"/>
                <a:gd name="T26" fmla="*/ 184 w 206"/>
                <a:gd name="T27" fmla="*/ 228 h 232"/>
                <a:gd name="T28" fmla="*/ 190 w 206"/>
                <a:gd name="T29" fmla="*/ 226 h 232"/>
                <a:gd name="T30" fmla="*/ 196 w 206"/>
                <a:gd name="T31" fmla="*/ 220 h 232"/>
                <a:gd name="T32" fmla="*/ 200 w 206"/>
                <a:gd name="T33" fmla="*/ 216 h 232"/>
                <a:gd name="T34" fmla="*/ 204 w 206"/>
                <a:gd name="T35" fmla="*/ 208 h 232"/>
                <a:gd name="T36" fmla="*/ 206 w 206"/>
                <a:gd name="T37" fmla="*/ 202 h 232"/>
                <a:gd name="T38" fmla="*/ 206 w 206"/>
                <a:gd name="T39" fmla="*/ 194 h 232"/>
                <a:gd name="T40" fmla="*/ 206 w 206"/>
                <a:gd name="T41" fmla="*/ 0 h 232"/>
                <a:gd name="T42" fmla="*/ 0 w 206"/>
                <a:gd name="T43" fmla="*/ 0 h 232"/>
                <a:gd name="T44" fmla="*/ 0 w 206"/>
                <a:gd name="T45" fmla="*/ 19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32">
                  <a:moveTo>
                    <a:pt x="0" y="194"/>
                  </a:moveTo>
                  <a:lnTo>
                    <a:pt x="0" y="194"/>
                  </a:lnTo>
                  <a:lnTo>
                    <a:pt x="0" y="202"/>
                  </a:lnTo>
                  <a:lnTo>
                    <a:pt x="2" y="208"/>
                  </a:lnTo>
                  <a:lnTo>
                    <a:pt x="6" y="216"/>
                  </a:lnTo>
                  <a:lnTo>
                    <a:pt x="10" y="220"/>
                  </a:lnTo>
                  <a:lnTo>
                    <a:pt x="16" y="226"/>
                  </a:lnTo>
                  <a:lnTo>
                    <a:pt x="22" y="228"/>
                  </a:lnTo>
                  <a:lnTo>
                    <a:pt x="30" y="232"/>
                  </a:lnTo>
                  <a:lnTo>
                    <a:pt x="36" y="232"/>
                  </a:lnTo>
                  <a:lnTo>
                    <a:pt x="170" y="232"/>
                  </a:lnTo>
                  <a:lnTo>
                    <a:pt x="170" y="232"/>
                  </a:lnTo>
                  <a:lnTo>
                    <a:pt x="176" y="232"/>
                  </a:lnTo>
                  <a:lnTo>
                    <a:pt x="184" y="228"/>
                  </a:lnTo>
                  <a:lnTo>
                    <a:pt x="190" y="226"/>
                  </a:lnTo>
                  <a:lnTo>
                    <a:pt x="196" y="220"/>
                  </a:lnTo>
                  <a:lnTo>
                    <a:pt x="200" y="216"/>
                  </a:lnTo>
                  <a:lnTo>
                    <a:pt x="204" y="208"/>
                  </a:lnTo>
                  <a:lnTo>
                    <a:pt x="206" y="202"/>
                  </a:lnTo>
                  <a:lnTo>
                    <a:pt x="206" y="194"/>
                  </a:lnTo>
                  <a:lnTo>
                    <a:pt x="206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83" name="Freeform 1144"/>
            <p:cNvSpPr>
              <a:spLocks/>
            </p:cNvSpPr>
            <p:nvPr/>
          </p:nvSpPr>
          <p:spPr bwMode="auto">
            <a:xfrm>
              <a:off x="8021638" y="4600575"/>
              <a:ext cx="41275" cy="273050"/>
            </a:xfrm>
            <a:custGeom>
              <a:avLst/>
              <a:gdLst>
                <a:gd name="T0" fmla="*/ 12 w 26"/>
                <a:gd name="T1" fmla="*/ 172 h 172"/>
                <a:gd name="T2" fmla="*/ 12 w 26"/>
                <a:gd name="T3" fmla="*/ 172 h 172"/>
                <a:gd name="T4" fmla="*/ 8 w 26"/>
                <a:gd name="T5" fmla="*/ 170 h 172"/>
                <a:gd name="T6" fmla="*/ 4 w 26"/>
                <a:gd name="T7" fmla="*/ 168 h 172"/>
                <a:gd name="T8" fmla="*/ 0 w 26"/>
                <a:gd name="T9" fmla="*/ 164 h 172"/>
                <a:gd name="T10" fmla="*/ 0 w 26"/>
                <a:gd name="T11" fmla="*/ 158 h 172"/>
                <a:gd name="T12" fmla="*/ 0 w 26"/>
                <a:gd name="T13" fmla="*/ 12 h 172"/>
                <a:gd name="T14" fmla="*/ 0 w 26"/>
                <a:gd name="T15" fmla="*/ 12 h 172"/>
                <a:gd name="T16" fmla="*/ 0 w 26"/>
                <a:gd name="T17" fmla="*/ 8 h 172"/>
                <a:gd name="T18" fmla="*/ 4 w 26"/>
                <a:gd name="T19" fmla="*/ 4 h 172"/>
                <a:gd name="T20" fmla="*/ 8 w 26"/>
                <a:gd name="T21" fmla="*/ 0 h 172"/>
                <a:gd name="T22" fmla="*/ 12 w 26"/>
                <a:gd name="T23" fmla="*/ 0 h 172"/>
                <a:gd name="T24" fmla="*/ 12 w 26"/>
                <a:gd name="T25" fmla="*/ 0 h 172"/>
                <a:gd name="T26" fmla="*/ 18 w 26"/>
                <a:gd name="T27" fmla="*/ 0 h 172"/>
                <a:gd name="T28" fmla="*/ 22 w 26"/>
                <a:gd name="T29" fmla="*/ 4 h 172"/>
                <a:gd name="T30" fmla="*/ 26 w 26"/>
                <a:gd name="T31" fmla="*/ 8 h 172"/>
                <a:gd name="T32" fmla="*/ 26 w 26"/>
                <a:gd name="T33" fmla="*/ 12 h 172"/>
                <a:gd name="T34" fmla="*/ 26 w 26"/>
                <a:gd name="T35" fmla="*/ 158 h 172"/>
                <a:gd name="T36" fmla="*/ 26 w 26"/>
                <a:gd name="T37" fmla="*/ 158 h 172"/>
                <a:gd name="T38" fmla="*/ 26 w 26"/>
                <a:gd name="T39" fmla="*/ 164 h 172"/>
                <a:gd name="T40" fmla="*/ 22 w 26"/>
                <a:gd name="T41" fmla="*/ 168 h 172"/>
                <a:gd name="T42" fmla="*/ 18 w 26"/>
                <a:gd name="T43" fmla="*/ 170 h 172"/>
                <a:gd name="T44" fmla="*/ 12 w 26"/>
                <a:gd name="T45" fmla="*/ 172 h 172"/>
                <a:gd name="T46" fmla="*/ 12 w 26"/>
                <a:gd name="T4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172">
                  <a:moveTo>
                    <a:pt x="12" y="172"/>
                  </a:moveTo>
                  <a:lnTo>
                    <a:pt x="12" y="172"/>
                  </a:lnTo>
                  <a:lnTo>
                    <a:pt x="8" y="170"/>
                  </a:lnTo>
                  <a:lnTo>
                    <a:pt x="4" y="168"/>
                  </a:lnTo>
                  <a:lnTo>
                    <a:pt x="0" y="164"/>
                  </a:lnTo>
                  <a:lnTo>
                    <a:pt x="0" y="15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64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2" y="172"/>
                  </a:lnTo>
                  <a:lnTo>
                    <a:pt x="12" y="1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84" name="Freeform 1145"/>
            <p:cNvSpPr>
              <a:spLocks/>
            </p:cNvSpPr>
            <p:nvPr/>
          </p:nvSpPr>
          <p:spPr bwMode="auto">
            <a:xfrm>
              <a:off x="8110538" y="4600575"/>
              <a:ext cx="41275" cy="273050"/>
            </a:xfrm>
            <a:custGeom>
              <a:avLst/>
              <a:gdLst>
                <a:gd name="T0" fmla="*/ 14 w 26"/>
                <a:gd name="T1" fmla="*/ 172 h 172"/>
                <a:gd name="T2" fmla="*/ 14 w 26"/>
                <a:gd name="T3" fmla="*/ 172 h 172"/>
                <a:gd name="T4" fmla="*/ 8 w 26"/>
                <a:gd name="T5" fmla="*/ 170 h 172"/>
                <a:gd name="T6" fmla="*/ 4 w 26"/>
                <a:gd name="T7" fmla="*/ 168 h 172"/>
                <a:gd name="T8" fmla="*/ 2 w 26"/>
                <a:gd name="T9" fmla="*/ 164 h 172"/>
                <a:gd name="T10" fmla="*/ 0 w 26"/>
                <a:gd name="T11" fmla="*/ 158 h 172"/>
                <a:gd name="T12" fmla="*/ 0 w 26"/>
                <a:gd name="T13" fmla="*/ 12 h 172"/>
                <a:gd name="T14" fmla="*/ 0 w 26"/>
                <a:gd name="T15" fmla="*/ 12 h 172"/>
                <a:gd name="T16" fmla="*/ 2 w 26"/>
                <a:gd name="T17" fmla="*/ 8 h 172"/>
                <a:gd name="T18" fmla="*/ 4 w 26"/>
                <a:gd name="T19" fmla="*/ 4 h 172"/>
                <a:gd name="T20" fmla="*/ 8 w 26"/>
                <a:gd name="T21" fmla="*/ 0 h 172"/>
                <a:gd name="T22" fmla="*/ 14 w 26"/>
                <a:gd name="T23" fmla="*/ 0 h 172"/>
                <a:gd name="T24" fmla="*/ 14 w 26"/>
                <a:gd name="T25" fmla="*/ 0 h 172"/>
                <a:gd name="T26" fmla="*/ 18 w 26"/>
                <a:gd name="T27" fmla="*/ 0 h 172"/>
                <a:gd name="T28" fmla="*/ 22 w 26"/>
                <a:gd name="T29" fmla="*/ 4 h 172"/>
                <a:gd name="T30" fmla="*/ 26 w 26"/>
                <a:gd name="T31" fmla="*/ 8 h 172"/>
                <a:gd name="T32" fmla="*/ 26 w 26"/>
                <a:gd name="T33" fmla="*/ 12 h 172"/>
                <a:gd name="T34" fmla="*/ 26 w 26"/>
                <a:gd name="T35" fmla="*/ 158 h 172"/>
                <a:gd name="T36" fmla="*/ 26 w 26"/>
                <a:gd name="T37" fmla="*/ 158 h 172"/>
                <a:gd name="T38" fmla="*/ 26 w 26"/>
                <a:gd name="T39" fmla="*/ 164 h 172"/>
                <a:gd name="T40" fmla="*/ 22 w 26"/>
                <a:gd name="T41" fmla="*/ 168 h 172"/>
                <a:gd name="T42" fmla="*/ 18 w 26"/>
                <a:gd name="T43" fmla="*/ 170 h 172"/>
                <a:gd name="T44" fmla="*/ 14 w 26"/>
                <a:gd name="T45" fmla="*/ 172 h 172"/>
                <a:gd name="T46" fmla="*/ 14 w 26"/>
                <a:gd name="T4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172">
                  <a:moveTo>
                    <a:pt x="14" y="172"/>
                  </a:moveTo>
                  <a:lnTo>
                    <a:pt x="14" y="172"/>
                  </a:lnTo>
                  <a:lnTo>
                    <a:pt x="8" y="170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64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4" y="172"/>
                  </a:lnTo>
                  <a:lnTo>
                    <a:pt x="14" y="1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85" name="Freeform 1146"/>
            <p:cNvSpPr>
              <a:spLocks/>
            </p:cNvSpPr>
            <p:nvPr/>
          </p:nvSpPr>
          <p:spPr bwMode="auto">
            <a:xfrm>
              <a:off x="7932738" y="4600575"/>
              <a:ext cx="41275" cy="273050"/>
            </a:xfrm>
            <a:custGeom>
              <a:avLst/>
              <a:gdLst>
                <a:gd name="T0" fmla="*/ 12 w 26"/>
                <a:gd name="T1" fmla="*/ 172 h 172"/>
                <a:gd name="T2" fmla="*/ 12 w 26"/>
                <a:gd name="T3" fmla="*/ 172 h 172"/>
                <a:gd name="T4" fmla="*/ 8 w 26"/>
                <a:gd name="T5" fmla="*/ 170 h 172"/>
                <a:gd name="T6" fmla="*/ 2 w 26"/>
                <a:gd name="T7" fmla="*/ 168 h 172"/>
                <a:gd name="T8" fmla="*/ 0 w 26"/>
                <a:gd name="T9" fmla="*/ 164 h 172"/>
                <a:gd name="T10" fmla="*/ 0 w 26"/>
                <a:gd name="T11" fmla="*/ 158 h 172"/>
                <a:gd name="T12" fmla="*/ 0 w 26"/>
                <a:gd name="T13" fmla="*/ 12 h 172"/>
                <a:gd name="T14" fmla="*/ 0 w 26"/>
                <a:gd name="T15" fmla="*/ 12 h 172"/>
                <a:gd name="T16" fmla="*/ 0 w 26"/>
                <a:gd name="T17" fmla="*/ 8 h 172"/>
                <a:gd name="T18" fmla="*/ 2 w 26"/>
                <a:gd name="T19" fmla="*/ 4 h 172"/>
                <a:gd name="T20" fmla="*/ 8 w 26"/>
                <a:gd name="T21" fmla="*/ 0 h 172"/>
                <a:gd name="T22" fmla="*/ 12 w 26"/>
                <a:gd name="T23" fmla="*/ 0 h 172"/>
                <a:gd name="T24" fmla="*/ 12 w 26"/>
                <a:gd name="T25" fmla="*/ 0 h 172"/>
                <a:gd name="T26" fmla="*/ 18 w 26"/>
                <a:gd name="T27" fmla="*/ 0 h 172"/>
                <a:gd name="T28" fmla="*/ 22 w 26"/>
                <a:gd name="T29" fmla="*/ 4 h 172"/>
                <a:gd name="T30" fmla="*/ 24 w 26"/>
                <a:gd name="T31" fmla="*/ 8 h 172"/>
                <a:gd name="T32" fmla="*/ 26 w 26"/>
                <a:gd name="T33" fmla="*/ 12 h 172"/>
                <a:gd name="T34" fmla="*/ 26 w 26"/>
                <a:gd name="T35" fmla="*/ 158 h 172"/>
                <a:gd name="T36" fmla="*/ 26 w 26"/>
                <a:gd name="T37" fmla="*/ 158 h 172"/>
                <a:gd name="T38" fmla="*/ 24 w 26"/>
                <a:gd name="T39" fmla="*/ 164 h 172"/>
                <a:gd name="T40" fmla="*/ 22 w 26"/>
                <a:gd name="T41" fmla="*/ 168 h 172"/>
                <a:gd name="T42" fmla="*/ 18 w 26"/>
                <a:gd name="T43" fmla="*/ 170 h 172"/>
                <a:gd name="T44" fmla="*/ 12 w 26"/>
                <a:gd name="T45" fmla="*/ 172 h 172"/>
                <a:gd name="T46" fmla="*/ 12 w 26"/>
                <a:gd name="T4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172">
                  <a:moveTo>
                    <a:pt x="12" y="172"/>
                  </a:moveTo>
                  <a:lnTo>
                    <a:pt x="12" y="172"/>
                  </a:lnTo>
                  <a:lnTo>
                    <a:pt x="8" y="170"/>
                  </a:lnTo>
                  <a:lnTo>
                    <a:pt x="2" y="168"/>
                  </a:lnTo>
                  <a:lnTo>
                    <a:pt x="0" y="164"/>
                  </a:lnTo>
                  <a:lnTo>
                    <a:pt x="0" y="15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4" y="164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2" y="172"/>
                  </a:lnTo>
                  <a:lnTo>
                    <a:pt x="12" y="1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86" name="Freeform 1147"/>
            <p:cNvSpPr>
              <a:spLocks/>
            </p:cNvSpPr>
            <p:nvPr/>
          </p:nvSpPr>
          <p:spPr bwMode="auto">
            <a:xfrm>
              <a:off x="7831138" y="4448175"/>
              <a:ext cx="422275" cy="98425"/>
            </a:xfrm>
            <a:custGeom>
              <a:avLst/>
              <a:gdLst>
                <a:gd name="T0" fmla="*/ 248 w 266"/>
                <a:gd name="T1" fmla="*/ 28 h 62"/>
                <a:gd name="T2" fmla="*/ 162 w 266"/>
                <a:gd name="T3" fmla="*/ 28 h 62"/>
                <a:gd name="T4" fmla="*/ 162 w 266"/>
                <a:gd name="T5" fmla="*/ 28 h 62"/>
                <a:gd name="T6" fmla="*/ 160 w 266"/>
                <a:gd name="T7" fmla="*/ 18 h 62"/>
                <a:gd name="T8" fmla="*/ 154 w 266"/>
                <a:gd name="T9" fmla="*/ 10 h 62"/>
                <a:gd name="T10" fmla="*/ 150 w 266"/>
                <a:gd name="T11" fmla="*/ 6 h 62"/>
                <a:gd name="T12" fmla="*/ 146 w 266"/>
                <a:gd name="T13" fmla="*/ 2 h 62"/>
                <a:gd name="T14" fmla="*/ 140 w 266"/>
                <a:gd name="T15" fmla="*/ 0 h 62"/>
                <a:gd name="T16" fmla="*/ 132 w 266"/>
                <a:gd name="T17" fmla="*/ 0 h 62"/>
                <a:gd name="T18" fmla="*/ 132 w 266"/>
                <a:gd name="T19" fmla="*/ 0 h 62"/>
                <a:gd name="T20" fmla="*/ 126 w 266"/>
                <a:gd name="T21" fmla="*/ 0 h 62"/>
                <a:gd name="T22" fmla="*/ 120 w 266"/>
                <a:gd name="T23" fmla="*/ 2 h 62"/>
                <a:gd name="T24" fmla="*/ 116 w 266"/>
                <a:gd name="T25" fmla="*/ 6 h 62"/>
                <a:gd name="T26" fmla="*/ 112 w 266"/>
                <a:gd name="T27" fmla="*/ 10 h 62"/>
                <a:gd name="T28" fmla="*/ 106 w 266"/>
                <a:gd name="T29" fmla="*/ 18 h 62"/>
                <a:gd name="T30" fmla="*/ 104 w 266"/>
                <a:gd name="T31" fmla="*/ 28 h 62"/>
                <a:gd name="T32" fmla="*/ 18 w 266"/>
                <a:gd name="T33" fmla="*/ 28 h 62"/>
                <a:gd name="T34" fmla="*/ 18 w 266"/>
                <a:gd name="T35" fmla="*/ 28 h 62"/>
                <a:gd name="T36" fmla="*/ 12 w 266"/>
                <a:gd name="T37" fmla="*/ 30 h 62"/>
                <a:gd name="T38" fmla="*/ 6 w 266"/>
                <a:gd name="T39" fmla="*/ 34 h 62"/>
                <a:gd name="T40" fmla="*/ 2 w 266"/>
                <a:gd name="T41" fmla="*/ 38 h 62"/>
                <a:gd name="T42" fmla="*/ 0 w 266"/>
                <a:gd name="T43" fmla="*/ 44 h 62"/>
                <a:gd name="T44" fmla="*/ 0 w 266"/>
                <a:gd name="T45" fmla="*/ 44 h 62"/>
                <a:gd name="T46" fmla="*/ 2 w 266"/>
                <a:gd name="T47" fmla="*/ 52 h 62"/>
                <a:gd name="T48" fmla="*/ 6 w 266"/>
                <a:gd name="T49" fmla="*/ 56 h 62"/>
                <a:gd name="T50" fmla="*/ 12 w 266"/>
                <a:gd name="T51" fmla="*/ 60 h 62"/>
                <a:gd name="T52" fmla="*/ 18 w 266"/>
                <a:gd name="T53" fmla="*/ 62 h 62"/>
                <a:gd name="T54" fmla="*/ 248 w 266"/>
                <a:gd name="T55" fmla="*/ 62 h 62"/>
                <a:gd name="T56" fmla="*/ 248 w 266"/>
                <a:gd name="T57" fmla="*/ 62 h 62"/>
                <a:gd name="T58" fmla="*/ 254 w 266"/>
                <a:gd name="T59" fmla="*/ 60 h 62"/>
                <a:gd name="T60" fmla="*/ 260 w 266"/>
                <a:gd name="T61" fmla="*/ 56 h 62"/>
                <a:gd name="T62" fmla="*/ 264 w 266"/>
                <a:gd name="T63" fmla="*/ 52 h 62"/>
                <a:gd name="T64" fmla="*/ 266 w 266"/>
                <a:gd name="T65" fmla="*/ 44 h 62"/>
                <a:gd name="T66" fmla="*/ 266 w 266"/>
                <a:gd name="T67" fmla="*/ 44 h 62"/>
                <a:gd name="T68" fmla="*/ 264 w 266"/>
                <a:gd name="T69" fmla="*/ 38 h 62"/>
                <a:gd name="T70" fmla="*/ 260 w 266"/>
                <a:gd name="T71" fmla="*/ 34 h 62"/>
                <a:gd name="T72" fmla="*/ 254 w 266"/>
                <a:gd name="T73" fmla="*/ 30 h 62"/>
                <a:gd name="T74" fmla="*/ 248 w 266"/>
                <a:gd name="T75" fmla="*/ 28 h 62"/>
                <a:gd name="T76" fmla="*/ 248 w 266"/>
                <a:gd name="T77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6" h="62">
                  <a:moveTo>
                    <a:pt x="248" y="28"/>
                  </a:moveTo>
                  <a:lnTo>
                    <a:pt x="162" y="28"/>
                  </a:lnTo>
                  <a:lnTo>
                    <a:pt x="162" y="28"/>
                  </a:lnTo>
                  <a:lnTo>
                    <a:pt x="160" y="18"/>
                  </a:lnTo>
                  <a:lnTo>
                    <a:pt x="154" y="10"/>
                  </a:lnTo>
                  <a:lnTo>
                    <a:pt x="150" y="6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6" y="0"/>
                  </a:lnTo>
                  <a:lnTo>
                    <a:pt x="120" y="2"/>
                  </a:lnTo>
                  <a:lnTo>
                    <a:pt x="116" y="6"/>
                  </a:lnTo>
                  <a:lnTo>
                    <a:pt x="112" y="10"/>
                  </a:lnTo>
                  <a:lnTo>
                    <a:pt x="106" y="18"/>
                  </a:lnTo>
                  <a:lnTo>
                    <a:pt x="104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2" y="30"/>
                  </a:lnTo>
                  <a:lnTo>
                    <a:pt x="6" y="34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6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8" y="62"/>
                  </a:lnTo>
                  <a:lnTo>
                    <a:pt x="248" y="62"/>
                  </a:lnTo>
                  <a:lnTo>
                    <a:pt x="254" y="60"/>
                  </a:lnTo>
                  <a:lnTo>
                    <a:pt x="260" y="56"/>
                  </a:lnTo>
                  <a:lnTo>
                    <a:pt x="264" y="52"/>
                  </a:lnTo>
                  <a:lnTo>
                    <a:pt x="266" y="44"/>
                  </a:lnTo>
                  <a:lnTo>
                    <a:pt x="266" y="44"/>
                  </a:lnTo>
                  <a:lnTo>
                    <a:pt x="264" y="38"/>
                  </a:lnTo>
                  <a:lnTo>
                    <a:pt x="260" y="34"/>
                  </a:lnTo>
                  <a:lnTo>
                    <a:pt x="254" y="30"/>
                  </a:lnTo>
                  <a:lnTo>
                    <a:pt x="248" y="28"/>
                  </a:lnTo>
                  <a:lnTo>
                    <a:pt x="248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387" name="グループ化 2386"/>
          <p:cNvGrpSpPr/>
          <p:nvPr/>
        </p:nvGrpSpPr>
        <p:grpSpPr>
          <a:xfrm>
            <a:off x="4780367" y="3909984"/>
            <a:ext cx="339876" cy="434926"/>
            <a:chOff x="3662363" y="4448175"/>
            <a:chExt cx="374650" cy="479425"/>
          </a:xfrm>
        </p:grpSpPr>
        <p:sp>
          <p:nvSpPr>
            <p:cNvPr id="2388" name="Freeform 1148"/>
            <p:cNvSpPr>
              <a:spLocks/>
            </p:cNvSpPr>
            <p:nvPr/>
          </p:nvSpPr>
          <p:spPr bwMode="auto">
            <a:xfrm>
              <a:off x="3662363" y="4448175"/>
              <a:ext cx="374650" cy="225425"/>
            </a:xfrm>
            <a:custGeom>
              <a:avLst/>
              <a:gdLst>
                <a:gd name="T0" fmla="*/ 0 w 236"/>
                <a:gd name="T1" fmla="*/ 70 h 142"/>
                <a:gd name="T2" fmla="*/ 118 w 236"/>
                <a:gd name="T3" fmla="*/ 142 h 142"/>
                <a:gd name="T4" fmla="*/ 236 w 236"/>
                <a:gd name="T5" fmla="*/ 70 h 142"/>
                <a:gd name="T6" fmla="*/ 118 w 236"/>
                <a:gd name="T7" fmla="*/ 0 h 142"/>
                <a:gd name="T8" fmla="*/ 0 w 236"/>
                <a:gd name="T9" fmla="*/ 7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42">
                  <a:moveTo>
                    <a:pt x="0" y="70"/>
                  </a:moveTo>
                  <a:lnTo>
                    <a:pt x="118" y="142"/>
                  </a:lnTo>
                  <a:lnTo>
                    <a:pt x="236" y="70"/>
                  </a:lnTo>
                  <a:lnTo>
                    <a:pt x="118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89" name="Freeform 1149"/>
            <p:cNvSpPr>
              <a:spLocks/>
            </p:cNvSpPr>
            <p:nvPr/>
          </p:nvSpPr>
          <p:spPr bwMode="auto">
            <a:xfrm>
              <a:off x="3662363" y="4591050"/>
              <a:ext cx="374650" cy="336550"/>
            </a:xfrm>
            <a:custGeom>
              <a:avLst/>
              <a:gdLst>
                <a:gd name="T0" fmla="*/ 118 w 236"/>
                <a:gd name="T1" fmla="*/ 70 h 212"/>
                <a:gd name="T2" fmla="*/ 118 w 236"/>
                <a:gd name="T3" fmla="*/ 70 h 212"/>
                <a:gd name="T4" fmla="*/ 118 w 236"/>
                <a:gd name="T5" fmla="*/ 70 h 212"/>
                <a:gd name="T6" fmla="*/ 0 w 236"/>
                <a:gd name="T7" fmla="*/ 0 h 212"/>
                <a:gd name="T8" fmla="*/ 0 w 236"/>
                <a:gd name="T9" fmla="*/ 142 h 212"/>
                <a:gd name="T10" fmla="*/ 118 w 236"/>
                <a:gd name="T11" fmla="*/ 212 h 212"/>
                <a:gd name="T12" fmla="*/ 118 w 236"/>
                <a:gd name="T13" fmla="*/ 212 h 212"/>
                <a:gd name="T14" fmla="*/ 118 w 236"/>
                <a:gd name="T15" fmla="*/ 212 h 212"/>
                <a:gd name="T16" fmla="*/ 236 w 236"/>
                <a:gd name="T17" fmla="*/ 142 h 212"/>
                <a:gd name="T18" fmla="*/ 236 w 236"/>
                <a:gd name="T19" fmla="*/ 0 h 212"/>
                <a:gd name="T20" fmla="*/ 118 w 236"/>
                <a:gd name="T21" fmla="*/ 7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212">
                  <a:moveTo>
                    <a:pt x="118" y="70"/>
                  </a:moveTo>
                  <a:lnTo>
                    <a:pt x="118" y="70"/>
                  </a:lnTo>
                  <a:lnTo>
                    <a:pt x="118" y="7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236" y="142"/>
                  </a:lnTo>
                  <a:lnTo>
                    <a:pt x="236" y="0"/>
                  </a:lnTo>
                  <a:lnTo>
                    <a:pt x="11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0" name="Freeform 1150"/>
            <p:cNvSpPr>
              <a:spLocks/>
            </p:cNvSpPr>
            <p:nvPr/>
          </p:nvSpPr>
          <p:spPr bwMode="auto">
            <a:xfrm>
              <a:off x="3662363" y="4559300"/>
              <a:ext cx="374650" cy="142875"/>
            </a:xfrm>
            <a:custGeom>
              <a:avLst/>
              <a:gdLst>
                <a:gd name="T0" fmla="*/ 0 w 236"/>
                <a:gd name="T1" fmla="*/ 0 h 90"/>
                <a:gd name="T2" fmla="*/ 0 w 236"/>
                <a:gd name="T3" fmla="*/ 20 h 90"/>
                <a:gd name="T4" fmla="*/ 118 w 236"/>
                <a:gd name="T5" fmla="*/ 90 h 90"/>
                <a:gd name="T6" fmla="*/ 236 w 236"/>
                <a:gd name="T7" fmla="*/ 20 h 90"/>
                <a:gd name="T8" fmla="*/ 236 w 236"/>
                <a:gd name="T9" fmla="*/ 0 h 90"/>
                <a:gd name="T10" fmla="*/ 118 w 236"/>
                <a:gd name="T11" fmla="*/ 72 h 90"/>
                <a:gd name="T12" fmla="*/ 0 w 236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90">
                  <a:moveTo>
                    <a:pt x="0" y="0"/>
                  </a:moveTo>
                  <a:lnTo>
                    <a:pt x="0" y="20"/>
                  </a:lnTo>
                  <a:lnTo>
                    <a:pt x="118" y="90"/>
                  </a:lnTo>
                  <a:lnTo>
                    <a:pt x="236" y="20"/>
                  </a:lnTo>
                  <a:lnTo>
                    <a:pt x="236" y="0"/>
                  </a:lnTo>
                  <a:lnTo>
                    <a:pt x="118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391" name="グループ化 2390"/>
          <p:cNvGrpSpPr/>
          <p:nvPr/>
        </p:nvGrpSpPr>
        <p:grpSpPr>
          <a:xfrm>
            <a:off x="7078908" y="5372925"/>
            <a:ext cx="434926" cy="230424"/>
            <a:chOff x="5405438" y="6353175"/>
            <a:chExt cx="479425" cy="254000"/>
          </a:xfrm>
        </p:grpSpPr>
        <p:sp>
          <p:nvSpPr>
            <p:cNvPr id="2392" name="Freeform 5"/>
            <p:cNvSpPr>
              <a:spLocks/>
            </p:cNvSpPr>
            <p:nvPr/>
          </p:nvSpPr>
          <p:spPr bwMode="auto">
            <a:xfrm>
              <a:off x="5405438" y="6353175"/>
              <a:ext cx="479425" cy="209550"/>
            </a:xfrm>
            <a:custGeom>
              <a:avLst/>
              <a:gdLst>
                <a:gd name="T0" fmla="*/ 258 w 302"/>
                <a:gd name="T1" fmla="*/ 66 h 132"/>
                <a:gd name="T2" fmla="*/ 258 w 302"/>
                <a:gd name="T3" fmla="*/ 62 h 132"/>
                <a:gd name="T4" fmla="*/ 250 w 302"/>
                <a:gd name="T5" fmla="*/ 20 h 132"/>
                <a:gd name="T6" fmla="*/ 242 w 302"/>
                <a:gd name="T7" fmla="*/ 6 h 132"/>
                <a:gd name="T8" fmla="*/ 228 w 302"/>
                <a:gd name="T9" fmla="*/ 0 h 132"/>
                <a:gd name="T10" fmla="*/ 142 w 302"/>
                <a:gd name="T11" fmla="*/ 0 h 132"/>
                <a:gd name="T12" fmla="*/ 76 w 302"/>
                <a:gd name="T13" fmla="*/ 0 h 132"/>
                <a:gd name="T14" fmla="*/ 62 w 302"/>
                <a:gd name="T15" fmla="*/ 6 h 132"/>
                <a:gd name="T16" fmla="*/ 54 w 302"/>
                <a:gd name="T17" fmla="*/ 20 h 132"/>
                <a:gd name="T18" fmla="*/ 46 w 302"/>
                <a:gd name="T19" fmla="*/ 62 h 132"/>
                <a:gd name="T20" fmla="*/ 20 w 302"/>
                <a:gd name="T21" fmla="*/ 66 h 132"/>
                <a:gd name="T22" fmla="*/ 12 w 302"/>
                <a:gd name="T23" fmla="*/ 66 h 132"/>
                <a:gd name="T24" fmla="*/ 2 w 302"/>
                <a:gd name="T25" fmla="*/ 76 h 132"/>
                <a:gd name="T26" fmla="*/ 0 w 302"/>
                <a:gd name="T27" fmla="*/ 112 h 132"/>
                <a:gd name="T28" fmla="*/ 2 w 302"/>
                <a:gd name="T29" fmla="*/ 120 h 132"/>
                <a:gd name="T30" fmla="*/ 12 w 302"/>
                <a:gd name="T31" fmla="*/ 130 h 132"/>
                <a:gd name="T32" fmla="*/ 32 w 302"/>
                <a:gd name="T33" fmla="*/ 132 h 132"/>
                <a:gd name="T34" fmla="*/ 32 w 302"/>
                <a:gd name="T35" fmla="*/ 128 h 132"/>
                <a:gd name="T36" fmla="*/ 32 w 302"/>
                <a:gd name="T37" fmla="*/ 120 h 132"/>
                <a:gd name="T38" fmla="*/ 38 w 302"/>
                <a:gd name="T39" fmla="*/ 106 h 132"/>
                <a:gd name="T40" fmla="*/ 48 w 302"/>
                <a:gd name="T41" fmla="*/ 96 h 132"/>
                <a:gd name="T42" fmla="*/ 62 w 302"/>
                <a:gd name="T43" fmla="*/ 90 h 132"/>
                <a:gd name="T44" fmla="*/ 70 w 302"/>
                <a:gd name="T45" fmla="*/ 88 h 132"/>
                <a:gd name="T46" fmla="*/ 86 w 302"/>
                <a:gd name="T47" fmla="*/ 92 h 132"/>
                <a:gd name="T48" fmla="*/ 98 w 302"/>
                <a:gd name="T49" fmla="*/ 100 h 132"/>
                <a:gd name="T50" fmla="*/ 108 w 302"/>
                <a:gd name="T51" fmla="*/ 112 h 132"/>
                <a:gd name="T52" fmla="*/ 110 w 302"/>
                <a:gd name="T53" fmla="*/ 128 h 132"/>
                <a:gd name="T54" fmla="*/ 110 w 302"/>
                <a:gd name="T55" fmla="*/ 132 h 132"/>
                <a:gd name="T56" fmla="*/ 194 w 302"/>
                <a:gd name="T57" fmla="*/ 132 h 132"/>
                <a:gd name="T58" fmla="*/ 192 w 302"/>
                <a:gd name="T59" fmla="*/ 128 h 132"/>
                <a:gd name="T60" fmla="*/ 196 w 302"/>
                <a:gd name="T61" fmla="*/ 112 h 132"/>
                <a:gd name="T62" fmla="*/ 204 w 302"/>
                <a:gd name="T63" fmla="*/ 100 h 132"/>
                <a:gd name="T64" fmla="*/ 216 w 302"/>
                <a:gd name="T65" fmla="*/ 92 h 132"/>
                <a:gd name="T66" fmla="*/ 232 w 302"/>
                <a:gd name="T67" fmla="*/ 88 h 132"/>
                <a:gd name="T68" fmla="*/ 240 w 302"/>
                <a:gd name="T69" fmla="*/ 90 h 132"/>
                <a:gd name="T70" fmla="*/ 254 w 302"/>
                <a:gd name="T71" fmla="*/ 96 h 132"/>
                <a:gd name="T72" fmla="*/ 266 w 302"/>
                <a:gd name="T73" fmla="*/ 106 h 132"/>
                <a:gd name="T74" fmla="*/ 272 w 302"/>
                <a:gd name="T75" fmla="*/ 120 h 132"/>
                <a:gd name="T76" fmla="*/ 272 w 302"/>
                <a:gd name="T77" fmla="*/ 128 h 132"/>
                <a:gd name="T78" fmla="*/ 284 w 302"/>
                <a:gd name="T79" fmla="*/ 132 h 132"/>
                <a:gd name="T80" fmla="*/ 290 w 302"/>
                <a:gd name="T81" fmla="*/ 130 h 132"/>
                <a:gd name="T82" fmla="*/ 302 w 302"/>
                <a:gd name="T83" fmla="*/ 120 h 132"/>
                <a:gd name="T84" fmla="*/ 302 w 302"/>
                <a:gd name="T85" fmla="*/ 84 h 132"/>
                <a:gd name="T86" fmla="*/ 302 w 302"/>
                <a:gd name="T87" fmla="*/ 76 h 132"/>
                <a:gd name="T88" fmla="*/ 290 w 302"/>
                <a:gd name="T89" fmla="*/ 66 h 132"/>
                <a:gd name="T90" fmla="*/ 284 w 302"/>
                <a:gd name="T91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" h="132">
                  <a:moveTo>
                    <a:pt x="284" y="66"/>
                  </a:moveTo>
                  <a:lnTo>
                    <a:pt x="258" y="66"/>
                  </a:lnTo>
                  <a:lnTo>
                    <a:pt x="258" y="66"/>
                  </a:lnTo>
                  <a:lnTo>
                    <a:pt x="258" y="62"/>
                  </a:lnTo>
                  <a:lnTo>
                    <a:pt x="250" y="20"/>
                  </a:lnTo>
                  <a:lnTo>
                    <a:pt x="250" y="20"/>
                  </a:lnTo>
                  <a:lnTo>
                    <a:pt x="246" y="12"/>
                  </a:lnTo>
                  <a:lnTo>
                    <a:pt x="242" y="6"/>
                  </a:lnTo>
                  <a:lnTo>
                    <a:pt x="234" y="2"/>
                  </a:lnTo>
                  <a:lnTo>
                    <a:pt x="228" y="0"/>
                  </a:lnTo>
                  <a:lnTo>
                    <a:pt x="162" y="0"/>
                  </a:lnTo>
                  <a:lnTo>
                    <a:pt x="142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8" y="2"/>
                  </a:lnTo>
                  <a:lnTo>
                    <a:pt x="62" y="6"/>
                  </a:lnTo>
                  <a:lnTo>
                    <a:pt x="56" y="12"/>
                  </a:lnTo>
                  <a:lnTo>
                    <a:pt x="54" y="20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2" y="66"/>
                  </a:lnTo>
                  <a:lnTo>
                    <a:pt x="6" y="70"/>
                  </a:lnTo>
                  <a:lnTo>
                    <a:pt x="2" y="76"/>
                  </a:lnTo>
                  <a:lnTo>
                    <a:pt x="0" y="8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0"/>
                  </a:lnTo>
                  <a:lnTo>
                    <a:pt x="6" y="126"/>
                  </a:lnTo>
                  <a:lnTo>
                    <a:pt x="12" y="130"/>
                  </a:lnTo>
                  <a:lnTo>
                    <a:pt x="20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0"/>
                  </a:lnTo>
                  <a:lnTo>
                    <a:pt x="34" y="112"/>
                  </a:lnTo>
                  <a:lnTo>
                    <a:pt x="38" y="106"/>
                  </a:lnTo>
                  <a:lnTo>
                    <a:pt x="42" y="100"/>
                  </a:lnTo>
                  <a:lnTo>
                    <a:pt x="48" y="96"/>
                  </a:lnTo>
                  <a:lnTo>
                    <a:pt x="56" y="92"/>
                  </a:lnTo>
                  <a:lnTo>
                    <a:pt x="62" y="90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8" y="90"/>
                  </a:lnTo>
                  <a:lnTo>
                    <a:pt x="86" y="92"/>
                  </a:lnTo>
                  <a:lnTo>
                    <a:pt x="92" y="96"/>
                  </a:lnTo>
                  <a:lnTo>
                    <a:pt x="98" y="100"/>
                  </a:lnTo>
                  <a:lnTo>
                    <a:pt x="104" y="106"/>
                  </a:lnTo>
                  <a:lnTo>
                    <a:pt x="108" y="112"/>
                  </a:lnTo>
                  <a:lnTo>
                    <a:pt x="110" y="120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0" y="132"/>
                  </a:lnTo>
                  <a:lnTo>
                    <a:pt x="194" y="132"/>
                  </a:lnTo>
                  <a:lnTo>
                    <a:pt x="194" y="132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4" y="120"/>
                  </a:lnTo>
                  <a:lnTo>
                    <a:pt x="196" y="112"/>
                  </a:lnTo>
                  <a:lnTo>
                    <a:pt x="200" y="106"/>
                  </a:lnTo>
                  <a:lnTo>
                    <a:pt x="204" y="100"/>
                  </a:lnTo>
                  <a:lnTo>
                    <a:pt x="210" y="96"/>
                  </a:lnTo>
                  <a:lnTo>
                    <a:pt x="216" y="92"/>
                  </a:lnTo>
                  <a:lnTo>
                    <a:pt x="224" y="90"/>
                  </a:lnTo>
                  <a:lnTo>
                    <a:pt x="232" y="88"/>
                  </a:lnTo>
                  <a:lnTo>
                    <a:pt x="232" y="88"/>
                  </a:lnTo>
                  <a:lnTo>
                    <a:pt x="240" y="90"/>
                  </a:lnTo>
                  <a:lnTo>
                    <a:pt x="248" y="92"/>
                  </a:lnTo>
                  <a:lnTo>
                    <a:pt x="254" y="96"/>
                  </a:lnTo>
                  <a:lnTo>
                    <a:pt x="260" y="100"/>
                  </a:lnTo>
                  <a:lnTo>
                    <a:pt x="266" y="106"/>
                  </a:lnTo>
                  <a:lnTo>
                    <a:pt x="268" y="112"/>
                  </a:lnTo>
                  <a:lnTo>
                    <a:pt x="272" y="120"/>
                  </a:lnTo>
                  <a:lnTo>
                    <a:pt x="272" y="128"/>
                  </a:lnTo>
                  <a:lnTo>
                    <a:pt x="272" y="128"/>
                  </a:lnTo>
                  <a:lnTo>
                    <a:pt x="272" y="132"/>
                  </a:lnTo>
                  <a:lnTo>
                    <a:pt x="284" y="132"/>
                  </a:lnTo>
                  <a:lnTo>
                    <a:pt x="284" y="132"/>
                  </a:lnTo>
                  <a:lnTo>
                    <a:pt x="290" y="130"/>
                  </a:lnTo>
                  <a:lnTo>
                    <a:pt x="296" y="126"/>
                  </a:lnTo>
                  <a:lnTo>
                    <a:pt x="302" y="120"/>
                  </a:lnTo>
                  <a:lnTo>
                    <a:pt x="302" y="112"/>
                  </a:lnTo>
                  <a:lnTo>
                    <a:pt x="302" y="84"/>
                  </a:lnTo>
                  <a:lnTo>
                    <a:pt x="302" y="84"/>
                  </a:lnTo>
                  <a:lnTo>
                    <a:pt x="302" y="76"/>
                  </a:lnTo>
                  <a:lnTo>
                    <a:pt x="296" y="70"/>
                  </a:lnTo>
                  <a:lnTo>
                    <a:pt x="290" y="66"/>
                  </a:lnTo>
                  <a:lnTo>
                    <a:pt x="284" y="66"/>
                  </a:lnTo>
                  <a:lnTo>
                    <a:pt x="28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3" name="Freeform 148"/>
            <p:cNvSpPr>
              <a:spLocks/>
            </p:cNvSpPr>
            <p:nvPr/>
          </p:nvSpPr>
          <p:spPr bwMode="auto">
            <a:xfrm>
              <a:off x="5722938" y="6505575"/>
              <a:ext cx="101600" cy="101600"/>
            </a:xfrm>
            <a:custGeom>
              <a:avLst/>
              <a:gdLst>
                <a:gd name="T0" fmla="*/ 0 w 64"/>
                <a:gd name="T1" fmla="*/ 32 h 64"/>
                <a:gd name="T2" fmla="*/ 0 w 64"/>
                <a:gd name="T3" fmla="*/ 32 h 64"/>
                <a:gd name="T4" fmla="*/ 0 w 64"/>
                <a:gd name="T5" fmla="*/ 38 h 64"/>
                <a:gd name="T6" fmla="*/ 2 w 64"/>
                <a:gd name="T7" fmla="*/ 44 h 64"/>
                <a:gd name="T8" fmla="*/ 10 w 64"/>
                <a:gd name="T9" fmla="*/ 54 h 64"/>
                <a:gd name="T10" fmla="*/ 20 w 64"/>
                <a:gd name="T11" fmla="*/ 62 h 64"/>
                <a:gd name="T12" fmla="*/ 26 w 64"/>
                <a:gd name="T13" fmla="*/ 64 h 64"/>
                <a:gd name="T14" fmla="*/ 32 w 64"/>
                <a:gd name="T15" fmla="*/ 64 h 64"/>
                <a:gd name="T16" fmla="*/ 32 w 64"/>
                <a:gd name="T17" fmla="*/ 64 h 64"/>
                <a:gd name="T18" fmla="*/ 38 w 64"/>
                <a:gd name="T19" fmla="*/ 64 h 64"/>
                <a:gd name="T20" fmla="*/ 44 w 64"/>
                <a:gd name="T21" fmla="*/ 62 h 64"/>
                <a:gd name="T22" fmla="*/ 56 w 64"/>
                <a:gd name="T23" fmla="*/ 54 h 64"/>
                <a:gd name="T24" fmla="*/ 62 w 64"/>
                <a:gd name="T25" fmla="*/ 44 h 64"/>
                <a:gd name="T26" fmla="*/ 64 w 64"/>
                <a:gd name="T27" fmla="*/ 38 h 64"/>
                <a:gd name="T28" fmla="*/ 64 w 64"/>
                <a:gd name="T29" fmla="*/ 32 h 64"/>
                <a:gd name="T30" fmla="*/ 64 w 64"/>
                <a:gd name="T31" fmla="*/ 32 h 64"/>
                <a:gd name="T32" fmla="*/ 64 w 64"/>
                <a:gd name="T33" fmla="*/ 26 h 64"/>
                <a:gd name="T34" fmla="*/ 62 w 64"/>
                <a:gd name="T35" fmla="*/ 20 h 64"/>
                <a:gd name="T36" fmla="*/ 56 w 64"/>
                <a:gd name="T37" fmla="*/ 10 h 64"/>
                <a:gd name="T38" fmla="*/ 44 w 64"/>
                <a:gd name="T39" fmla="*/ 2 h 64"/>
                <a:gd name="T40" fmla="*/ 38 w 64"/>
                <a:gd name="T41" fmla="*/ 0 h 64"/>
                <a:gd name="T42" fmla="*/ 32 w 64"/>
                <a:gd name="T43" fmla="*/ 0 h 64"/>
                <a:gd name="T44" fmla="*/ 32 w 64"/>
                <a:gd name="T45" fmla="*/ 0 h 64"/>
                <a:gd name="T46" fmla="*/ 26 w 64"/>
                <a:gd name="T47" fmla="*/ 0 h 64"/>
                <a:gd name="T48" fmla="*/ 20 w 64"/>
                <a:gd name="T49" fmla="*/ 2 h 64"/>
                <a:gd name="T50" fmla="*/ 10 w 64"/>
                <a:gd name="T51" fmla="*/ 10 h 64"/>
                <a:gd name="T52" fmla="*/ 2 w 64"/>
                <a:gd name="T53" fmla="*/ 20 h 64"/>
                <a:gd name="T54" fmla="*/ 0 w 64"/>
                <a:gd name="T55" fmla="*/ 26 h 64"/>
                <a:gd name="T56" fmla="*/ 0 w 64"/>
                <a:gd name="T57" fmla="*/ 32 h 64"/>
                <a:gd name="T58" fmla="*/ 0 w 64"/>
                <a:gd name="T5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64">
                  <a:moveTo>
                    <a:pt x="0" y="32"/>
                  </a:move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6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6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4" name="Freeform 149"/>
            <p:cNvSpPr>
              <a:spLocks/>
            </p:cNvSpPr>
            <p:nvPr/>
          </p:nvSpPr>
          <p:spPr bwMode="auto">
            <a:xfrm>
              <a:off x="5751513" y="6534150"/>
              <a:ext cx="44450" cy="44450"/>
            </a:xfrm>
            <a:custGeom>
              <a:avLst/>
              <a:gdLst>
                <a:gd name="T0" fmla="*/ 0 w 28"/>
                <a:gd name="T1" fmla="*/ 14 h 28"/>
                <a:gd name="T2" fmla="*/ 0 w 28"/>
                <a:gd name="T3" fmla="*/ 14 h 28"/>
                <a:gd name="T4" fmla="*/ 2 w 28"/>
                <a:gd name="T5" fmla="*/ 20 h 28"/>
                <a:gd name="T6" fmla="*/ 4 w 28"/>
                <a:gd name="T7" fmla="*/ 24 h 28"/>
                <a:gd name="T8" fmla="*/ 8 w 28"/>
                <a:gd name="T9" fmla="*/ 28 h 28"/>
                <a:gd name="T10" fmla="*/ 14 w 28"/>
                <a:gd name="T11" fmla="*/ 28 h 28"/>
                <a:gd name="T12" fmla="*/ 14 w 28"/>
                <a:gd name="T13" fmla="*/ 28 h 28"/>
                <a:gd name="T14" fmla="*/ 20 w 28"/>
                <a:gd name="T15" fmla="*/ 28 h 28"/>
                <a:gd name="T16" fmla="*/ 24 w 28"/>
                <a:gd name="T17" fmla="*/ 24 h 28"/>
                <a:gd name="T18" fmla="*/ 28 w 28"/>
                <a:gd name="T19" fmla="*/ 20 h 28"/>
                <a:gd name="T20" fmla="*/ 28 w 28"/>
                <a:gd name="T21" fmla="*/ 14 h 28"/>
                <a:gd name="T22" fmla="*/ 28 w 28"/>
                <a:gd name="T23" fmla="*/ 14 h 28"/>
                <a:gd name="T24" fmla="*/ 28 w 28"/>
                <a:gd name="T25" fmla="*/ 8 h 28"/>
                <a:gd name="T26" fmla="*/ 24 w 28"/>
                <a:gd name="T27" fmla="*/ 4 h 28"/>
                <a:gd name="T28" fmla="*/ 20 w 28"/>
                <a:gd name="T29" fmla="*/ 2 h 28"/>
                <a:gd name="T30" fmla="*/ 14 w 28"/>
                <a:gd name="T31" fmla="*/ 0 h 28"/>
                <a:gd name="T32" fmla="*/ 14 w 28"/>
                <a:gd name="T33" fmla="*/ 0 h 28"/>
                <a:gd name="T34" fmla="*/ 8 w 28"/>
                <a:gd name="T35" fmla="*/ 2 h 28"/>
                <a:gd name="T36" fmla="*/ 4 w 28"/>
                <a:gd name="T37" fmla="*/ 4 h 28"/>
                <a:gd name="T38" fmla="*/ 2 w 28"/>
                <a:gd name="T39" fmla="*/ 8 h 28"/>
                <a:gd name="T40" fmla="*/ 0 w 28"/>
                <a:gd name="T41" fmla="*/ 14 h 28"/>
                <a:gd name="T42" fmla="*/ 0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0" y="14"/>
                  </a:moveTo>
                  <a:lnTo>
                    <a:pt x="0" y="14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8" y="2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5" name="Freeform 150"/>
            <p:cNvSpPr>
              <a:spLocks/>
            </p:cNvSpPr>
            <p:nvPr/>
          </p:nvSpPr>
          <p:spPr bwMode="auto">
            <a:xfrm>
              <a:off x="5405438" y="6486525"/>
              <a:ext cx="38100" cy="28575"/>
            </a:xfrm>
            <a:custGeom>
              <a:avLst/>
              <a:gdLst>
                <a:gd name="T0" fmla="*/ 0 w 24"/>
                <a:gd name="T1" fmla="*/ 0 h 18"/>
                <a:gd name="T2" fmla="*/ 12 w 24"/>
                <a:gd name="T3" fmla="*/ 0 h 18"/>
                <a:gd name="T4" fmla="*/ 12 w 24"/>
                <a:gd name="T5" fmla="*/ 0 h 18"/>
                <a:gd name="T6" fmla="*/ 16 w 24"/>
                <a:gd name="T7" fmla="*/ 0 h 18"/>
                <a:gd name="T8" fmla="*/ 20 w 24"/>
                <a:gd name="T9" fmla="*/ 2 h 18"/>
                <a:gd name="T10" fmla="*/ 22 w 24"/>
                <a:gd name="T11" fmla="*/ 6 h 18"/>
                <a:gd name="T12" fmla="*/ 24 w 24"/>
                <a:gd name="T13" fmla="*/ 10 h 18"/>
                <a:gd name="T14" fmla="*/ 24 w 24"/>
                <a:gd name="T15" fmla="*/ 10 h 18"/>
                <a:gd name="T16" fmla="*/ 22 w 24"/>
                <a:gd name="T17" fmla="*/ 12 h 18"/>
                <a:gd name="T18" fmla="*/ 20 w 24"/>
                <a:gd name="T19" fmla="*/ 16 h 18"/>
                <a:gd name="T20" fmla="*/ 16 w 24"/>
                <a:gd name="T21" fmla="*/ 18 h 18"/>
                <a:gd name="T22" fmla="*/ 12 w 24"/>
                <a:gd name="T23" fmla="*/ 18 h 18"/>
                <a:gd name="T24" fmla="*/ 0 w 24"/>
                <a:gd name="T25" fmla="*/ 18 h 18"/>
                <a:gd name="T26" fmla="*/ 0 w 24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6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0" y="16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6" name="Freeform 151"/>
            <p:cNvSpPr>
              <a:spLocks/>
            </p:cNvSpPr>
            <p:nvPr/>
          </p:nvSpPr>
          <p:spPr bwMode="auto">
            <a:xfrm>
              <a:off x="5849938" y="6486525"/>
              <a:ext cx="34925" cy="28575"/>
            </a:xfrm>
            <a:custGeom>
              <a:avLst/>
              <a:gdLst>
                <a:gd name="T0" fmla="*/ 22 w 22"/>
                <a:gd name="T1" fmla="*/ 0 h 18"/>
                <a:gd name="T2" fmla="*/ 12 w 22"/>
                <a:gd name="T3" fmla="*/ 0 h 18"/>
                <a:gd name="T4" fmla="*/ 12 w 22"/>
                <a:gd name="T5" fmla="*/ 0 h 18"/>
                <a:gd name="T6" fmla="*/ 6 w 22"/>
                <a:gd name="T7" fmla="*/ 0 h 18"/>
                <a:gd name="T8" fmla="*/ 4 w 22"/>
                <a:gd name="T9" fmla="*/ 2 h 18"/>
                <a:gd name="T10" fmla="*/ 0 w 22"/>
                <a:gd name="T11" fmla="*/ 6 h 18"/>
                <a:gd name="T12" fmla="*/ 0 w 22"/>
                <a:gd name="T13" fmla="*/ 10 h 18"/>
                <a:gd name="T14" fmla="*/ 0 w 22"/>
                <a:gd name="T15" fmla="*/ 10 h 18"/>
                <a:gd name="T16" fmla="*/ 0 w 22"/>
                <a:gd name="T17" fmla="*/ 12 h 18"/>
                <a:gd name="T18" fmla="*/ 4 w 22"/>
                <a:gd name="T19" fmla="*/ 16 h 18"/>
                <a:gd name="T20" fmla="*/ 6 w 22"/>
                <a:gd name="T21" fmla="*/ 18 h 18"/>
                <a:gd name="T22" fmla="*/ 12 w 22"/>
                <a:gd name="T23" fmla="*/ 18 h 18"/>
                <a:gd name="T24" fmla="*/ 22 w 22"/>
                <a:gd name="T25" fmla="*/ 18 h 18"/>
                <a:gd name="T26" fmla="*/ 22 w 22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18">
                  <a:moveTo>
                    <a:pt x="22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22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7" name="Freeform 152"/>
            <p:cNvSpPr>
              <a:spLocks/>
            </p:cNvSpPr>
            <p:nvPr/>
          </p:nvSpPr>
          <p:spPr bwMode="auto">
            <a:xfrm>
              <a:off x="5507038" y="6375400"/>
              <a:ext cx="276225" cy="82550"/>
            </a:xfrm>
            <a:custGeom>
              <a:avLst/>
              <a:gdLst>
                <a:gd name="T0" fmla="*/ 168 w 174"/>
                <a:gd name="T1" fmla="*/ 20 h 52"/>
                <a:gd name="T2" fmla="*/ 168 w 174"/>
                <a:gd name="T3" fmla="*/ 20 h 52"/>
                <a:gd name="T4" fmla="*/ 166 w 174"/>
                <a:gd name="T5" fmla="*/ 12 h 52"/>
                <a:gd name="T6" fmla="*/ 160 w 174"/>
                <a:gd name="T7" fmla="*/ 6 h 52"/>
                <a:gd name="T8" fmla="*/ 154 w 174"/>
                <a:gd name="T9" fmla="*/ 2 h 52"/>
                <a:gd name="T10" fmla="*/ 146 w 174"/>
                <a:gd name="T11" fmla="*/ 0 h 52"/>
                <a:gd name="T12" fmla="*/ 30 w 174"/>
                <a:gd name="T13" fmla="*/ 0 h 52"/>
                <a:gd name="T14" fmla="*/ 30 w 174"/>
                <a:gd name="T15" fmla="*/ 0 h 52"/>
                <a:gd name="T16" fmla="*/ 22 w 174"/>
                <a:gd name="T17" fmla="*/ 2 h 52"/>
                <a:gd name="T18" fmla="*/ 14 w 174"/>
                <a:gd name="T19" fmla="*/ 6 h 52"/>
                <a:gd name="T20" fmla="*/ 10 w 174"/>
                <a:gd name="T21" fmla="*/ 12 h 52"/>
                <a:gd name="T22" fmla="*/ 6 w 174"/>
                <a:gd name="T23" fmla="*/ 20 h 52"/>
                <a:gd name="T24" fmla="*/ 0 w 174"/>
                <a:gd name="T25" fmla="*/ 52 h 52"/>
                <a:gd name="T26" fmla="*/ 174 w 174"/>
                <a:gd name="T27" fmla="*/ 52 h 52"/>
                <a:gd name="T28" fmla="*/ 168 w 174"/>
                <a:gd name="T29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4" h="52">
                  <a:moveTo>
                    <a:pt x="168" y="20"/>
                  </a:moveTo>
                  <a:lnTo>
                    <a:pt x="168" y="20"/>
                  </a:lnTo>
                  <a:lnTo>
                    <a:pt x="166" y="12"/>
                  </a:lnTo>
                  <a:lnTo>
                    <a:pt x="160" y="6"/>
                  </a:lnTo>
                  <a:lnTo>
                    <a:pt x="154" y="2"/>
                  </a:lnTo>
                  <a:lnTo>
                    <a:pt x="14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6" y="20"/>
                  </a:lnTo>
                  <a:lnTo>
                    <a:pt x="0" y="52"/>
                  </a:lnTo>
                  <a:lnTo>
                    <a:pt x="174" y="52"/>
                  </a:lnTo>
                  <a:lnTo>
                    <a:pt x="16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8" name="Freeform 1151"/>
            <p:cNvSpPr>
              <a:spLocks/>
            </p:cNvSpPr>
            <p:nvPr/>
          </p:nvSpPr>
          <p:spPr bwMode="auto">
            <a:xfrm>
              <a:off x="5465763" y="6505575"/>
              <a:ext cx="101600" cy="101600"/>
            </a:xfrm>
            <a:custGeom>
              <a:avLst/>
              <a:gdLst>
                <a:gd name="T0" fmla="*/ 64 w 64"/>
                <a:gd name="T1" fmla="*/ 32 h 64"/>
                <a:gd name="T2" fmla="*/ 64 w 64"/>
                <a:gd name="T3" fmla="*/ 32 h 64"/>
                <a:gd name="T4" fmla="*/ 64 w 64"/>
                <a:gd name="T5" fmla="*/ 38 h 64"/>
                <a:gd name="T6" fmla="*/ 62 w 64"/>
                <a:gd name="T7" fmla="*/ 44 h 64"/>
                <a:gd name="T8" fmla="*/ 56 w 64"/>
                <a:gd name="T9" fmla="*/ 54 h 64"/>
                <a:gd name="T10" fmla="*/ 46 w 64"/>
                <a:gd name="T11" fmla="*/ 62 h 64"/>
                <a:gd name="T12" fmla="*/ 40 w 64"/>
                <a:gd name="T13" fmla="*/ 64 h 64"/>
                <a:gd name="T14" fmla="*/ 32 w 64"/>
                <a:gd name="T15" fmla="*/ 64 h 64"/>
                <a:gd name="T16" fmla="*/ 32 w 64"/>
                <a:gd name="T17" fmla="*/ 64 h 64"/>
                <a:gd name="T18" fmla="*/ 26 w 64"/>
                <a:gd name="T19" fmla="*/ 64 h 64"/>
                <a:gd name="T20" fmla="*/ 20 w 64"/>
                <a:gd name="T21" fmla="*/ 62 h 64"/>
                <a:gd name="T22" fmla="*/ 10 w 64"/>
                <a:gd name="T23" fmla="*/ 54 h 64"/>
                <a:gd name="T24" fmla="*/ 4 w 64"/>
                <a:gd name="T25" fmla="*/ 44 h 64"/>
                <a:gd name="T26" fmla="*/ 2 w 64"/>
                <a:gd name="T27" fmla="*/ 38 h 64"/>
                <a:gd name="T28" fmla="*/ 0 w 64"/>
                <a:gd name="T29" fmla="*/ 32 h 64"/>
                <a:gd name="T30" fmla="*/ 0 w 64"/>
                <a:gd name="T31" fmla="*/ 32 h 64"/>
                <a:gd name="T32" fmla="*/ 2 w 64"/>
                <a:gd name="T33" fmla="*/ 26 h 64"/>
                <a:gd name="T34" fmla="*/ 4 w 64"/>
                <a:gd name="T35" fmla="*/ 20 h 64"/>
                <a:gd name="T36" fmla="*/ 10 w 64"/>
                <a:gd name="T37" fmla="*/ 10 h 64"/>
                <a:gd name="T38" fmla="*/ 20 w 64"/>
                <a:gd name="T39" fmla="*/ 2 h 64"/>
                <a:gd name="T40" fmla="*/ 26 w 64"/>
                <a:gd name="T41" fmla="*/ 0 h 64"/>
                <a:gd name="T42" fmla="*/ 32 w 64"/>
                <a:gd name="T43" fmla="*/ 0 h 64"/>
                <a:gd name="T44" fmla="*/ 32 w 64"/>
                <a:gd name="T45" fmla="*/ 0 h 64"/>
                <a:gd name="T46" fmla="*/ 40 w 64"/>
                <a:gd name="T47" fmla="*/ 0 h 64"/>
                <a:gd name="T48" fmla="*/ 46 w 64"/>
                <a:gd name="T49" fmla="*/ 2 h 64"/>
                <a:gd name="T50" fmla="*/ 56 w 64"/>
                <a:gd name="T51" fmla="*/ 10 h 64"/>
                <a:gd name="T52" fmla="*/ 62 w 64"/>
                <a:gd name="T53" fmla="*/ 20 h 64"/>
                <a:gd name="T54" fmla="*/ 64 w 64"/>
                <a:gd name="T55" fmla="*/ 26 h 64"/>
                <a:gd name="T56" fmla="*/ 64 w 64"/>
                <a:gd name="T57" fmla="*/ 32 h 64"/>
                <a:gd name="T58" fmla="*/ 64 w 64"/>
                <a:gd name="T5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lnTo>
                    <a:pt x="64" y="32"/>
                  </a:lnTo>
                  <a:lnTo>
                    <a:pt x="64" y="38"/>
                  </a:lnTo>
                  <a:lnTo>
                    <a:pt x="62" y="44"/>
                  </a:lnTo>
                  <a:lnTo>
                    <a:pt x="56" y="54"/>
                  </a:lnTo>
                  <a:lnTo>
                    <a:pt x="46" y="62"/>
                  </a:lnTo>
                  <a:lnTo>
                    <a:pt x="40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6" y="10"/>
                  </a:lnTo>
                  <a:lnTo>
                    <a:pt x="62" y="20"/>
                  </a:lnTo>
                  <a:lnTo>
                    <a:pt x="64" y="26"/>
                  </a:lnTo>
                  <a:lnTo>
                    <a:pt x="64" y="32"/>
                  </a:lnTo>
                  <a:lnTo>
                    <a:pt x="6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399" name="Freeform 1152"/>
            <p:cNvSpPr>
              <a:spLocks/>
            </p:cNvSpPr>
            <p:nvPr/>
          </p:nvSpPr>
          <p:spPr bwMode="auto">
            <a:xfrm>
              <a:off x="5494338" y="6534150"/>
              <a:ext cx="44450" cy="44450"/>
            </a:xfrm>
            <a:custGeom>
              <a:avLst/>
              <a:gdLst>
                <a:gd name="T0" fmla="*/ 28 w 28"/>
                <a:gd name="T1" fmla="*/ 14 h 28"/>
                <a:gd name="T2" fmla="*/ 28 w 28"/>
                <a:gd name="T3" fmla="*/ 14 h 28"/>
                <a:gd name="T4" fmla="*/ 28 w 28"/>
                <a:gd name="T5" fmla="*/ 20 h 28"/>
                <a:gd name="T6" fmla="*/ 24 w 28"/>
                <a:gd name="T7" fmla="*/ 24 h 28"/>
                <a:gd name="T8" fmla="*/ 20 w 28"/>
                <a:gd name="T9" fmla="*/ 28 h 28"/>
                <a:gd name="T10" fmla="*/ 14 w 28"/>
                <a:gd name="T11" fmla="*/ 28 h 28"/>
                <a:gd name="T12" fmla="*/ 14 w 28"/>
                <a:gd name="T13" fmla="*/ 28 h 28"/>
                <a:gd name="T14" fmla="*/ 10 w 28"/>
                <a:gd name="T15" fmla="*/ 28 h 28"/>
                <a:gd name="T16" fmla="*/ 4 w 28"/>
                <a:gd name="T17" fmla="*/ 24 h 28"/>
                <a:gd name="T18" fmla="*/ 2 w 28"/>
                <a:gd name="T19" fmla="*/ 20 h 28"/>
                <a:gd name="T20" fmla="*/ 0 w 28"/>
                <a:gd name="T21" fmla="*/ 14 h 28"/>
                <a:gd name="T22" fmla="*/ 0 w 28"/>
                <a:gd name="T23" fmla="*/ 14 h 28"/>
                <a:gd name="T24" fmla="*/ 2 w 28"/>
                <a:gd name="T25" fmla="*/ 8 h 28"/>
                <a:gd name="T26" fmla="*/ 4 w 28"/>
                <a:gd name="T27" fmla="*/ 4 h 28"/>
                <a:gd name="T28" fmla="*/ 10 w 28"/>
                <a:gd name="T29" fmla="*/ 2 h 28"/>
                <a:gd name="T30" fmla="*/ 14 w 28"/>
                <a:gd name="T31" fmla="*/ 0 h 28"/>
                <a:gd name="T32" fmla="*/ 14 w 28"/>
                <a:gd name="T33" fmla="*/ 0 h 28"/>
                <a:gd name="T34" fmla="*/ 20 w 28"/>
                <a:gd name="T35" fmla="*/ 2 h 28"/>
                <a:gd name="T36" fmla="*/ 24 w 28"/>
                <a:gd name="T37" fmla="*/ 4 h 28"/>
                <a:gd name="T38" fmla="*/ 28 w 28"/>
                <a:gd name="T39" fmla="*/ 8 h 28"/>
                <a:gd name="T40" fmla="*/ 28 w 28"/>
                <a:gd name="T41" fmla="*/ 14 h 28"/>
                <a:gd name="T42" fmla="*/ 28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28" y="14"/>
                  </a:moveTo>
                  <a:lnTo>
                    <a:pt x="28" y="14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0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400" name="グループ化 2399"/>
          <p:cNvGrpSpPr/>
          <p:nvPr/>
        </p:nvGrpSpPr>
        <p:grpSpPr>
          <a:xfrm>
            <a:off x="7623285" y="5361404"/>
            <a:ext cx="434926" cy="250586"/>
            <a:chOff x="6005513" y="6340475"/>
            <a:chExt cx="479425" cy="276225"/>
          </a:xfrm>
        </p:grpSpPr>
        <p:sp>
          <p:nvSpPr>
            <p:cNvPr id="2401" name="Freeform 153"/>
            <p:cNvSpPr>
              <a:spLocks/>
            </p:cNvSpPr>
            <p:nvPr/>
          </p:nvSpPr>
          <p:spPr bwMode="auto">
            <a:xfrm>
              <a:off x="6434138" y="6550025"/>
              <a:ext cx="50800" cy="31750"/>
            </a:xfrm>
            <a:custGeom>
              <a:avLst/>
              <a:gdLst>
                <a:gd name="T0" fmla="*/ 20 w 32"/>
                <a:gd name="T1" fmla="*/ 0 h 20"/>
                <a:gd name="T2" fmla="*/ 0 w 32"/>
                <a:gd name="T3" fmla="*/ 0 h 20"/>
                <a:gd name="T4" fmla="*/ 0 w 32"/>
                <a:gd name="T5" fmla="*/ 0 h 20"/>
                <a:gd name="T6" fmla="*/ 2 w 32"/>
                <a:gd name="T7" fmla="*/ 10 h 20"/>
                <a:gd name="T8" fmla="*/ 2 w 32"/>
                <a:gd name="T9" fmla="*/ 10 h 20"/>
                <a:gd name="T10" fmla="*/ 0 w 32"/>
                <a:gd name="T11" fmla="*/ 20 h 20"/>
                <a:gd name="T12" fmla="*/ 20 w 32"/>
                <a:gd name="T13" fmla="*/ 20 h 20"/>
                <a:gd name="T14" fmla="*/ 20 w 32"/>
                <a:gd name="T15" fmla="*/ 20 h 20"/>
                <a:gd name="T16" fmla="*/ 24 w 32"/>
                <a:gd name="T17" fmla="*/ 18 h 20"/>
                <a:gd name="T18" fmla="*/ 28 w 32"/>
                <a:gd name="T19" fmla="*/ 16 h 20"/>
                <a:gd name="T20" fmla="*/ 30 w 32"/>
                <a:gd name="T21" fmla="*/ 14 h 20"/>
                <a:gd name="T22" fmla="*/ 32 w 32"/>
                <a:gd name="T23" fmla="*/ 10 h 20"/>
                <a:gd name="T24" fmla="*/ 32 w 32"/>
                <a:gd name="T25" fmla="*/ 10 h 20"/>
                <a:gd name="T26" fmla="*/ 30 w 32"/>
                <a:gd name="T27" fmla="*/ 6 h 20"/>
                <a:gd name="T28" fmla="*/ 28 w 32"/>
                <a:gd name="T29" fmla="*/ 4 h 20"/>
                <a:gd name="T30" fmla="*/ 24 w 32"/>
                <a:gd name="T31" fmla="*/ 2 h 20"/>
                <a:gd name="T32" fmla="*/ 20 w 32"/>
                <a:gd name="T33" fmla="*/ 0 h 20"/>
                <a:gd name="T34" fmla="*/ 20 w 3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0">
                  <a:moveTo>
                    <a:pt x="2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2" name="Freeform 154"/>
            <p:cNvSpPr>
              <a:spLocks/>
            </p:cNvSpPr>
            <p:nvPr/>
          </p:nvSpPr>
          <p:spPr bwMode="auto">
            <a:xfrm>
              <a:off x="6176963" y="6550025"/>
              <a:ext cx="136525" cy="31750"/>
            </a:xfrm>
            <a:custGeom>
              <a:avLst/>
              <a:gdLst>
                <a:gd name="T0" fmla="*/ 86 w 86"/>
                <a:gd name="T1" fmla="*/ 0 h 20"/>
                <a:gd name="T2" fmla="*/ 0 w 86"/>
                <a:gd name="T3" fmla="*/ 0 h 20"/>
                <a:gd name="T4" fmla="*/ 0 w 86"/>
                <a:gd name="T5" fmla="*/ 0 h 20"/>
                <a:gd name="T6" fmla="*/ 2 w 86"/>
                <a:gd name="T7" fmla="*/ 10 h 20"/>
                <a:gd name="T8" fmla="*/ 2 w 86"/>
                <a:gd name="T9" fmla="*/ 10 h 20"/>
                <a:gd name="T10" fmla="*/ 0 w 86"/>
                <a:gd name="T11" fmla="*/ 20 h 20"/>
                <a:gd name="T12" fmla="*/ 86 w 86"/>
                <a:gd name="T13" fmla="*/ 20 h 20"/>
                <a:gd name="T14" fmla="*/ 86 w 86"/>
                <a:gd name="T15" fmla="*/ 20 h 20"/>
                <a:gd name="T16" fmla="*/ 84 w 86"/>
                <a:gd name="T17" fmla="*/ 10 h 20"/>
                <a:gd name="T18" fmla="*/ 84 w 86"/>
                <a:gd name="T19" fmla="*/ 10 h 20"/>
                <a:gd name="T20" fmla="*/ 86 w 86"/>
                <a:gd name="T21" fmla="*/ 0 h 20"/>
                <a:gd name="T22" fmla="*/ 86 w 86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20">
                  <a:moveTo>
                    <a:pt x="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3" name="Freeform 155"/>
            <p:cNvSpPr>
              <a:spLocks/>
            </p:cNvSpPr>
            <p:nvPr/>
          </p:nvSpPr>
          <p:spPr bwMode="auto">
            <a:xfrm>
              <a:off x="6005513" y="6550025"/>
              <a:ext cx="50800" cy="31750"/>
            </a:xfrm>
            <a:custGeom>
              <a:avLst/>
              <a:gdLst>
                <a:gd name="T0" fmla="*/ 32 w 32"/>
                <a:gd name="T1" fmla="*/ 0 h 20"/>
                <a:gd name="T2" fmla="*/ 12 w 32"/>
                <a:gd name="T3" fmla="*/ 0 h 20"/>
                <a:gd name="T4" fmla="*/ 12 w 32"/>
                <a:gd name="T5" fmla="*/ 0 h 20"/>
                <a:gd name="T6" fmla="*/ 6 w 32"/>
                <a:gd name="T7" fmla="*/ 2 h 20"/>
                <a:gd name="T8" fmla="*/ 4 w 32"/>
                <a:gd name="T9" fmla="*/ 4 h 20"/>
                <a:gd name="T10" fmla="*/ 0 w 32"/>
                <a:gd name="T11" fmla="*/ 6 h 20"/>
                <a:gd name="T12" fmla="*/ 0 w 32"/>
                <a:gd name="T13" fmla="*/ 10 h 20"/>
                <a:gd name="T14" fmla="*/ 0 w 32"/>
                <a:gd name="T15" fmla="*/ 10 h 20"/>
                <a:gd name="T16" fmla="*/ 0 w 32"/>
                <a:gd name="T17" fmla="*/ 14 h 20"/>
                <a:gd name="T18" fmla="*/ 4 w 32"/>
                <a:gd name="T19" fmla="*/ 16 h 20"/>
                <a:gd name="T20" fmla="*/ 6 w 32"/>
                <a:gd name="T21" fmla="*/ 18 h 20"/>
                <a:gd name="T22" fmla="*/ 12 w 32"/>
                <a:gd name="T23" fmla="*/ 20 h 20"/>
                <a:gd name="T24" fmla="*/ 32 w 32"/>
                <a:gd name="T25" fmla="*/ 20 h 20"/>
                <a:gd name="T26" fmla="*/ 32 w 32"/>
                <a:gd name="T27" fmla="*/ 20 h 20"/>
                <a:gd name="T28" fmla="*/ 30 w 32"/>
                <a:gd name="T29" fmla="*/ 10 h 20"/>
                <a:gd name="T30" fmla="*/ 30 w 32"/>
                <a:gd name="T31" fmla="*/ 10 h 20"/>
                <a:gd name="T32" fmla="*/ 32 w 32"/>
                <a:gd name="T33" fmla="*/ 0 h 20"/>
                <a:gd name="T34" fmla="*/ 32 w 3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1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4" name="Freeform 156"/>
            <p:cNvSpPr>
              <a:spLocks/>
            </p:cNvSpPr>
            <p:nvPr/>
          </p:nvSpPr>
          <p:spPr bwMode="auto">
            <a:xfrm>
              <a:off x="6024563" y="6340475"/>
              <a:ext cx="441325" cy="209550"/>
            </a:xfrm>
            <a:custGeom>
              <a:avLst/>
              <a:gdLst>
                <a:gd name="T0" fmla="*/ 260 w 278"/>
                <a:gd name="T1" fmla="*/ 0 h 132"/>
                <a:gd name="T2" fmla="*/ 18 w 278"/>
                <a:gd name="T3" fmla="*/ 0 h 132"/>
                <a:gd name="T4" fmla="*/ 18 w 278"/>
                <a:gd name="T5" fmla="*/ 0 h 132"/>
                <a:gd name="T6" fmla="*/ 10 w 278"/>
                <a:gd name="T7" fmla="*/ 0 h 132"/>
                <a:gd name="T8" fmla="*/ 4 w 278"/>
                <a:gd name="T9" fmla="*/ 4 h 132"/>
                <a:gd name="T10" fmla="*/ 0 w 278"/>
                <a:gd name="T11" fmla="*/ 10 h 132"/>
                <a:gd name="T12" fmla="*/ 0 w 278"/>
                <a:gd name="T13" fmla="*/ 18 h 132"/>
                <a:gd name="T14" fmla="*/ 0 w 278"/>
                <a:gd name="T15" fmla="*/ 132 h 132"/>
                <a:gd name="T16" fmla="*/ 20 w 278"/>
                <a:gd name="T17" fmla="*/ 132 h 132"/>
                <a:gd name="T18" fmla="*/ 20 w 278"/>
                <a:gd name="T19" fmla="*/ 132 h 132"/>
                <a:gd name="T20" fmla="*/ 24 w 278"/>
                <a:gd name="T21" fmla="*/ 120 h 132"/>
                <a:gd name="T22" fmla="*/ 34 w 278"/>
                <a:gd name="T23" fmla="*/ 110 h 132"/>
                <a:gd name="T24" fmla="*/ 44 w 278"/>
                <a:gd name="T25" fmla="*/ 104 h 132"/>
                <a:gd name="T26" fmla="*/ 58 w 278"/>
                <a:gd name="T27" fmla="*/ 102 h 132"/>
                <a:gd name="T28" fmla="*/ 58 w 278"/>
                <a:gd name="T29" fmla="*/ 102 h 132"/>
                <a:gd name="T30" fmla="*/ 70 w 278"/>
                <a:gd name="T31" fmla="*/ 104 h 132"/>
                <a:gd name="T32" fmla="*/ 82 w 278"/>
                <a:gd name="T33" fmla="*/ 110 h 132"/>
                <a:gd name="T34" fmla="*/ 90 w 278"/>
                <a:gd name="T35" fmla="*/ 120 h 132"/>
                <a:gd name="T36" fmla="*/ 96 w 278"/>
                <a:gd name="T37" fmla="*/ 132 h 132"/>
                <a:gd name="T38" fmla="*/ 182 w 278"/>
                <a:gd name="T39" fmla="*/ 132 h 132"/>
                <a:gd name="T40" fmla="*/ 182 w 278"/>
                <a:gd name="T41" fmla="*/ 132 h 132"/>
                <a:gd name="T42" fmla="*/ 188 w 278"/>
                <a:gd name="T43" fmla="*/ 120 h 132"/>
                <a:gd name="T44" fmla="*/ 196 w 278"/>
                <a:gd name="T45" fmla="*/ 110 h 132"/>
                <a:gd name="T46" fmla="*/ 208 w 278"/>
                <a:gd name="T47" fmla="*/ 104 h 132"/>
                <a:gd name="T48" fmla="*/ 220 w 278"/>
                <a:gd name="T49" fmla="*/ 102 h 132"/>
                <a:gd name="T50" fmla="*/ 220 w 278"/>
                <a:gd name="T51" fmla="*/ 102 h 132"/>
                <a:gd name="T52" fmla="*/ 234 w 278"/>
                <a:gd name="T53" fmla="*/ 104 h 132"/>
                <a:gd name="T54" fmla="*/ 244 w 278"/>
                <a:gd name="T55" fmla="*/ 110 h 132"/>
                <a:gd name="T56" fmla="*/ 254 w 278"/>
                <a:gd name="T57" fmla="*/ 120 h 132"/>
                <a:gd name="T58" fmla="*/ 258 w 278"/>
                <a:gd name="T59" fmla="*/ 132 h 132"/>
                <a:gd name="T60" fmla="*/ 278 w 278"/>
                <a:gd name="T61" fmla="*/ 132 h 132"/>
                <a:gd name="T62" fmla="*/ 278 w 278"/>
                <a:gd name="T63" fmla="*/ 18 h 132"/>
                <a:gd name="T64" fmla="*/ 278 w 278"/>
                <a:gd name="T65" fmla="*/ 18 h 132"/>
                <a:gd name="T66" fmla="*/ 278 w 278"/>
                <a:gd name="T67" fmla="*/ 10 h 132"/>
                <a:gd name="T68" fmla="*/ 274 w 278"/>
                <a:gd name="T69" fmla="*/ 4 h 132"/>
                <a:gd name="T70" fmla="*/ 268 w 278"/>
                <a:gd name="T71" fmla="*/ 0 h 132"/>
                <a:gd name="T72" fmla="*/ 260 w 278"/>
                <a:gd name="T73" fmla="*/ 0 h 132"/>
                <a:gd name="T74" fmla="*/ 260 w 278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" h="132">
                  <a:moveTo>
                    <a:pt x="260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32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24" y="120"/>
                  </a:lnTo>
                  <a:lnTo>
                    <a:pt x="34" y="110"/>
                  </a:lnTo>
                  <a:lnTo>
                    <a:pt x="44" y="104"/>
                  </a:lnTo>
                  <a:lnTo>
                    <a:pt x="58" y="102"/>
                  </a:lnTo>
                  <a:lnTo>
                    <a:pt x="58" y="102"/>
                  </a:lnTo>
                  <a:lnTo>
                    <a:pt x="70" y="104"/>
                  </a:lnTo>
                  <a:lnTo>
                    <a:pt x="82" y="110"/>
                  </a:lnTo>
                  <a:lnTo>
                    <a:pt x="90" y="120"/>
                  </a:lnTo>
                  <a:lnTo>
                    <a:pt x="96" y="132"/>
                  </a:lnTo>
                  <a:lnTo>
                    <a:pt x="182" y="132"/>
                  </a:lnTo>
                  <a:lnTo>
                    <a:pt x="182" y="132"/>
                  </a:lnTo>
                  <a:lnTo>
                    <a:pt x="188" y="120"/>
                  </a:lnTo>
                  <a:lnTo>
                    <a:pt x="196" y="110"/>
                  </a:lnTo>
                  <a:lnTo>
                    <a:pt x="208" y="104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4" y="104"/>
                  </a:lnTo>
                  <a:lnTo>
                    <a:pt x="244" y="110"/>
                  </a:lnTo>
                  <a:lnTo>
                    <a:pt x="254" y="120"/>
                  </a:lnTo>
                  <a:lnTo>
                    <a:pt x="258" y="132"/>
                  </a:lnTo>
                  <a:lnTo>
                    <a:pt x="278" y="132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8" y="10"/>
                  </a:lnTo>
                  <a:lnTo>
                    <a:pt x="274" y="4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5" name="Freeform 157"/>
            <p:cNvSpPr>
              <a:spLocks/>
            </p:cNvSpPr>
            <p:nvPr/>
          </p:nvSpPr>
          <p:spPr bwMode="auto">
            <a:xfrm>
              <a:off x="6323013" y="6515100"/>
              <a:ext cx="101600" cy="101600"/>
            </a:xfrm>
            <a:custGeom>
              <a:avLst/>
              <a:gdLst>
                <a:gd name="T0" fmla="*/ 0 w 64"/>
                <a:gd name="T1" fmla="*/ 32 h 64"/>
                <a:gd name="T2" fmla="*/ 0 w 64"/>
                <a:gd name="T3" fmla="*/ 32 h 64"/>
                <a:gd name="T4" fmla="*/ 0 w 64"/>
                <a:gd name="T5" fmla="*/ 38 h 64"/>
                <a:gd name="T6" fmla="*/ 2 w 64"/>
                <a:gd name="T7" fmla="*/ 44 h 64"/>
                <a:gd name="T8" fmla="*/ 10 w 64"/>
                <a:gd name="T9" fmla="*/ 54 h 64"/>
                <a:gd name="T10" fmla="*/ 14 w 64"/>
                <a:gd name="T11" fmla="*/ 58 h 64"/>
                <a:gd name="T12" fmla="*/ 20 w 64"/>
                <a:gd name="T13" fmla="*/ 62 h 64"/>
                <a:gd name="T14" fmla="*/ 26 w 64"/>
                <a:gd name="T15" fmla="*/ 64 h 64"/>
                <a:gd name="T16" fmla="*/ 32 w 64"/>
                <a:gd name="T17" fmla="*/ 64 h 64"/>
                <a:gd name="T18" fmla="*/ 32 w 64"/>
                <a:gd name="T19" fmla="*/ 64 h 64"/>
                <a:gd name="T20" fmla="*/ 38 w 64"/>
                <a:gd name="T21" fmla="*/ 64 h 64"/>
                <a:gd name="T22" fmla="*/ 44 w 64"/>
                <a:gd name="T23" fmla="*/ 62 h 64"/>
                <a:gd name="T24" fmla="*/ 54 w 64"/>
                <a:gd name="T25" fmla="*/ 54 h 64"/>
                <a:gd name="T26" fmla="*/ 62 w 64"/>
                <a:gd name="T27" fmla="*/ 44 h 64"/>
                <a:gd name="T28" fmla="*/ 64 w 64"/>
                <a:gd name="T29" fmla="*/ 38 h 64"/>
                <a:gd name="T30" fmla="*/ 64 w 64"/>
                <a:gd name="T31" fmla="*/ 32 h 64"/>
                <a:gd name="T32" fmla="*/ 64 w 64"/>
                <a:gd name="T33" fmla="*/ 32 h 64"/>
                <a:gd name="T34" fmla="*/ 64 w 64"/>
                <a:gd name="T35" fmla="*/ 26 h 64"/>
                <a:gd name="T36" fmla="*/ 62 w 64"/>
                <a:gd name="T37" fmla="*/ 20 h 64"/>
                <a:gd name="T38" fmla="*/ 54 w 64"/>
                <a:gd name="T39" fmla="*/ 10 h 64"/>
                <a:gd name="T40" fmla="*/ 44 w 64"/>
                <a:gd name="T41" fmla="*/ 2 h 64"/>
                <a:gd name="T42" fmla="*/ 38 w 64"/>
                <a:gd name="T43" fmla="*/ 0 h 64"/>
                <a:gd name="T44" fmla="*/ 32 w 64"/>
                <a:gd name="T45" fmla="*/ 0 h 64"/>
                <a:gd name="T46" fmla="*/ 32 w 64"/>
                <a:gd name="T47" fmla="*/ 0 h 64"/>
                <a:gd name="T48" fmla="*/ 26 w 64"/>
                <a:gd name="T49" fmla="*/ 0 h 64"/>
                <a:gd name="T50" fmla="*/ 20 w 64"/>
                <a:gd name="T51" fmla="*/ 2 h 64"/>
                <a:gd name="T52" fmla="*/ 10 w 64"/>
                <a:gd name="T53" fmla="*/ 10 h 64"/>
                <a:gd name="T54" fmla="*/ 2 w 64"/>
                <a:gd name="T55" fmla="*/ 20 h 64"/>
                <a:gd name="T56" fmla="*/ 0 w 64"/>
                <a:gd name="T57" fmla="*/ 26 h 64"/>
                <a:gd name="T58" fmla="*/ 0 w 64"/>
                <a:gd name="T59" fmla="*/ 32 h 64"/>
                <a:gd name="T60" fmla="*/ 0 w 64"/>
                <a:gd name="T6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4">
                  <a:moveTo>
                    <a:pt x="0" y="32"/>
                  </a:move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6" name="Freeform 158"/>
            <p:cNvSpPr>
              <a:spLocks/>
            </p:cNvSpPr>
            <p:nvPr/>
          </p:nvSpPr>
          <p:spPr bwMode="auto">
            <a:xfrm>
              <a:off x="6351588" y="6543675"/>
              <a:ext cx="44450" cy="44450"/>
            </a:xfrm>
            <a:custGeom>
              <a:avLst/>
              <a:gdLst>
                <a:gd name="T0" fmla="*/ 0 w 28"/>
                <a:gd name="T1" fmla="*/ 14 h 28"/>
                <a:gd name="T2" fmla="*/ 0 w 28"/>
                <a:gd name="T3" fmla="*/ 14 h 28"/>
                <a:gd name="T4" fmla="*/ 2 w 28"/>
                <a:gd name="T5" fmla="*/ 20 h 28"/>
                <a:gd name="T6" fmla="*/ 4 w 28"/>
                <a:gd name="T7" fmla="*/ 24 h 28"/>
                <a:gd name="T8" fmla="*/ 8 w 28"/>
                <a:gd name="T9" fmla="*/ 26 h 28"/>
                <a:gd name="T10" fmla="*/ 14 w 28"/>
                <a:gd name="T11" fmla="*/ 28 h 28"/>
                <a:gd name="T12" fmla="*/ 14 w 28"/>
                <a:gd name="T13" fmla="*/ 28 h 28"/>
                <a:gd name="T14" fmla="*/ 20 w 28"/>
                <a:gd name="T15" fmla="*/ 26 h 28"/>
                <a:gd name="T16" fmla="*/ 24 w 28"/>
                <a:gd name="T17" fmla="*/ 24 h 28"/>
                <a:gd name="T18" fmla="*/ 28 w 28"/>
                <a:gd name="T19" fmla="*/ 20 h 28"/>
                <a:gd name="T20" fmla="*/ 28 w 28"/>
                <a:gd name="T21" fmla="*/ 14 h 28"/>
                <a:gd name="T22" fmla="*/ 28 w 28"/>
                <a:gd name="T23" fmla="*/ 14 h 28"/>
                <a:gd name="T24" fmla="*/ 28 w 28"/>
                <a:gd name="T25" fmla="*/ 8 h 28"/>
                <a:gd name="T26" fmla="*/ 24 w 28"/>
                <a:gd name="T27" fmla="*/ 4 h 28"/>
                <a:gd name="T28" fmla="*/ 20 w 28"/>
                <a:gd name="T29" fmla="*/ 0 h 28"/>
                <a:gd name="T30" fmla="*/ 14 w 28"/>
                <a:gd name="T31" fmla="*/ 0 h 28"/>
                <a:gd name="T32" fmla="*/ 14 w 28"/>
                <a:gd name="T33" fmla="*/ 0 h 28"/>
                <a:gd name="T34" fmla="*/ 8 w 28"/>
                <a:gd name="T35" fmla="*/ 0 h 28"/>
                <a:gd name="T36" fmla="*/ 4 w 28"/>
                <a:gd name="T37" fmla="*/ 4 h 28"/>
                <a:gd name="T38" fmla="*/ 2 w 28"/>
                <a:gd name="T39" fmla="*/ 8 h 28"/>
                <a:gd name="T40" fmla="*/ 0 w 28"/>
                <a:gd name="T41" fmla="*/ 14 h 28"/>
                <a:gd name="T42" fmla="*/ 0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0" y="14"/>
                  </a:moveTo>
                  <a:lnTo>
                    <a:pt x="0" y="14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8" y="2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7" name="Freeform 159"/>
            <p:cNvSpPr>
              <a:spLocks/>
            </p:cNvSpPr>
            <p:nvPr/>
          </p:nvSpPr>
          <p:spPr bwMode="auto">
            <a:xfrm>
              <a:off x="6046788" y="6381750"/>
              <a:ext cx="47625" cy="88900"/>
            </a:xfrm>
            <a:custGeom>
              <a:avLst/>
              <a:gdLst>
                <a:gd name="T0" fmla="*/ 0 w 30"/>
                <a:gd name="T1" fmla="*/ 0 h 56"/>
                <a:gd name="T2" fmla="*/ 20 w 30"/>
                <a:gd name="T3" fmla="*/ 0 h 56"/>
                <a:gd name="T4" fmla="*/ 20 w 30"/>
                <a:gd name="T5" fmla="*/ 0 h 56"/>
                <a:gd name="T6" fmla="*/ 24 w 30"/>
                <a:gd name="T7" fmla="*/ 0 h 56"/>
                <a:gd name="T8" fmla="*/ 28 w 30"/>
                <a:gd name="T9" fmla="*/ 4 h 56"/>
                <a:gd name="T10" fmla="*/ 30 w 30"/>
                <a:gd name="T11" fmla="*/ 6 h 56"/>
                <a:gd name="T12" fmla="*/ 30 w 30"/>
                <a:gd name="T13" fmla="*/ 12 h 56"/>
                <a:gd name="T14" fmla="*/ 30 w 30"/>
                <a:gd name="T15" fmla="*/ 46 h 56"/>
                <a:gd name="T16" fmla="*/ 30 w 30"/>
                <a:gd name="T17" fmla="*/ 46 h 56"/>
                <a:gd name="T18" fmla="*/ 30 w 30"/>
                <a:gd name="T19" fmla="*/ 50 h 56"/>
                <a:gd name="T20" fmla="*/ 28 w 30"/>
                <a:gd name="T21" fmla="*/ 54 h 56"/>
                <a:gd name="T22" fmla="*/ 24 w 30"/>
                <a:gd name="T23" fmla="*/ 56 h 56"/>
                <a:gd name="T24" fmla="*/ 20 w 30"/>
                <a:gd name="T25" fmla="*/ 56 h 56"/>
                <a:gd name="T26" fmla="*/ 0 w 30"/>
                <a:gd name="T27" fmla="*/ 56 h 56"/>
                <a:gd name="T28" fmla="*/ 0 w 30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6">
                  <a:moveTo>
                    <a:pt x="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28" y="54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8" name="Freeform 160"/>
            <p:cNvSpPr>
              <a:spLocks/>
            </p:cNvSpPr>
            <p:nvPr/>
          </p:nvSpPr>
          <p:spPr bwMode="auto">
            <a:xfrm>
              <a:off x="6396038" y="6381750"/>
              <a:ext cx="47625" cy="88900"/>
            </a:xfrm>
            <a:custGeom>
              <a:avLst/>
              <a:gdLst>
                <a:gd name="T0" fmla="*/ 30 w 30"/>
                <a:gd name="T1" fmla="*/ 56 h 56"/>
                <a:gd name="T2" fmla="*/ 10 w 30"/>
                <a:gd name="T3" fmla="*/ 56 h 56"/>
                <a:gd name="T4" fmla="*/ 10 w 30"/>
                <a:gd name="T5" fmla="*/ 56 h 56"/>
                <a:gd name="T6" fmla="*/ 6 w 30"/>
                <a:gd name="T7" fmla="*/ 56 h 56"/>
                <a:gd name="T8" fmla="*/ 2 w 30"/>
                <a:gd name="T9" fmla="*/ 54 h 56"/>
                <a:gd name="T10" fmla="*/ 0 w 30"/>
                <a:gd name="T11" fmla="*/ 50 h 56"/>
                <a:gd name="T12" fmla="*/ 0 w 30"/>
                <a:gd name="T13" fmla="*/ 46 h 56"/>
                <a:gd name="T14" fmla="*/ 0 w 30"/>
                <a:gd name="T15" fmla="*/ 12 h 56"/>
                <a:gd name="T16" fmla="*/ 0 w 30"/>
                <a:gd name="T17" fmla="*/ 12 h 56"/>
                <a:gd name="T18" fmla="*/ 0 w 30"/>
                <a:gd name="T19" fmla="*/ 6 h 56"/>
                <a:gd name="T20" fmla="*/ 2 w 30"/>
                <a:gd name="T21" fmla="*/ 4 h 56"/>
                <a:gd name="T22" fmla="*/ 6 w 30"/>
                <a:gd name="T23" fmla="*/ 0 h 56"/>
                <a:gd name="T24" fmla="*/ 10 w 30"/>
                <a:gd name="T25" fmla="*/ 0 h 56"/>
                <a:gd name="T26" fmla="*/ 30 w 30"/>
                <a:gd name="T27" fmla="*/ 0 h 56"/>
                <a:gd name="T28" fmla="*/ 30 w 30"/>
                <a:gd name="T2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6">
                  <a:moveTo>
                    <a:pt x="30" y="56"/>
                  </a:moveTo>
                  <a:lnTo>
                    <a:pt x="10" y="56"/>
                  </a:lnTo>
                  <a:lnTo>
                    <a:pt x="10" y="56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30" y="0"/>
                  </a:lnTo>
                  <a:lnTo>
                    <a:pt x="3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09" name="Freeform 161"/>
            <p:cNvSpPr>
              <a:spLocks/>
            </p:cNvSpPr>
            <p:nvPr/>
          </p:nvSpPr>
          <p:spPr bwMode="auto">
            <a:xfrm>
              <a:off x="6135688" y="6381750"/>
              <a:ext cx="88900" cy="88900"/>
            </a:xfrm>
            <a:custGeom>
              <a:avLst/>
              <a:gdLst>
                <a:gd name="T0" fmla="*/ 56 w 56"/>
                <a:gd name="T1" fmla="*/ 46 h 56"/>
                <a:gd name="T2" fmla="*/ 56 w 56"/>
                <a:gd name="T3" fmla="*/ 46 h 56"/>
                <a:gd name="T4" fmla="*/ 56 w 56"/>
                <a:gd name="T5" fmla="*/ 50 h 56"/>
                <a:gd name="T6" fmla="*/ 52 w 56"/>
                <a:gd name="T7" fmla="*/ 54 h 56"/>
                <a:gd name="T8" fmla="*/ 50 w 56"/>
                <a:gd name="T9" fmla="*/ 56 h 56"/>
                <a:gd name="T10" fmla="*/ 44 w 56"/>
                <a:gd name="T11" fmla="*/ 56 h 56"/>
                <a:gd name="T12" fmla="*/ 12 w 56"/>
                <a:gd name="T13" fmla="*/ 56 h 56"/>
                <a:gd name="T14" fmla="*/ 12 w 56"/>
                <a:gd name="T15" fmla="*/ 56 h 56"/>
                <a:gd name="T16" fmla="*/ 6 w 56"/>
                <a:gd name="T17" fmla="*/ 56 h 56"/>
                <a:gd name="T18" fmla="*/ 4 w 56"/>
                <a:gd name="T19" fmla="*/ 54 h 56"/>
                <a:gd name="T20" fmla="*/ 0 w 56"/>
                <a:gd name="T21" fmla="*/ 50 h 56"/>
                <a:gd name="T22" fmla="*/ 0 w 56"/>
                <a:gd name="T23" fmla="*/ 46 h 56"/>
                <a:gd name="T24" fmla="*/ 0 w 56"/>
                <a:gd name="T25" fmla="*/ 12 h 56"/>
                <a:gd name="T26" fmla="*/ 0 w 56"/>
                <a:gd name="T27" fmla="*/ 12 h 56"/>
                <a:gd name="T28" fmla="*/ 0 w 56"/>
                <a:gd name="T29" fmla="*/ 6 h 56"/>
                <a:gd name="T30" fmla="*/ 4 w 56"/>
                <a:gd name="T31" fmla="*/ 4 h 56"/>
                <a:gd name="T32" fmla="*/ 6 w 56"/>
                <a:gd name="T33" fmla="*/ 0 h 56"/>
                <a:gd name="T34" fmla="*/ 12 w 56"/>
                <a:gd name="T35" fmla="*/ 0 h 56"/>
                <a:gd name="T36" fmla="*/ 44 w 56"/>
                <a:gd name="T37" fmla="*/ 0 h 56"/>
                <a:gd name="T38" fmla="*/ 44 w 56"/>
                <a:gd name="T39" fmla="*/ 0 h 56"/>
                <a:gd name="T40" fmla="*/ 50 w 56"/>
                <a:gd name="T41" fmla="*/ 0 h 56"/>
                <a:gd name="T42" fmla="*/ 52 w 56"/>
                <a:gd name="T43" fmla="*/ 4 h 56"/>
                <a:gd name="T44" fmla="*/ 56 w 56"/>
                <a:gd name="T45" fmla="*/ 6 h 56"/>
                <a:gd name="T46" fmla="*/ 56 w 56"/>
                <a:gd name="T47" fmla="*/ 12 h 56"/>
                <a:gd name="T48" fmla="*/ 56 w 56"/>
                <a:gd name="T4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56">
                  <a:moveTo>
                    <a:pt x="56" y="46"/>
                  </a:moveTo>
                  <a:lnTo>
                    <a:pt x="56" y="46"/>
                  </a:lnTo>
                  <a:lnTo>
                    <a:pt x="56" y="50"/>
                  </a:lnTo>
                  <a:lnTo>
                    <a:pt x="52" y="54"/>
                  </a:lnTo>
                  <a:lnTo>
                    <a:pt x="50" y="56"/>
                  </a:lnTo>
                  <a:lnTo>
                    <a:pt x="44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6" y="56"/>
                  </a:lnTo>
                  <a:lnTo>
                    <a:pt x="4" y="54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2" y="4"/>
                  </a:lnTo>
                  <a:lnTo>
                    <a:pt x="56" y="6"/>
                  </a:lnTo>
                  <a:lnTo>
                    <a:pt x="56" y="12"/>
                  </a:lnTo>
                  <a:lnTo>
                    <a:pt x="5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0" name="Freeform 162"/>
            <p:cNvSpPr>
              <a:spLocks/>
            </p:cNvSpPr>
            <p:nvPr/>
          </p:nvSpPr>
          <p:spPr bwMode="auto">
            <a:xfrm>
              <a:off x="6265863" y="6381750"/>
              <a:ext cx="88900" cy="88900"/>
            </a:xfrm>
            <a:custGeom>
              <a:avLst/>
              <a:gdLst>
                <a:gd name="T0" fmla="*/ 56 w 56"/>
                <a:gd name="T1" fmla="*/ 46 h 56"/>
                <a:gd name="T2" fmla="*/ 56 w 56"/>
                <a:gd name="T3" fmla="*/ 46 h 56"/>
                <a:gd name="T4" fmla="*/ 56 w 56"/>
                <a:gd name="T5" fmla="*/ 50 h 56"/>
                <a:gd name="T6" fmla="*/ 52 w 56"/>
                <a:gd name="T7" fmla="*/ 54 h 56"/>
                <a:gd name="T8" fmla="*/ 50 w 56"/>
                <a:gd name="T9" fmla="*/ 56 h 56"/>
                <a:gd name="T10" fmla="*/ 44 w 56"/>
                <a:gd name="T11" fmla="*/ 56 h 56"/>
                <a:gd name="T12" fmla="*/ 10 w 56"/>
                <a:gd name="T13" fmla="*/ 56 h 56"/>
                <a:gd name="T14" fmla="*/ 10 w 56"/>
                <a:gd name="T15" fmla="*/ 56 h 56"/>
                <a:gd name="T16" fmla="*/ 6 w 56"/>
                <a:gd name="T17" fmla="*/ 56 h 56"/>
                <a:gd name="T18" fmla="*/ 2 w 56"/>
                <a:gd name="T19" fmla="*/ 54 h 56"/>
                <a:gd name="T20" fmla="*/ 0 w 56"/>
                <a:gd name="T21" fmla="*/ 50 h 56"/>
                <a:gd name="T22" fmla="*/ 0 w 56"/>
                <a:gd name="T23" fmla="*/ 46 h 56"/>
                <a:gd name="T24" fmla="*/ 0 w 56"/>
                <a:gd name="T25" fmla="*/ 12 h 56"/>
                <a:gd name="T26" fmla="*/ 0 w 56"/>
                <a:gd name="T27" fmla="*/ 12 h 56"/>
                <a:gd name="T28" fmla="*/ 0 w 56"/>
                <a:gd name="T29" fmla="*/ 6 h 56"/>
                <a:gd name="T30" fmla="*/ 2 w 56"/>
                <a:gd name="T31" fmla="*/ 4 h 56"/>
                <a:gd name="T32" fmla="*/ 6 w 56"/>
                <a:gd name="T33" fmla="*/ 0 h 56"/>
                <a:gd name="T34" fmla="*/ 10 w 56"/>
                <a:gd name="T35" fmla="*/ 0 h 56"/>
                <a:gd name="T36" fmla="*/ 44 w 56"/>
                <a:gd name="T37" fmla="*/ 0 h 56"/>
                <a:gd name="T38" fmla="*/ 44 w 56"/>
                <a:gd name="T39" fmla="*/ 0 h 56"/>
                <a:gd name="T40" fmla="*/ 50 w 56"/>
                <a:gd name="T41" fmla="*/ 0 h 56"/>
                <a:gd name="T42" fmla="*/ 52 w 56"/>
                <a:gd name="T43" fmla="*/ 4 h 56"/>
                <a:gd name="T44" fmla="*/ 56 w 56"/>
                <a:gd name="T45" fmla="*/ 6 h 56"/>
                <a:gd name="T46" fmla="*/ 56 w 56"/>
                <a:gd name="T47" fmla="*/ 12 h 56"/>
                <a:gd name="T48" fmla="*/ 56 w 56"/>
                <a:gd name="T4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56">
                  <a:moveTo>
                    <a:pt x="56" y="46"/>
                  </a:moveTo>
                  <a:lnTo>
                    <a:pt x="56" y="46"/>
                  </a:lnTo>
                  <a:lnTo>
                    <a:pt x="56" y="50"/>
                  </a:lnTo>
                  <a:lnTo>
                    <a:pt x="52" y="54"/>
                  </a:lnTo>
                  <a:lnTo>
                    <a:pt x="50" y="56"/>
                  </a:lnTo>
                  <a:lnTo>
                    <a:pt x="44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2" y="4"/>
                  </a:lnTo>
                  <a:lnTo>
                    <a:pt x="56" y="6"/>
                  </a:lnTo>
                  <a:lnTo>
                    <a:pt x="56" y="12"/>
                  </a:lnTo>
                  <a:lnTo>
                    <a:pt x="5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1" name="Freeform 1153"/>
            <p:cNvSpPr>
              <a:spLocks/>
            </p:cNvSpPr>
            <p:nvPr/>
          </p:nvSpPr>
          <p:spPr bwMode="auto">
            <a:xfrm>
              <a:off x="6065838" y="6515100"/>
              <a:ext cx="101600" cy="101600"/>
            </a:xfrm>
            <a:custGeom>
              <a:avLst/>
              <a:gdLst>
                <a:gd name="T0" fmla="*/ 64 w 64"/>
                <a:gd name="T1" fmla="*/ 32 h 64"/>
                <a:gd name="T2" fmla="*/ 64 w 64"/>
                <a:gd name="T3" fmla="*/ 32 h 64"/>
                <a:gd name="T4" fmla="*/ 64 w 64"/>
                <a:gd name="T5" fmla="*/ 38 h 64"/>
                <a:gd name="T6" fmla="*/ 62 w 64"/>
                <a:gd name="T7" fmla="*/ 44 h 64"/>
                <a:gd name="T8" fmla="*/ 54 w 64"/>
                <a:gd name="T9" fmla="*/ 54 h 64"/>
                <a:gd name="T10" fmla="*/ 44 w 64"/>
                <a:gd name="T11" fmla="*/ 62 h 64"/>
                <a:gd name="T12" fmla="*/ 38 w 64"/>
                <a:gd name="T13" fmla="*/ 64 h 64"/>
                <a:gd name="T14" fmla="*/ 32 w 64"/>
                <a:gd name="T15" fmla="*/ 64 h 64"/>
                <a:gd name="T16" fmla="*/ 32 w 64"/>
                <a:gd name="T17" fmla="*/ 64 h 64"/>
                <a:gd name="T18" fmla="*/ 26 w 64"/>
                <a:gd name="T19" fmla="*/ 64 h 64"/>
                <a:gd name="T20" fmla="*/ 20 w 64"/>
                <a:gd name="T21" fmla="*/ 62 h 64"/>
                <a:gd name="T22" fmla="*/ 8 w 64"/>
                <a:gd name="T23" fmla="*/ 54 h 64"/>
                <a:gd name="T24" fmla="*/ 2 w 64"/>
                <a:gd name="T25" fmla="*/ 44 h 64"/>
                <a:gd name="T26" fmla="*/ 0 w 64"/>
                <a:gd name="T27" fmla="*/ 38 h 64"/>
                <a:gd name="T28" fmla="*/ 0 w 64"/>
                <a:gd name="T29" fmla="*/ 32 h 64"/>
                <a:gd name="T30" fmla="*/ 0 w 64"/>
                <a:gd name="T31" fmla="*/ 32 h 64"/>
                <a:gd name="T32" fmla="*/ 0 w 64"/>
                <a:gd name="T33" fmla="*/ 26 h 64"/>
                <a:gd name="T34" fmla="*/ 2 w 64"/>
                <a:gd name="T35" fmla="*/ 20 h 64"/>
                <a:gd name="T36" fmla="*/ 8 w 64"/>
                <a:gd name="T37" fmla="*/ 10 h 64"/>
                <a:gd name="T38" fmla="*/ 20 w 64"/>
                <a:gd name="T39" fmla="*/ 2 h 64"/>
                <a:gd name="T40" fmla="*/ 26 w 64"/>
                <a:gd name="T41" fmla="*/ 0 h 64"/>
                <a:gd name="T42" fmla="*/ 32 w 64"/>
                <a:gd name="T43" fmla="*/ 0 h 64"/>
                <a:gd name="T44" fmla="*/ 32 w 64"/>
                <a:gd name="T45" fmla="*/ 0 h 64"/>
                <a:gd name="T46" fmla="*/ 38 w 64"/>
                <a:gd name="T47" fmla="*/ 0 h 64"/>
                <a:gd name="T48" fmla="*/ 44 w 64"/>
                <a:gd name="T49" fmla="*/ 2 h 64"/>
                <a:gd name="T50" fmla="*/ 54 w 64"/>
                <a:gd name="T51" fmla="*/ 10 h 64"/>
                <a:gd name="T52" fmla="*/ 62 w 64"/>
                <a:gd name="T53" fmla="*/ 20 h 64"/>
                <a:gd name="T54" fmla="*/ 64 w 64"/>
                <a:gd name="T55" fmla="*/ 26 h 64"/>
                <a:gd name="T56" fmla="*/ 64 w 64"/>
                <a:gd name="T57" fmla="*/ 32 h 64"/>
                <a:gd name="T58" fmla="*/ 64 w 64"/>
                <a:gd name="T5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lnTo>
                    <a:pt x="64" y="32"/>
                  </a:lnTo>
                  <a:lnTo>
                    <a:pt x="64" y="38"/>
                  </a:lnTo>
                  <a:lnTo>
                    <a:pt x="62" y="44"/>
                  </a:lnTo>
                  <a:lnTo>
                    <a:pt x="54" y="54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4" y="10"/>
                  </a:lnTo>
                  <a:lnTo>
                    <a:pt x="62" y="20"/>
                  </a:lnTo>
                  <a:lnTo>
                    <a:pt x="64" y="26"/>
                  </a:lnTo>
                  <a:lnTo>
                    <a:pt x="64" y="32"/>
                  </a:lnTo>
                  <a:lnTo>
                    <a:pt x="6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2" name="Freeform 1154"/>
            <p:cNvSpPr>
              <a:spLocks/>
            </p:cNvSpPr>
            <p:nvPr/>
          </p:nvSpPr>
          <p:spPr bwMode="auto">
            <a:xfrm>
              <a:off x="6094413" y="6543675"/>
              <a:ext cx="44450" cy="44450"/>
            </a:xfrm>
            <a:custGeom>
              <a:avLst/>
              <a:gdLst>
                <a:gd name="T0" fmla="*/ 28 w 28"/>
                <a:gd name="T1" fmla="*/ 14 h 28"/>
                <a:gd name="T2" fmla="*/ 28 w 28"/>
                <a:gd name="T3" fmla="*/ 14 h 28"/>
                <a:gd name="T4" fmla="*/ 26 w 28"/>
                <a:gd name="T5" fmla="*/ 20 h 28"/>
                <a:gd name="T6" fmla="*/ 24 w 28"/>
                <a:gd name="T7" fmla="*/ 24 h 28"/>
                <a:gd name="T8" fmla="*/ 20 w 28"/>
                <a:gd name="T9" fmla="*/ 26 h 28"/>
                <a:gd name="T10" fmla="*/ 14 w 28"/>
                <a:gd name="T11" fmla="*/ 28 h 28"/>
                <a:gd name="T12" fmla="*/ 14 w 28"/>
                <a:gd name="T13" fmla="*/ 28 h 28"/>
                <a:gd name="T14" fmla="*/ 8 w 28"/>
                <a:gd name="T15" fmla="*/ 26 h 28"/>
                <a:gd name="T16" fmla="*/ 4 w 28"/>
                <a:gd name="T17" fmla="*/ 24 h 28"/>
                <a:gd name="T18" fmla="*/ 0 w 28"/>
                <a:gd name="T19" fmla="*/ 20 h 28"/>
                <a:gd name="T20" fmla="*/ 0 w 28"/>
                <a:gd name="T21" fmla="*/ 14 h 28"/>
                <a:gd name="T22" fmla="*/ 0 w 28"/>
                <a:gd name="T23" fmla="*/ 14 h 28"/>
                <a:gd name="T24" fmla="*/ 0 w 28"/>
                <a:gd name="T25" fmla="*/ 8 h 28"/>
                <a:gd name="T26" fmla="*/ 4 w 28"/>
                <a:gd name="T27" fmla="*/ 4 h 28"/>
                <a:gd name="T28" fmla="*/ 8 w 28"/>
                <a:gd name="T29" fmla="*/ 0 h 28"/>
                <a:gd name="T30" fmla="*/ 14 w 28"/>
                <a:gd name="T31" fmla="*/ 0 h 28"/>
                <a:gd name="T32" fmla="*/ 14 w 28"/>
                <a:gd name="T33" fmla="*/ 0 h 28"/>
                <a:gd name="T34" fmla="*/ 20 w 28"/>
                <a:gd name="T35" fmla="*/ 0 h 28"/>
                <a:gd name="T36" fmla="*/ 24 w 28"/>
                <a:gd name="T37" fmla="*/ 4 h 28"/>
                <a:gd name="T38" fmla="*/ 26 w 28"/>
                <a:gd name="T39" fmla="*/ 8 h 28"/>
                <a:gd name="T40" fmla="*/ 28 w 28"/>
                <a:gd name="T41" fmla="*/ 14 h 28"/>
                <a:gd name="T42" fmla="*/ 28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28" y="14"/>
                  </a:moveTo>
                  <a:lnTo>
                    <a:pt x="28" y="14"/>
                  </a:lnTo>
                  <a:lnTo>
                    <a:pt x="26" y="20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413" name="グループ化 2412"/>
          <p:cNvGrpSpPr/>
          <p:nvPr/>
        </p:nvGrpSpPr>
        <p:grpSpPr>
          <a:xfrm>
            <a:off x="8167662" y="5318200"/>
            <a:ext cx="434926" cy="336995"/>
            <a:chOff x="6605588" y="6292850"/>
            <a:chExt cx="479425" cy="371475"/>
          </a:xfrm>
        </p:grpSpPr>
        <p:sp>
          <p:nvSpPr>
            <p:cNvPr id="2414" name="Freeform 362"/>
            <p:cNvSpPr>
              <a:spLocks/>
            </p:cNvSpPr>
            <p:nvPr/>
          </p:nvSpPr>
          <p:spPr bwMode="auto">
            <a:xfrm>
              <a:off x="6621463" y="6388100"/>
              <a:ext cx="282575" cy="212725"/>
            </a:xfrm>
            <a:custGeom>
              <a:avLst/>
              <a:gdLst>
                <a:gd name="T0" fmla="*/ 160 w 178"/>
                <a:gd name="T1" fmla="*/ 0 h 134"/>
                <a:gd name="T2" fmla="*/ 20 w 178"/>
                <a:gd name="T3" fmla="*/ 0 h 134"/>
                <a:gd name="T4" fmla="*/ 20 w 178"/>
                <a:gd name="T5" fmla="*/ 0 h 134"/>
                <a:gd name="T6" fmla="*/ 12 w 178"/>
                <a:gd name="T7" fmla="*/ 2 h 134"/>
                <a:gd name="T8" fmla="*/ 6 w 178"/>
                <a:gd name="T9" fmla="*/ 6 h 134"/>
                <a:gd name="T10" fmla="*/ 2 w 178"/>
                <a:gd name="T11" fmla="*/ 12 h 134"/>
                <a:gd name="T12" fmla="*/ 0 w 178"/>
                <a:gd name="T13" fmla="*/ 18 h 134"/>
                <a:gd name="T14" fmla="*/ 0 w 178"/>
                <a:gd name="T15" fmla="*/ 134 h 134"/>
                <a:gd name="T16" fmla="*/ 20 w 178"/>
                <a:gd name="T17" fmla="*/ 134 h 134"/>
                <a:gd name="T18" fmla="*/ 20 w 178"/>
                <a:gd name="T19" fmla="*/ 134 h 134"/>
                <a:gd name="T20" fmla="*/ 26 w 178"/>
                <a:gd name="T21" fmla="*/ 122 h 134"/>
                <a:gd name="T22" fmla="*/ 34 w 178"/>
                <a:gd name="T23" fmla="*/ 112 h 134"/>
                <a:gd name="T24" fmla="*/ 46 w 178"/>
                <a:gd name="T25" fmla="*/ 106 h 134"/>
                <a:gd name="T26" fmla="*/ 58 w 178"/>
                <a:gd name="T27" fmla="*/ 102 h 134"/>
                <a:gd name="T28" fmla="*/ 58 w 178"/>
                <a:gd name="T29" fmla="*/ 102 h 134"/>
                <a:gd name="T30" fmla="*/ 72 w 178"/>
                <a:gd name="T31" fmla="*/ 106 h 134"/>
                <a:gd name="T32" fmla="*/ 84 w 178"/>
                <a:gd name="T33" fmla="*/ 112 h 134"/>
                <a:gd name="T34" fmla="*/ 92 w 178"/>
                <a:gd name="T35" fmla="*/ 122 h 134"/>
                <a:gd name="T36" fmla="*/ 98 w 178"/>
                <a:gd name="T37" fmla="*/ 134 h 134"/>
                <a:gd name="T38" fmla="*/ 178 w 178"/>
                <a:gd name="T39" fmla="*/ 134 h 134"/>
                <a:gd name="T40" fmla="*/ 178 w 178"/>
                <a:gd name="T41" fmla="*/ 18 h 134"/>
                <a:gd name="T42" fmla="*/ 178 w 178"/>
                <a:gd name="T43" fmla="*/ 18 h 134"/>
                <a:gd name="T44" fmla="*/ 176 w 178"/>
                <a:gd name="T45" fmla="*/ 12 h 134"/>
                <a:gd name="T46" fmla="*/ 172 w 178"/>
                <a:gd name="T47" fmla="*/ 6 h 134"/>
                <a:gd name="T48" fmla="*/ 166 w 178"/>
                <a:gd name="T49" fmla="*/ 2 h 134"/>
                <a:gd name="T50" fmla="*/ 160 w 178"/>
                <a:gd name="T51" fmla="*/ 0 h 134"/>
                <a:gd name="T52" fmla="*/ 160 w 178"/>
                <a:gd name="T5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34">
                  <a:moveTo>
                    <a:pt x="16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34"/>
                  </a:lnTo>
                  <a:lnTo>
                    <a:pt x="20" y="134"/>
                  </a:lnTo>
                  <a:lnTo>
                    <a:pt x="20" y="134"/>
                  </a:lnTo>
                  <a:lnTo>
                    <a:pt x="26" y="122"/>
                  </a:lnTo>
                  <a:lnTo>
                    <a:pt x="34" y="112"/>
                  </a:lnTo>
                  <a:lnTo>
                    <a:pt x="46" y="106"/>
                  </a:lnTo>
                  <a:lnTo>
                    <a:pt x="58" y="102"/>
                  </a:lnTo>
                  <a:lnTo>
                    <a:pt x="58" y="102"/>
                  </a:lnTo>
                  <a:lnTo>
                    <a:pt x="72" y="106"/>
                  </a:lnTo>
                  <a:lnTo>
                    <a:pt x="84" y="112"/>
                  </a:lnTo>
                  <a:lnTo>
                    <a:pt x="92" y="122"/>
                  </a:lnTo>
                  <a:lnTo>
                    <a:pt x="98" y="134"/>
                  </a:lnTo>
                  <a:lnTo>
                    <a:pt x="178" y="134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6" y="12"/>
                  </a:lnTo>
                  <a:lnTo>
                    <a:pt x="172" y="6"/>
                  </a:lnTo>
                  <a:lnTo>
                    <a:pt x="166" y="2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5" name="Freeform 363"/>
            <p:cNvSpPr>
              <a:spLocks/>
            </p:cNvSpPr>
            <p:nvPr/>
          </p:nvSpPr>
          <p:spPr bwMode="auto">
            <a:xfrm>
              <a:off x="6653213" y="6429375"/>
              <a:ext cx="88900" cy="92075"/>
            </a:xfrm>
            <a:custGeom>
              <a:avLst/>
              <a:gdLst>
                <a:gd name="T0" fmla="*/ 56 w 56"/>
                <a:gd name="T1" fmla="*/ 46 h 58"/>
                <a:gd name="T2" fmla="*/ 56 w 56"/>
                <a:gd name="T3" fmla="*/ 46 h 58"/>
                <a:gd name="T4" fmla="*/ 56 w 56"/>
                <a:gd name="T5" fmla="*/ 50 h 58"/>
                <a:gd name="T6" fmla="*/ 52 w 56"/>
                <a:gd name="T7" fmla="*/ 54 h 58"/>
                <a:gd name="T8" fmla="*/ 48 w 56"/>
                <a:gd name="T9" fmla="*/ 56 h 58"/>
                <a:gd name="T10" fmla="*/ 44 w 56"/>
                <a:gd name="T11" fmla="*/ 58 h 58"/>
                <a:gd name="T12" fmla="*/ 10 w 56"/>
                <a:gd name="T13" fmla="*/ 58 h 58"/>
                <a:gd name="T14" fmla="*/ 10 w 56"/>
                <a:gd name="T15" fmla="*/ 58 h 58"/>
                <a:gd name="T16" fmla="*/ 6 w 56"/>
                <a:gd name="T17" fmla="*/ 56 h 58"/>
                <a:gd name="T18" fmla="*/ 2 w 56"/>
                <a:gd name="T19" fmla="*/ 54 h 58"/>
                <a:gd name="T20" fmla="*/ 0 w 56"/>
                <a:gd name="T21" fmla="*/ 50 h 58"/>
                <a:gd name="T22" fmla="*/ 0 w 56"/>
                <a:gd name="T23" fmla="*/ 46 h 58"/>
                <a:gd name="T24" fmla="*/ 0 w 56"/>
                <a:gd name="T25" fmla="*/ 12 h 58"/>
                <a:gd name="T26" fmla="*/ 0 w 56"/>
                <a:gd name="T27" fmla="*/ 12 h 58"/>
                <a:gd name="T28" fmla="*/ 0 w 56"/>
                <a:gd name="T29" fmla="*/ 8 h 58"/>
                <a:gd name="T30" fmla="*/ 2 w 56"/>
                <a:gd name="T31" fmla="*/ 4 h 58"/>
                <a:gd name="T32" fmla="*/ 6 w 56"/>
                <a:gd name="T33" fmla="*/ 2 h 58"/>
                <a:gd name="T34" fmla="*/ 10 w 56"/>
                <a:gd name="T35" fmla="*/ 0 h 58"/>
                <a:gd name="T36" fmla="*/ 44 w 56"/>
                <a:gd name="T37" fmla="*/ 0 h 58"/>
                <a:gd name="T38" fmla="*/ 44 w 56"/>
                <a:gd name="T39" fmla="*/ 0 h 58"/>
                <a:gd name="T40" fmla="*/ 48 w 56"/>
                <a:gd name="T41" fmla="*/ 2 h 58"/>
                <a:gd name="T42" fmla="*/ 52 w 56"/>
                <a:gd name="T43" fmla="*/ 4 h 58"/>
                <a:gd name="T44" fmla="*/ 56 w 56"/>
                <a:gd name="T45" fmla="*/ 8 h 58"/>
                <a:gd name="T46" fmla="*/ 56 w 56"/>
                <a:gd name="T47" fmla="*/ 12 h 58"/>
                <a:gd name="T48" fmla="*/ 56 w 56"/>
                <a:gd name="T49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58">
                  <a:moveTo>
                    <a:pt x="56" y="46"/>
                  </a:moveTo>
                  <a:lnTo>
                    <a:pt x="56" y="46"/>
                  </a:lnTo>
                  <a:lnTo>
                    <a:pt x="56" y="50"/>
                  </a:lnTo>
                  <a:lnTo>
                    <a:pt x="52" y="54"/>
                  </a:lnTo>
                  <a:lnTo>
                    <a:pt x="48" y="56"/>
                  </a:lnTo>
                  <a:lnTo>
                    <a:pt x="44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8" y="2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6" y="12"/>
                  </a:lnTo>
                  <a:lnTo>
                    <a:pt x="5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6" name="Freeform 364"/>
            <p:cNvSpPr>
              <a:spLocks/>
            </p:cNvSpPr>
            <p:nvPr/>
          </p:nvSpPr>
          <p:spPr bwMode="auto">
            <a:xfrm>
              <a:off x="6605588" y="6600825"/>
              <a:ext cx="47625" cy="28575"/>
            </a:xfrm>
            <a:custGeom>
              <a:avLst/>
              <a:gdLst>
                <a:gd name="T0" fmla="*/ 30 w 30"/>
                <a:gd name="T1" fmla="*/ 0 h 18"/>
                <a:gd name="T2" fmla="*/ 10 w 30"/>
                <a:gd name="T3" fmla="*/ 0 h 18"/>
                <a:gd name="T4" fmla="*/ 10 w 30"/>
                <a:gd name="T5" fmla="*/ 0 h 18"/>
                <a:gd name="T6" fmla="*/ 6 w 30"/>
                <a:gd name="T7" fmla="*/ 0 h 18"/>
                <a:gd name="T8" fmla="*/ 2 w 30"/>
                <a:gd name="T9" fmla="*/ 2 h 18"/>
                <a:gd name="T10" fmla="*/ 0 w 30"/>
                <a:gd name="T11" fmla="*/ 4 h 18"/>
                <a:gd name="T12" fmla="*/ 0 w 30"/>
                <a:gd name="T13" fmla="*/ 8 h 18"/>
                <a:gd name="T14" fmla="*/ 0 w 30"/>
                <a:gd name="T15" fmla="*/ 8 h 18"/>
                <a:gd name="T16" fmla="*/ 0 w 30"/>
                <a:gd name="T17" fmla="*/ 12 h 18"/>
                <a:gd name="T18" fmla="*/ 2 w 30"/>
                <a:gd name="T19" fmla="*/ 16 h 18"/>
                <a:gd name="T20" fmla="*/ 6 w 30"/>
                <a:gd name="T21" fmla="*/ 18 h 18"/>
                <a:gd name="T22" fmla="*/ 10 w 30"/>
                <a:gd name="T23" fmla="*/ 18 h 18"/>
                <a:gd name="T24" fmla="*/ 30 w 30"/>
                <a:gd name="T25" fmla="*/ 18 h 18"/>
                <a:gd name="T26" fmla="*/ 30 w 30"/>
                <a:gd name="T27" fmla="*/ 18 h 18"/>
                <a:gd name="T28" fmla="*/ 30 w 30"/>
                <a:gd name="T29" fmla="*/ 8 h 18"/>
                <a:gd name="T30" fmla="*/ 30 w 30"/>
                <a:gd name="T31" fmla="*/ 8 h 18"/>
                <a:gd name="T32" fmla="*/ 30 w 30"/>
                <a:gd name="T33" fmla="*/ 0 h 18"/>
                <a:gd name="T34" fmla="*/ 30 w 30"/>
                <a:gd name="T3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8">
                  <a:moveTo>
                    <a:pt x="30" y="0"/>
                  </a:move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7" name="Freeform 365"/>
            <p:cNvSpPr>
              <a:spLocks/>
            </p:cNvSpPr>
            <p:nvPr/>
          </p:nvSpPr>
          <p:spPr bwMode="auto">
            <a:xfrm>
              <a:off x="7034213" y="6600825"/>
              <a:ext cx="50800" cy="28575"/>
            </a:xfrm>
            <a:custGeom>
              <a:avLst/>
              <a:gdLst>
                <a:gd name="T0" fmla="*/ 2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2 w 32"/>
                <a:gd name="T7" fmla="*/ 8 h 18"/>
                <a:gd name="T8" fmla="*/ 2 w 32"/>
                <a:gd name="T9" fmla="*/ 8 h 18"/>
                <a:gd name="T10" fmla="*/ 0 w 32"/>
                <a:gd name="T11" fmla="*/ 18 h 18"/>
                <a:gd name="T12" fmla="*/ 20 w 32"/>
                <a:gd name="T13" fmla="*/ 18 h 18"/>
                <a:gd name="T14" fmla="*/ 20 w 32"/>
                <a:gd name="T15" fmla="*/ 18 h 18"/>
                <a:gd name="T16" fmla="*/ 24 w 32"/>
                <a:gd name="T17" fmla="*/ 18 h 18"/>
                <a:gd name="T18" fmla="*/ 28 w 32"/>
                <a:gd name="T19" fmla="*/ 16 h 18"/>
                <a:gd name="T20" fmla="*/ 30 w 32"/>
                <a:gd name="T21" fmla="*/ 12 h 18"/>
                <a:gd name="T22" fmla="*/ 32 w 32"/>
                <a:gd name="T23" fmla="*/ 8 h 18"/>
                <a:gd name="T24" fmla="*/ 32 w 32"/>
                <a:gd name="T25" fmla="*/ 8 h 18"/>
                <a:gd name="T26" fmla="*/ 30 w 32"/>
                <a:gd name="T27" fmla="*/ 4 h 18"/>
                <a:gd name="T28" fmla="*/ 28 w 32"/>
                <a:gd name="T29" fmla="*/ 2 h 18"/>
                <a:gd name="T30" fmla="*/ 24 w 32"/>
                <a:gd name="T31" fmla="*/ 0 h 18"/>
                <a:gd name="T32" fmla="*/ 20 w 32"/>
                <a:gd name="T33" fmla="*/ 0 h 18"/>
                <a:gd name="T34" fmla="*/ 20 w 32"/>
                <a:gd name="T3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8">
                  <a:moveTo>
                    <a:pt x="2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8" name="Freeform 366"/>
            <p:cNvSpPr>
              <a:spLocks/>
            </p:cNvSpPr>
            <p:nvPr/>
          </p:nvSpPr>
          <p:spPr bwMode="auto">
            <a:xfrm>
              <a:off x="6777038" y="6600825"/>
              <a:ext cx="136525" cy="28575"/>
            </a:xfrm>
            <a:custGeom>
              <a:avLst/>
              <a:gdLst>
                <a:gd name="T0" fmla="*/ 86 w 86"/>
                <a:gd name="T1" fmla="*/ 0 h 18"/>
                <a:gd name="T2" fmla="*/ 0 w 86"/>
                <a:gd name="T3" fmla="*/ 0 h 18"/>
                <a:gd name="T4" fmla="*/ 0 w 86"/>
                <a:gd name="T5" fmla="*/ 0 h 18"/>
                <a:gd name="T6" fmla="*/ 0 w 86"/>
                <a:gd name="T7" fmla="*/ 8 h 18"/>
                <a:gd name="T8" fmla="*/ 0 w 86"/>
                <a:gd name="T9" fmla="*/ 8 h 18"/>
                <a:gd name="T10" fmla="*/ 0 w 86"/>
                <a:gd name="T11" fmla="*/ 18 h 18"/>
                <a:gd name="T12" fmla="*/ 86 w 86"/>
                <a:gd name="T13" fmla="*/ 18 h 18"/>
                <a:gd name="T14" fmla="*/ 86 w 86"/>
                <a:gd name="T15" fmla="*/ 18 h 18"/>
                <a:gd name="T16" fmla="*/ 84 w 86"/>
                <a:gd name="T17" fmla="*/ 8 h 18"/>
                <a:gd name="T18" fmla="*/ 84 w 86"/>
                <a:gd name="T19" fmla="*/ 8 h 18"/>
                <a:gd name="T20" fmla="*/ 86 w 86"/>
                <a:gd name="T21" fmla="*/ 0 h 18"/>
                <a:gd name="T22" fmla="*/ 86 w 8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8">
                  <a:moveTo>
                    <a:pt x="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19" name="Freeform 367"/>
            <p:cNvSpPr>
              <a:spLocks/>
            </p:cNvSpPr>
            <p:nvPr/>
          </p:nvSpPr>
          <p:spPr bwMode="auto">
            <a:xfrm>
              <a:off x="6770688" y="6292850"/>
              <a:ext cx="295275" cy="307975"/>
            </a:xfrm>
            <a:custGeom>
              <a:avLst/>
              <a:gdLst>
                <a:gd name="T0" fmla="*/ 0 w 186"/>
                <a:gd name="T1" fmla="*/ 0 h 194"/>
                <a:gd name="T2" fmla="*/ 0 w 186"/>
                <a:gd name="T3" fmla="*/ 194 h 194"/>
                <a:gd name="T4" fmla="*/ 90 w 186"/>
                <a:gd name="T5" fmla="*/ 194 h 194"/>
                <a:gd name="T6" fmla="*/ 90 w 186"/>
                <a:gd name="T7" fmla="*/ 194 h 194"/>
                <a:gd name="T8" fmla="*/ 94 w 186"/>
                <a:gd name="T9" fmla="*/ 182 h 194"/>
                <a:gd name="T10" fmla="*/ 104 w 186"/>
                <a:gd name="T11" fmla="*/ 172 h 194"/>
                <a:gd name="T12" fmla="*/ 114 w 186"/>
                <a:gd name="T13" fmla="*/ 166 h 194"/>
                <a:gd name="T14" fmla="*/ 128 w 186"/>
                <a:gd name="T15" fmla="*/ 162 h 194"/>
                <a:gd name="T16" fmla="*/ 128 w 186"/>
                <a:gd name="T17" fmla="*/ 162 h 194"/>
                <a:gd name="T18" fmla="*/ 140 w 186"/>
                <a:gd name="T19" fmla="*/ 166 h 194"/>
                <a:gd name="T20" fmla="*/ 152 w 186"/>
                <a:gd name="T21" fmla="*/ 172 h 194"/>
                <a:gd name="T22" fmla="*/ 160 w 186"/>
                <a:gd name="T23" fmla="*/ 182 h 194"/>
                <a:gd name="T24" fmla="*/ 166 w 186"/>
                <a:gd name="T25" fmla="*/ 194 h 194"/>
                <a:gd name="T26" fmla="*/ 186 w 186"/>
                <a:gd name="T27" fmla="*/ 194 h 194"/>
                <a:gd name="T28" fmla="*/ 186 w 186"/>
                <a:gd name="T29" fmla="*/ 0 h 194"/>
                <a:gd name="T30" fmla="*/ 0 w 186"/>
                <a:gd name="T3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6" h="194">
                  <a:moveTo>
                    <a:pt x="0" y="0"/>
                  </a:moveTo>
                  <a:lnTo>
                    <a:pt x="0" y="194"/>
                  </a:lnTo>
                  <a:lnTo>
                    <a:pt x="90" y="194"/>
                  </a:lnTo>
                  <a:lnTo>
                    <a:pt x="90" y="194"/>
                  </a:lnTo>
                  <a:lnTo>
                    <a:pt x="94" y="182"/>
                  </a:lnTo>
                  <a:lnTo>
                    <a:pt x="104" y="172"/>
                  </a:lnTo>
                  <a:lnTo>
                    <a:pt x="114" y="166"/>
                  </a:lnTo>
                  <a:lnTo>
                    <a:pt x="128" y="162"/>
                  </a:lnTo>
                  <a:lnTo>
                    <a:pt x="128" y="162"/>
                  </a:lnTo>
                  <a:lnTo>
                    <a:pt x="140" y="166"/>
                  </a:lnTo>
                  <a:lnTo>
                    <a:pt x="152" y="172"/>
                  </a:lnTo>
                  <a:lnTo>
                    <a:pt x="160" y="182"/>
                  </a:lnTo>
                  <a:lnTo>
                    <a:pt x="166" y="194"/>
                  </a:lnTo>
                  <a:lnTo>
                    <a:pt x="186" y="194"/>
                  </a:lnTo>
                  <a:lnTo>
                    <a:pt x="18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0" name="Freeform 368"/>
            <p:cNvSpPr>
              <a:spLocks/>
            </p:cNvSpPr>
            <p:nvPr/>
          </p:nvSpPr>
          <p:spPr bwMode="auto">
            <a:xfrm>
              <a:off x="6923088" y="6562725"/>
              <a:ext cx="101600" cy="101600"/>
            </a:xfrm>
            <a:custGeom>
              <a:avLst/>
              <a:gdLst>
                <a:gd name="T0" fmla="*/ 0 w 64"/>
                <a:gd name="T1" fmla="*/ 32 h 64"/>
                <a:gd name="T2" fmla="*/ 0 w 64"/>
                <a:gd name="T3" fmla="*/ 32 h 64"/>
                <a:gd name="T4" fmla="*/ 0 w 64"/>
                <a:gd name="T5" fmla="*/ 38 h 64"/>
                <a:gd name="T6" fmla="*/ 2 w 64"/>
                <a:gd name="T7" fmla="*/ 44 h 64"/>
                <a:gd name="T8" fmla="*/ 8 w 64"/>
                <a:gd name="T9" fmla="*/ 56 h 64"/>
                <a:gd name="T10" fmla="*/ 14 w 64"/>
                <a:gd name="T11" fmla="*/ 60 h 64"/>
                <a:gd name="T12" fmla="*/ 20 w 64"/>
                <a:gd name="T13" fmla="*/ 62 h 64"/>
                <a:gd name="T14" fmla="*/ 26 w 64"/>
                <a:gd name="T15" fmla="*/ 64 h 64"/>
                <a:gd name="T16" fmla="*/ 32 w 64"/>
                <a:gd name="T17" fmla="*/ 64 h 64"/>
                <a:gd name="T18" fmla="*/ 32 w 64"/>
                <a:gd name="T19" fmla="*/ 64 h 64"/>
                <a:gd name="T20" fmla="*/ 38 w 64"/>
                <a:gd name="T21" fmla="*/ 64 h 64"/>
                <a:gd name="T22" fmla="*/ 44 w 64"/>
                <a:gd name="T23" fmla="*/ 62 h 64"/>
                <a:gd name="T24" fmla="*/ 54 w 64"/>
                <a:gd name="T25" fmla="*/ 56 h 64"/>
                <a:gd name="T26" fmla="*/ 62 w 64"/>
                <a:gd name="T27" fmla="*/ 44 h 64"/>
                <a:gd name="T28" fmla="*/ 64 w 64"/>
                <a:gd name="T29" fmla="*/ 38 h 64"/>
                <a:gd name="T30" fmla="*/ 64 w 64"/>
                <a:gd name="T31" fmla="*/ 32 h 64"/>
                <a:gd name="T32" fmla="*/ 64 w 64"/>
                <a:gd name="T33" fmla="*/ 32 h 64"/>
                <a:gd name="T34" fmla="*/ 64 w 64"/>
                <a:gd name="T35" fmla="*/ 26 h 64"/>
                <a:gd name="T36" fmla="*/ 62 w 64"/>
                <a:gd name="T37" fmla="*/ 20 h 64"/>
                <a:gd name="T38" fmla="*/ 54 w 64"/>
                <a:gd name="T39" fmla="*/ 10 h 64"/>
                <a:gd name="T40" fmla="*/ 44 w 64"/>
                <a:gd name="T41" fmla="*/ 2 h 64"/>
                <a:gd name="T42" fmla="*/ 38 w 64"/>
                <a:gd name="T43" fmla="*/ 2 h 64"/>
                <a:gd name="T44" fmla="*/ 32 w 64"/>
                <a:gd name="T45" fmla="*/ 0 h 64"/>
                <a:gd name="T46" fmla="*/ 32 w 64"/>
                <a:gd name="T47" fmla="*/ 0 h 64"/>
                <a:gd name="T48" fmla="*/ 26 w 64"/>
                <a:gd name="T49" fmla="*/ 2 h 64"/>
                <a:gd name="T50" fmla="*/ 20 w 64"/>
                <a:gd name="T51" fmla="*/ 2 h 64"/>
                <a:gd name="T52" fmla="*/ 8 w 64"/>
                <a:gd name="T53" fmla="*/ 10 h 64"/>
                <a:gd name="T54" fmla="*/ 2 w 64"/>
                <a:gd name="T55" fmla="*/ 20 h 64"/>
                <a:gd name="T56" fmla="*/ 0 w 64"/>
                <a:gd name="T57" fmla="*/ 26 h 64"/>
                <a:gd name="T58" fmla="*/ 0 w 64"/>
                <a:gd name="T59" fmla="*/ 32 h 64"/>
                <a:gd name="T60" fmla="*/ 0 w 64"/>
                <a:gd name="T6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4">
                  <a:moveTo>
                    <a:pt x="0" y="32"/>
                  </a:move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6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1" name="Freeform 369"/>
            <p:cNvSpPr>
              <a:spLocks/>
            </p:cNvSpPr>
            <p:nvPr/>
          </p:nvSpPr>
          <p:spPr bwMode="auto">
            <a:xfrm>
              <a:off x="6951663" y="6591300"/>
              <a:ext cx="44450" cy="44450"/>
            </a:xfrm>
            <a:custGeom>
              <a:avLst/>
              <a:gdLst>
                <a:gd name="T0" fmla="*/ 0 w 28"/>
                <a:gd name="T1" fmla="*/ 14 h 28"/>
                <a:gd name="T2" fmla="*/ 0 w 28"/>
                <a:gd name="T3" fmla="*/ 14 h 28"/>
                <a:gd name="T4" fmla="*/ 0 w 28"/>
                <a:gd name="T5" fmla="*/ 20 h 28"/>
                <a:gd name="T6" fmla="*/ 4 w 28"/>
                <a:gd name="T7" fmla="*/ 24 h 28"/>
                <a:gd name="T8" fmla="*/ 8 w 28"/>
                <a:gd name="T9" fmla="*/ 28 h 28"/>
                <a:gd name="T10" fmla="*/ 14 w 28"/>
                <a:gd name="T11" fmla="*/ 28 h 28"/>
                <a:gd name="T12" fmla="*/ 14 w 28"/>
                <a:gd name="T13" fmla="*/ 28 h 28"/>
                <a:gd name="T14" fmla="*/ 20 w 28"/>
                <a:gd name="T15" fmla="*/ 28 h 28"/>
                <a:gd name="T16" fmla="*/ 24 w 28"/>
                <a:gd name="T17" fmla="*/ 24 h 28"/>
                <a:gd name="T18" fmla="*/ 26 w 28"/>
                <a:gd name="T19" fmla="*/ 20 h 28"/>
                <a:gd name="T20" fmla="*/ 28 w 28"/>
                <a:gd name="T21" fmla="*/ 14 h 28"/>
                <a:gd name="T22" fmla="*/ 28 w 28"/>
                <a:gd name="T23" fmla="*/ 14 h 28"/>
                <a:gd name="T24" fmla="*/ 26 w 28"/>
                <a:gd name="T25" fmla="*/ 8 h 28"/>
                <a:gd name="T26" fmla="*/ 24 w 28"/>
                <a:gd name="T27" fmla="*/ 4 h 28"/>
                <a:gd name="T28" fmla="*/ 20 w 28"/>
                <a:gd name="T29" fmla="*/ 2 h 28"/>
                <a:gd name="T30" fmla="*/ 14 w 28"/>
                <a:gd name="T31" fmla="*/ 0 h 28"/>
                <a:gd name="T32" fmla="*/ 14 w 28"/>
                <a:gd name="T33" fmla="*/ 0 h 28"/>
                <a:gd name="T34" fmla="*/ 8 w 28"/>
                <a:gd name="T35" fmla="*/ 2 h 28"/>
                <a:gd name="T36" fmla="*/ 4 w 28"/>
                <a:gd name="T37" fmla="*/ 4 h 28"/>
                <a:gd name="T38" fmla="*/ 0 w 28"/>
                <a:gd name="T39" fmla="*/ 8 h 28"/>
                <a:gd name="T40" fmla="*/ 0 w 28"/>
                <a:gd name="T41" fmla="*/ 14 h 28"/>
                <a:gd name="T42" fmla="*/ 0 w 28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8">
                  <a:moveTo>
                    <a:pt x="0" y="14"/>
                  </a:moveTo>
                  <a:lnTo>
                    <a:pt x="0" y="14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2" name="Freeform 1155"/>
            <p:cNvSpPr>
              <a:spLocks/>
            </p:cNvSpPr>
            <p:nvPr/>
          </p:nvSpPr>
          <p:spPr bwMode="auto">
            <a:xfrm>
              <a:off x="6662738" y="6562725"/>
              <a:ext cx="104775" cy="101600"/>
            </a:xfrm>
            <a:custGeom>
              <a:avLst/>
              <a:gdLst>
                <a:gd name="T0" fmla="*/ 66 w 66"/>
                <a:gd name="T1" fmla="*/ 32 h 64"/>
                <a:gd name="T2" fmla="*/ 66 w 66"/>
                <a:gd name="T3" fmla="*/ 32 h 64"/>
                <a:gd name="T4" fmla="*/ 64 w 66"/>
                <a:gd name="T5" fmla="*/ 38 h 64"/>
                <a:gd name="T6" fmla="*/ 62 w 66"/>
                <a:gd name="T7" fmla="*/ 44 h 64"/>
                <a:gd name="T8" fmla="*/ 56 w 66"/>
                <a:gd name="T9" fmla="*/ 56 h 64"/>
                <a:gd name="T10" fmla="*/ 46 w 66"/>
                <a:gd name="T11" fmla="*/ 62 h 64"/>
                <a:gd name="T12" fmla="*/ 40 w 66"/>
                <a:gd name="T13" fmla="*/ 64 h 64"/>
                <a:gd name="T14" fmla="*/ 32 w 66"/>
                <a:gd name="T15" fmla="*/ 64 h 64"/>
                <a:gd name="T16" fmla="*/ 32 w 66"/>
                <a:gd name="T17" fmla="*/ 64 h 64"/>
                <a:gd name="T18" fmla="*/ 26 w 66"/>
                <a:gd name="T19" fmla="*/ 64 h 64"/>
                <a:gd name="T20" fmla="*/ 20 w 66"/>
                <a:gd name="T21" fmla="*/ 62 h 64"/>
                <a:gd name="T22" fmla="*/ 10 w 66"/>
                <a:gd name="T23" fmla="*/ 56 h 64"/>
                <a:gd name="T24" fmla="*/ 4 w 66"/>
                <a:gd name="T25" fmla="*/ 44 h 64"/>
                <a:gd name="T26" fmla="*/ 2 w 66"/>
                <a:gd name="T27" fmla="*/ 38 h 64"/>
                <a:gd name="T28" fmla="*/ 0 w 66"/>
                <a:gd name="T29" fmla="*/ 32 h 64"/>
                <a:gd name="T30" fmla="*/ 0 w 66"/>
                <a:gd name="T31" fmla="*/ 32 h 64"/>
                <a:gd name="T32" fmla="*/ 2 w 66"/>
                <a:gd name="T33" fmla="*/ 26 h 64"/>
                <a:gd name="T34" fmla="*/ 4 w 66"/>
                <a:gd name="T35" fmla="*/ 20 h 64"/>
                <a:gd name="T36" fmla="*/ 10 w 66"/>
                <a:gd name="T37" fmla="*/ 10 h 64"/>
                <a:gd name="T38" fmla="*/ 20 w 66"/>
                <a:gd name="T39" fmla="*/ 2 h 64"/>
                <a:gd name="T40" fmla="*/ 26 w 66"/>
                <a:gd name="T41" fmla="*/ 2 h 64"/>
                <a:gd name="T42" fmla="*/ 32 w 66"/>
                <a:gd name="T43" fmla="*/ 0 h 64"/>
                <a:gd name="T44" fmla="*/ 32 w 66"/>
                <a:gd name="T45" fmla="*/ 0 h 64"/>
                <a:gd name="T46" fmla="*/ 40 w 66"/>
                <a:gd name="T47" fmla="*/ 2 h 64"/>
                <a:gd name="T48" fmla="*/ 46 w 66"/>
                <a:gd name="T49" fmla="*/ 2 h 64"/>
                <a:gd name="T50" fmla="*/ 56 w 66"/>
                <a:gd name="T51" fmla="*/ 10 h 64"/>
                <a:gd name="T52" fmla="*/ 62 w 66"/>
                <a:gd name="T53" fmla="*/ 20 h 64"/>
                <a:gd name="T54" fmla="*/ 64 w 66"/>
                <a:gd name="T55" fmla="*/ 26 h 64"/>
                <a:gd name="T56" fmla="*/ 66 w 66"/>
                <a:gd name="T57" fmla="*/ 32 h 64"/>
                <a:gd name="T58" fmla="*/ 66 w 66"/>
                <a:gd name="T5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" h="64">
                  <a:moveTo>
                    <a:pt x="66" y="32"/>
                  </a:moveTo>
                  <a:lnTo>
                    <a:pt x="66" y="32"/>
                  </a:lnTo>
                  <a:lnTo>
                    <a:pt x="64" y="38"/>
                  </a:lnTo>
                  <a:lnTo>
                    <a:pt x="62" y="44"/>
                  </a:lnTo>
                  <a:lnTo>
                    <a:pt x="56" y="56"/>
                  </a:lnTo>
                  <a:lnTo>
                    <a:pt x="46" y="62"/>
                  </a:lnTo>
                  <a:lnTo>
                    <a:pt x="40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20" y="2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56" y="10"/>
                  </a:lnTo>
                  <a:lnTo>
                    <a:pt x="62" y="20"/>
                  </a:lnTo>
                  <a:lnTo>
                    <a:pt x="64" y="26"/>
                  </a:lnTo>
                  <a:lnTo>
                    <a:pt x="66" y="32"/>
                  </a:lnTo>
                  <a:lnTo>
                    <a:pt x="6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3" name="Freeform 1156"/>
            <p:cNvSpPr>
              <a:spLocks/>
            </p:cNvSpPr>
            <p:nvPr/>
          </p:nvSpPr>
          <p:spPr bwMode="auto">
            <a:xfrm>
              <a:off x="6691313" y="6591300"/>
              <a:ext cx="47625" cy="44450"/>
            </a:xfrm>
            <a:custGeom>
              <a:avLst/>
              <a:gdLst>
                <a:gd name="T0" fmla="*/ 30 w 30"/>
                <a:gd name="T1" fmla="*/ 14 h 28"/>
                <a:gd name="T2" fmla="*/ 30 w 30"/>
                <a:gd name="T3" fmla="*/ 14 h 28"/>
                <a:gd name="T4" fmla="*/ 28 w 30"/>
                <a:gd name="T5" fmla="*/ 20 h 28"/>
                <a:gd name="T6" fmla="*/ 24 w 30"/>
                <a:gd name="T7" fmla="*/ 24 h 28"/>
                <a:gd name="T8" fmla="*/ 20 w 30"/>
                <a:gd name="T9" fmla="*/ 28 h 28"/>
                <a:gd name="T10" fmla="*/ 14 w 30"/>
                <a:gd name="T11" fmla="*/ 28 h 28"/>
                <a:gd name="T12" fmla="*/ 14 w 30"/>
                <a:gd name="T13" fmla="*/ 28 h 28"/>
                <a:gd name="T14" fmla="*/ 10 w 30"/>
                <a:gd name="T15" fmla="*/ 28 h 28"/>
                <a:gd name="T16" fmla="*/ 4 w 30"/>
                <a:gd name="T17" fmla="*/ 24 h 28"/>
                <a:gd name="T18" fmla="*/ 2 w 30"/>
                <a:gd name="T19" fmla="*/ 20 h 28"/>
                <a:gd name="T20" fmla="*/ 0 w 30"/>
                <a:gd name="T21" fmla="*/ 14 h 28"/>
                <a:gd name="T22" fmla="*/ 0 w 30"/>
                <a:gd name="T23" fmla="*/ 14 h 28"/>
                <a:gd name="T24" fmla="*/ 2 w 30"/>
                <a:gd name="T25" fmla="*/ 8 h 28"/>
                <a:gd name="T26" fmla="*/ 4 w 30"/>
                <a:gd name="T27" fmla="*/ 4 h 28"/>
                <a:gd name="T28" fmla="*/ 10 w 30"/>
                <a:gd name="T29" fmla="*/ 2 h 28"/>
                <a:gd name="T30" fmla="*/ 14 w 30"/>
                <a:gd name="T31" fmla="*/ 0 h 28"/>
                <a:gd name="T32" fmla="*/ 14 w 30"/>
                <a:gd name="T33" fmla="*/ 0 h 28"/>
                <a:gd name="T34" fmla="*/ 20 w 30"/>
                <a:gd name="T35" fmla="*/ 2 h 28"/>
                <a:gd name="T36" fmla="*/ 24 w 30"/>
                <a:gd name="T37" fmla="*/ 4 h 28"/>
                <a:gd name="T38" fmla="*/ 28 w 30"/>
                <a:gd name="T39" fmla="*/ 8 h 28"/>
                <a:gd name="T40" fmla="*/ 30 w 30"/>
                <a:gd name="T41" fmla="*/ 14 h 28"/>
                <a:gd name="T42" fmla="*/ 30 w 30"/>
                <a:gd name="T4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8">
                  <a:moveTo>
                    <a:pt x="30" y="14"/>
                  </a:moveTo>
                  <a:lnTo>
                    <a:pt x="30" y="14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0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424" name="グループ化 2423"/>
          <p:cNvGrpSpPr/>
          <p:nvPr/>
        </p:nvGrpSpPr>
        <p:grpSpPr>
          <a:xfrm>
            <a:off x="5509144" y="5274995"/>
            <a:ext cx="325474" cy="434926"/>
            <a:chOff x="3675063" y="6245225"/>
            <a:chExt cx="358775" cy="479425"/>
          </a:xfrm>
        </p:grpSpPr>
        <p:sp>
          <p:nvSpPr>
            <p:cNvPr id="2425" name="Rectangle 55"/>
            <p:cNvSpPr>
              <a:spLocks noChangeArrowheads="1"/>
            </p:cNvSpPr>
            <p:nvPr/>
          </p:nvSpPr>
          <p:spPr bwMode="auto">
            <a:xfrm>
              <a:off x="3675063" y="6245225"/>
              <a:ext cx="298450" cy="4794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6" name="Rectangle 56"/>
            <p:cNvSpPr>
              <a:spLocks noChangeArrowheads="1"/>
            </p:cNvSpPr>
            <p:nvPr/>
          </p:nvSpPr>
          <p:spPr bwMode="auto">
            <a:xfrm>
              <a:off x="3989388" y="6245225"/>
              <a:ext cx="15875" cy="4794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7" name="Rectangle 57"/>
            <p:cNvSpPr>
              <a:spLocks noChangeArrowheads="1"/>
            </p:cNvSpPr>
            <p:nvPr/>
          </p:nvSpPr>
          <p:spPr bwMode="auto">
            <a:xfrm>
              <a:off x="3973513" y="6245225"/>
              <a:ext cx="15875" cy="479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8" name="Rectangle 58"/>
            <p:cNvSpPr>
              <a:spLocks noChangeArrowheads="1"/>
            </p:cNvSpPr>
            <p:nvPr/>
          </p:nvSpPr>
          <p:spPr bwMode="auto">
            <a:xfrm>
              <a:off x="4021138" y="6245225"/>
              <a:ext cx="12700" cy="4794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29" name="Rectangle 59"/>
            <p:cNvSpPr>
              <a:spLocks noChangeArrowheads="1"/>
            </p:cNvSpPr>
            <p:nvPr/>
          </p:nvSpPr>
          <p:spPr bwMode="auto">
            <a:xfrm>
              <a:off x="4005263" y="6245225"/>
              <a:ext cx="15875" cy="479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0" name="Freeform 1157"/>
            <p:cNvSpPr>
              <a:spLocks/>
            </p:cNvSpPr>
            <p:nvPr/>
          </p:nvSpPr>
          <p:spPr bwMode="auto">
            <a:xfrm>
              <a:off x="3725863" y="6384925"/>
              <a:ext cx="200025" cy="200025"/>
            </a:xfrm>
            <a:custGeom>
              <a:avLst/>
              <a:gdLst>
                <a:gd name="T0" fmla="*/ 126 w 126"/>
                <a:gd name="T1" fmla="*/ 62 h 126"/>
                <a:gd name="T2" fmla="*/ 126 w 126"/>
                <a:gd name="T3" fmla="*/ 60 h 126"/>
                <a:gd name="T4" fmla="*/ 126 w 126"/>
                <a:gd name="T5" fmla="*/ 60 h 126"/>
                <a:gd name="T6" fmla="*/ 118 w 126"/>
                <a:gd name="T7" fmla="*/ 34 h 126"/>
                <a:gd name="T8" fmla="*/ 118 w 126"/>
                <a:gd name="T9" fmla="*/ 34 h 126"/>
                <a:gd name="T10" fmla="*/ 116 w 126"/>
                <a:gd name="T11" fmla="*/ 28 h 126"/>
                <a:gd name="T12" fmla="*/ 116 w 126"/>
                <a:gd name="T13" fmla="*/ 28 h 126"/>
                <a:gd name="T14" fmla="*/ 108 w 126"/>
                <a:gd name="T15" fmla="*/ 20 h 126"/>
                <a:gd name="T16" fmla="*/ 90 w 126"/>
                <a:gd name="T17" fmla="*/ 6 h 126"/>
                <a:gd name="T18" fmla="*/ 78 w 126"/>
                <a:gd name="T19" fmla="*/ 2 h 126"/>
                <a:gd name="T20" fmla="*/ 66 w 126"/>
                <a:gd name="T21" fmla="*/ 0 h 126"/>
                <a:gd name="T22" fmla="*/ 62 w 126"/>
                <a:gd name="T23" fmla="*/ 0 h 126"/>
                <a:gd name="T24" fmla="*/ 60 w 126"/>
                <a:gd name="T25" fmla="*/ 0 h 126"/>
                <a:gd name="T26" fmla="*/ 60 w 126"/>
                <a:gd name="T27" fmla="*/ 0 h 126"/>
                <a:gd name="T28" fmla="*/ 46 w 126"/>
                <a:gd name="T29" fmla="*/ 2 h 126"/>
                <a:gd name="T30" fmla="*/ 26 w 126"/>
                <a:gd name="T31" fmla="*/ 12 h 126"/>
                <a:gd name="T32" fmla="*/ 10 w 126"/>
                <a:gd name="T33" fmla="*/ 28 h 126"/>
                <a:gd name="T34" fmla="*/ 10 w 126"/>
                <a:gd name="T35" fmla="*/ 28 h 126"/>
                <a:gd name="T36" fmla="*/ 6 w 126"/>
                <a:gd name="T37" fmla="*/ 34 h 126"/>
                <a:gd name="T38" fmla="*/ 6 w 126"/>
                <a:gd name="T39" fmla="*/ 34 h 126"/>
                <a:gd name="T40" fmla="*/ 2 w 126"/>
                <a:gd name="T41" fmla="*/ 46 h 126"/>
                <a:gd name="T42" fmla="*/ 0 w 126"/>
                <a:gd name="T43" fmla="*/ 60 h 126"/>
                <a:gd name="T44" fmla="*/ 0 w 126"/>
                <a:gd name="T45" fmla="*/ 60 h 126"/>
                <a:gd name="T46" fmla="*/ 0 w 126"/>
                <a:gd name="T47" fmla="*/ 60 h 126"/>
                <a:gd name="T48" fmla="*/ 0 w 126"/>
                <a:gd name="T49" fmla="*/ 62 h 126"/>
                <a:gd name="T50" fmla="*/ 0 w 126"/>
                <a:gd name="T51" fmla="*/ 66 h 126"/>
                <a:gd name="T52" fmla="*/ 0 w 126"/>
                <a:gd name="T53" fmla="*/ 66 h 126"/>
                <a:gd name="T54" fmla="*/ 6 w 126"/>
                <a:gd name="T55" fmla="*/ 92 h 126"/>
                <a:gd name="T56" fmla="*/ 6 w 126"/>
                <a:gd name="T57" fmla="*/ 92 h 126"/>
                <a:gd name="T58" fmla="*/ 10 w 126"/>
                <a:gd name="T59" fmla="*/ 98 h 126"/>
                <a:gd name="T60" fmla="*/ 10 w 126"/>
                <a:gd name="T61" fmla="*/ 98 h 126"/>
                <a:gd name="T62" fmla="*/ 16 w 126"/>
                <a:gd name="T63" fmla="*/ 106 h 126"/>
                <a:gd name="T64" fmla="*/ 36 w 126"/>
                <a:gd name="T65" fmla="*/ 120 h 126"/>
                <a:gd name="T66" fmla="*/ 46 w 126"/>
                <a:gd name="T67" fmla="*/ 124 h 126"/>
                <a:gd name="T68" fmla="*/ 60 w 126"/>
                <a:gd name="T69" fmla="*/ 126 h 126"/>
                <a:gd name="T70" fmla="*/ 62 w 126"/>
                <a:gd name="T71" fmla="*/ 126 h 126"/>
                <a:gd name="T72" fmla="*/ 64 w 126"/>
                <a:gd name="T73" fmla="*/ 126 h 126"/>
                <a:gd name="T74" fmla="*/ 66 w 126"/>
                <a:gd name="T75" fmla="*/ 126 h 126"/>
                <a:gd name="T76" fmla="*/ 78 w 126"/>
                <a:gd name="T77" fmla="*/ 124 h 126"/>
                <a:gd name="T78" fmla="*/ 100 w 126"/>
                <a:gd name="T79" fmla="*/ 114 h 126"/>
                <a:gd name="T80" fmla="*/ 116 w 126"/>
                <a:gd name="T81" fmla="*/ 98 h 126"/>
                <a:gd name="T82" fmla="*/ 116 w 126"/>
                <a:gd name="T83" fmla="*/ 98 h 126"/>
                <a:gd name="T84" fmla="*/ 118 w 126"/>
                <a:gd name="T85" fmla="*/ 92 h 126"/>
                <a:gd name="T86" fmla="*/ 118 w 126"/>
                <a:gd name="T87" fmla="*/ 92 h 126"/>
                <a:gd name="T88" fmla="*/ 124 w 126"/>
                <a:gd name="T89" fmla="*/ 80 h 126"/>
                <a:gd name="T90" fmla="*/ 126 w 126"/>
                <a:gd name="T91" fmla="*/ 66 h 126"/>
                <a:gd name="T92" fmla="*/ 126 w 126"/>
                <a:gd name="T93" fmla="*/ 66 h 126"/>
                <a:gd name="T94" fmla="*/ 126 w 126"/>
                <a:gd name="T95" fmla="*/ 64 h 126"/>
                <a:gd name="T96" fmla="*/ 126 w 126"/>
                <a:gd name="T97" fmla="*/ 6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126">
                  <a:moveTo>
                    <a:pt x="126" y="62"/>
                  </a:moveTo>
                  <a:lnTo>
                    <a:pt x="126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4" y="46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6" y="28"/>
                  </a:lnTo>
                  <a:lnTo>
                    <a:pt x="116" y="28"/>
                  </a:lnTo>
                  <a:lnTo>
                    <a:pt x="116" y="28"/>
                  </a:lnTo>
                  <a:lnTo>
                    <a:pt x="116" y="28"/>
                  </a:lnTo>
                  <a:lnTo>
                    <a:pt x="108" y="20"/>
                  </a:lnTo>
                  <a:lnTo>
                    <a:pt x="100" y="12"/>
                  </a:lnTo>
                  <a:lnTo>
                    <a:pt x="90" y="6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36" y="6"/>
                  </a:lnTo>
                  <a:lnTo>
                    <a:pt x="26" y="12"/>
                  </a:lnTo>
                  <a:lnTo>
                    <a:pt x="16" y="2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2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8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6" y="106"/>
                  </a:lnTo>
                  <a:lnTo>
                    <a:pt x="26" y="114"/>
                  </a:lnTo>
                  <a:lnTo>
                    <a:pt x="36" y="120"/>
                  </a:lnTo>
                  <a:lnTo>
                    <a:pt x="46" y="124"/>
                  </a:lnTo>
                  <a:lnTo>
                    <a:pt x="46" y="124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2" y="126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24"/>
                  </a:lnTo>
                  <a:lnTo>
                    <a:pt x="78" y="124"/>
                  </a:lnTo>
                  <a:lnTo>
                    <a:pt x="90" y="120"/>
                  </a:lnTo>
                  <a:lnTo>
                    <a:pt x="100" y="114"/>
                  </a:lnTo>
                  <a:lnTo>
                    <a:pt x="108" y="106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24" y="80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2"/>
                  </a:lnTo>
                  <a:lnTo>
                    <a:pt x="126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1" name="Freeform 1158"/>
            <p:cNvSpPr>
              <a:spLocks/>
            </p:cNvSpPr>
            <p:nvPr/>
          </p:nvSpPr>
          <p:spPr bwMode="auto">
            <a:xfrm>
              <a:off x="3735388" y="6489700"/>
              <a:ext cx="34925" cy="34925"/>
            </a:xfrm>
            <a:custGeom>
              <a:avLst/>
              <a:gdLst>
                <a:gd name="T0" fmla="*/ 18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2 w 22"/>
                <a:gd name="T7" fmla="*/ 12 h 22"/>
                <a:gd name="T8" fmla="*/ 6 w 22"/>
                <a:gd name="T9" fmla="*/ 22 h 22"/>
                <a:gd name="T10" fmla="*/ 22 w 22"/>
                <a:gd name="T11" fmla="*/ 22 h 22"/>
                <a:gd name="T12" fmla="*/ 22 w 22"/>
                <a:gd name="T13" fmla="*/ 22 h 22"/>
                <a:gd name="T14" fmla="*/ 20 w 22"/>
                <a:gd name="T15" fmla="*/ 12 h 22"/>
                <a:gd name="T16" fmla="*/ 18 w 22"/>
                <a:gd name="T17" fmla="*/ 0 h 22"/>
                <a:gd name="T18" fmla="*/ 18 w 22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6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1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2" name="Freeform 1159"/>
            <p:cNvSpPr>
              <a:spLocks/>
            </p:cNvSpPr>
            <p:nvPr/>
          </p:nvSpPr>
          <p:spPr bwMode="auto">
            <a:xfrm>
              <a:off x="3751263" y="6534150"/>
              <a:ext cx="50800" cy="38100"/>
            </a:xfrm>
            <a:custGeom>
              <a:avLst/>
              <a:gdLst>
                <a:gd name="T0" fmla="*/ 14 w 32"/>
                <a:gd name="T1" fmla="*/ 0 h 24"/>
                <a:gd name="T2" fmla="*/ 0 w 32"/>
                <a:gd name="T3" fmla="*/ 0 h 24"/>
                <a:gd name="T4" fmla="*/ 0 w 32"/>
                <a:gd name="T5" fmla="*/ 0 h 24"/>
                <a:gd name="T6" fmla="*/ 6 w 32"/>
                <a:gd name="T7" fmla="*/ 8 h 24"/>
                <a:gd name="T8" fmla="*/ 14 w 32"/>
                <a:gd name="T9" fmla="*/ 14 h 24"/>
                <a:gd name="T10" fmla="*/ 22 w 32"/>
                <a:gd name="T11" fmla="*/ 20 h 24"/>
                <a:gd name="T12" fmla="*/ 32 w 32"/>
                <a:gd name="T13" fmla="*/ 24 h 24"/>
                <a:gd name="T14" fmla="*/ 32 w 32"/>
                <a:gd name="T15" fmla="*/ 24 h 24"/>
                <a:gd name="T16" fmla="*/ 26 w 32"/>
                <a:gd name="T17" fmla="*/ 20 h 24"/>
                <a:gd name="T18" fmla="*/ 22 w 32"/>
                <a:gd name="T19" fmla="*/ 14 h 24"/>
                <a:gd name="T20" fmla="*/ 14 w 32"/>
                <a:gd name="T21" fmla="*/ 0 h 24"/>
                <a:gd name="T22" fmla="*/ 14 w 32"/>
                <a:gd name="T2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14"/>
                  </a:lnTo>
                  <a:lnTo>
                    <a:pt x="22" y="20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3" name="Freeform 1160"/>
            <p:cNvSpPr>
              <a:spLocks/>
            </p:cNvSpPr>
            <p:nvPr/>
          </p:nvSpPr>
          <p:spPr bwMode="auto">
            <a:xfrm>
              <a:off x="3878263" y="6445250"/>
              <a:ext cx="34925" cy="34925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4 w 22"/>
                <a:gd name="T5" fmla="*/ 10 h 22"/>
                <a:gd name="T6" fmla="*/ 4 w 22"/>
                <a:gd name="T7" fmla="*/ 22 h 22"/>
                <a:gd name="T8" fmla="*/ 22 w 22"/>
                <a:gd name="T9" fmla="*/ 22 h 22"/>
                <a:gd name="T10" fmla="*/ 22 w 22"/>
                <a:gd name="T11" fmla="*/ 22 h 22"/>
                <a:gd name="T12" fmla="*/ 22 w 22"/>
                <a:gd name="T13" fmla="*/ 10 h 22"/>
                <a:gd name="T14" fmla="*/ 16 w 22"/>
                <a:gd name="T15" fmla="*/ 0 h 22"/>
                <a:gd name="T16" fmla="*/ 0 w 22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4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10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4" name="Freeform 1161"/>
            <p:cNvSpPr>
              <a:spLocks/>
            </p:cNvSpPr>
            <p:nvPr/>
          </p:nvSpPr>
          <p:spPr bwMode="auto">
            <a:xfrm>
              <a:off x="3827463" y="6400800"/>
              <a:ext cx="41275" cy="34925"/>
            </a:xfrm>
            <a:custGeom>
              <a:avLst/>
              <a:gdLst>
                <a:gd name="T0" fmla="*/ 26 w 26"/>
                <a:gd name="T1" fmla="*/ 22 h 22"/>
                <a:gd name="T2" fmla="*/ 26 w 26"/>
                <a:gd name="T3" fmla="*/ 22 h 22"/>
                <a:gd name="T4" fmla="*/ 20 w 26"/>
                <a:gd name="T5" fmla="*/ 14 h 22"/>
                <a:gd name="T6" fmla="*/ 14 w 26"/>
                <a:gd name="T7" fmla="*/ 6 h 22"/>
                <a:gd name="T8" fmla="*/ 8 w 26"/>
                <a:gd name="T9" fmla="*/ 2 h 22"/>
                <a:gd name="T10" fmla="*/ 0 w 26"/>
                <a:gd name="T11" fmla="*/ 0 h 22"/>
                <a:gd name="T12" fmla="*/ 0 w 26"/>
                <a:gd name="T13" fmla="*/ 22 h 22"/>
                <a:gd name="T14" fmla="*/ 26 w 26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2">
                  <a:moveTo>
                    <a:pt x="26" y="22"/>
                  </a:moveTo>
                  <a:lnTo>
                    <a:pt x="26" y="22"/>
                  </a:lnTo>
                  <a:lnTo>
                    <a:pt x="20" y="14"/>
                  </a:lnTo>
                  <a:lnTo>
                    <a:pt x="14" y="6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26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5" name="Freeform 1162"/>
            <p:cNvSpPr>
              <a:spLocks/>
            </p:cNvSpPr>
            <p:nvPr/>
          </p:nvSpPr>
          <p:spPr bwMode="auto">
            <a:xfrm>
              <a:off x="3783013" y="6400800"/>
              <a:ext cx="38100" cy="34925"/>
            </a:xfrm>
            <a:custGeom>
              <a:avLst/>
              <a:gdLst>
                <a:gd name="T0" fmla="*/ 24 w 24"/>
                <a:gd name="T1" fmla="*/ 0 h 22"/>
                <a:gd name="T2" fmla="*/ 24 w 24"/>
                <a:gd name="T3" fmla="*/ 0 h 22"/>
                <a:gd name="T4" fmla="*/ 16 w 24"/>
                <a:gd name="T5" fmla="*/ 2 h 22"/>
                <a:gd name="T6" fmla="*/ 10 w 24"/>
                <a:gd name="T7" fmla="*/ 6 h 22"/>
                <a:gd name="T8" fmla="*/ 4 w 24"/>
                <a:gd name="T9" fmla="*/ 14 h 22"/>
                <a:gd name="T10" fmla="*/ 0 w 24"/>
                <a:gd name="T11" fmla="*/ 22 h 22"/>
                <a:gd name="T12" fmla="*/ 24 w 24"/>
                <a:gd name="T13" fmla="*/ 22 h 22"/>
                <a:gd name="T14" fmla="*/ 24 w 24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0" y="6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24" y="2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6" name="Freeform 1163"/>
            <p:cNvSpPr>
              <a:spLocks/>
            </p:cNvSpPr>
            <p:nvPr/>
          </p:nvSpPr>
          <p:spPr bwMode="auto">
            <a:xfrm>
              <a:off x="3783013" y="6534150"/>
              <a:ext cx="38100" cy="34925"/>
            </a:xfrm>
            <a:custGeom>
              <a:avLst/>
              <a:gdLst>
                <a:gd name="T0" fmla="*/ 0 w 24"/>
                <a:gd name="T1" fmla="*/ 0 h 22"/>
                <a:gd name="T2" fmla="*/ 0 w 24"/>
                <a:gd name="T3" fmla="*/ 0 h 22"/>
                <a:gd name="T4" fmla="*/ 4 w 24"/>
                <a:gd name="T5" fmla="*/ 8 h 22"/>
                <a:gd name="T6" fmla="*/ 10 w 24"/>
                <a:gd name="T7" fmla="*/ 16 h 22"/>
                <a:gd name="T8" fmla="*/ 16 w 24"/>
                <a:gd name="T9" fmla="*/ 20 h 22"/>
                <a:gd name="T10" fmla="*/ 24 w 24"/>
                <a:gd name="T11" fmla="*/ 22 h 22"/>
                <a:gd name="T12" fmla="*/ 24 w 24"/>
                <a:gd name="T13" fmla="*/ 0 h 22"/>
                <a:gd name="T14" fmla="*/ 0 w 24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0" y="0"/>
                  </a:moveTo>
                  <a:lnTo>
                    <a:pt x="0" y="0"/>
                  </a:lnTo>
                  <a:lnTo>
                    <a:pt x="4" y="8"/>
                  </a:lnTo>
                  <a:lnTo>
                    <a:pt x="10" y="16"/>
                  </a:lnTo>
                  <a:lnTo>
                    <a:pt x="16" y="20"/>
                  </a:lnTo>
                  <a:lnTo>
                    <a:pt x="24" y="22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7" name="Freeform 1164"/>
            <p:cNvSpPr>
              <a:spLocks/>
            </p:cNvSpPr>
            <p:nvPr/>
          </p:nvSpPr>
          <p:spPr bwMode="auto">
            <a:xfrm>
              <a:off x="3846513" y="6397625"/>
              <a:ext cx="53975" cy="38100"/>
            </a:xfrm>
            <a:custGeom>
              <a:avLst/>
              <a:gdLst>
                <a:gd name="T0" fmla="*/ 18 w 34"/>
                <a:gd name="T1" fmla="*/ 24 h 24"/>
                <a:gd name="T2" fmla="*/ 34 w 34"/>
                <a:gd name="T3" fmla="*/ 24 h 24"/>
                <a:gd name="T4" fmla="*/ 34 w 34"/>
                <a:gd name="T5" fmla="*/ 24 h 24"/>
                <a:gd name="T6" fmla="*/ 28 w 34"/>
                <a:gd name="T7" fmla="*/ 16 h 24"/>
                <a:gd name="T8" fmla="*/ 20 w 34"/>
                <a:gd name="T9" fmla="*/ 10 h 24"/>
                <a:gd name="T10" fmla="*/ 10 w 34"/>
                <a:gd name="T11" fmla="*/ 4 h 24"/>
                <a:gd name="T12" fmla="*/ 0 w 34"/>
                <a:gd name="T13" fmla="*/ 0 h 24"/>
                <a:gd name="T14" fmla="*/ 0 w 34"/>
                <a:gd name="T15" fmla="*/ 0 h 24"/>
                <a:gd name="T16" fmla="*/ 6 w 34"/>
                <a:gd name="T17" fmla="*/ 4 h 24"/>
                <a:gd name="T18" fmla="*/ 10 w 34"/>
                <a:gd name="T19" fmla="*/ 10 h 24"/>
                <a:gd name="T20" fmla="*/ 18 w 34"/>
                <a:gd name="T21" fmla="*/ 24 h 24"/>
                <a:gd name="T22" fmla="*/ 18 w 34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18" y="24"/>
                  </a:moveTo>
                  <a:lnTo>
                    <a:pt x="34" y="24"/>
                  </a:lnTo>
                  <a:lnTo>
                    <a:pt x="34" y="24"/>
                  </a:lnTo>
                  <a:lnTo>
                    <a:pt x="28" y="16"/>
                  </a:lnTo>
                  <a:lnTo>
                    <a:pt x="20" y="10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10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8" name="Freeform 1165"/>
            <p:cNvSpPr>
              <a:spLocks/>
            </p:cNvSpPr>
            <p:nvPr/>
          </p:nvSpPr>
          <p:spPr bwMode="auto">
            <a:xfrm>
              <a:off x="3751263" y="6397625"/>
              <a:ext cx="50800" cy="38100"/>
            </a:xfrm>
            <a:custGeom>
              <a:avLst/>
              <a:gdLst>
                <a:gd name="T0" fmla="*/ 32 w 32"/>
                <a:gd name="T1" fmla="*/ 0 h 24"/>
                <a:gd name="T2" fmla="*/ 32 w 32"/>
                <a:gd name="T3" fmla="*/ 0 h 24"/>
                <a:gd name="T4" fmla="*/ 22 w 32"/>
                <a:gd name="T5" fmla="*/ 4 h 24"/>
                <a:gd name="T6" fmla="*/ 14 w 32"/>
                <a:gd name="T7" fmla="*/ 10 h 24"/>
                <a:gd name="T8" fmla="*/ 6 w 32"/>
                <a:gd name="T9" fmla="*/ 16 h 24"/>
                <a:gd name="T10" fmla="*/ 0 w 32"/>
                <a:gd name="T11" fmla="*/ 24 h 24"/>
                <a:gd name="T12" fmla="*/ 14 w 32"/>
                <a:gd name="T13" fmla="*/ 24 h 24"/>
                <a:gd name="T14" fmla="*/ 14 w 32"/>
                <a:gd name="T15" fmla="*/ 24 h 24"/>
                <a:gd name="T16" fmla="*/ 22 w 32"/>
                <a:gd name="T17" fmla="*/ 10 h 24"/>
                <a:gd name="T18" fmla="*/ 26 w 32"/>
                <a:gd name="T19" fmla="*/ 4 h 24"/>
                <a:gd name="T20" fmla="*/ 32 w 32"/>
                <a:gd name="T21" fmla="*/ 0 h 24"/>
                <a:gd name="T22" fmla="*/ 32 w 32"/>
                <a:gd name="T2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4">
                  <a:moveTo>
                    <a:pt x="32" y="0"/>
                  </a:moveTo>
                  <a:lnTo>
                    <a:pt x="32" y="0"/>
                  </a:lnTo>
                  <a:lnTo>
                    <a:pt x="22" y="4"/>
                  </a:lnTo>
                  <a:lnTo>
                    <a:pt x="14" y="10"/>
                  </a:lnTo>
                  <a:lnTo>
                    <a:pt x="6" y="16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22" y="10"/>
                  </a:lnTo>
                  <a:lnTo>
                    <a:pt x="26" y="4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39" name="Freeform 1166"/>
            <p:cNvSpPr>
              <a:spLocks/>
            </p:cNvSpPr>
            <p:nvPr/>
          </p:nvSpPr>
          <p:spPr bwMode="auto">
            <a:xfrm>
              <a:off x="3735388" y="6445250"/>
              <a:ext cx="34925" cy="34925"/>
            </a:xfrm>
            <a:custGeom>
              <a:avLst/>
              <a:gdLst>
                <a:gd name="T0" fmla="*/ 22 w 22"/>
                <a:gd name="T1" fmla="*/ 0 h 22"/>
                <a:gd name="T2" fmla="*/ 6 w 22"/>
                <a:gd name="T3" fmla="*/ 0 h 22"/>
                <a:gd name="T4" fmla="*/ 6 w 22"/>
                <a:gd name="T5" fmla="*/ 0 h 22"/>
                <a:gd name="T6" fmla="*/ 2 w 22"/>
                <a:gd name="T7" fmla="*/ 10 h 22"/>
                <a:gd name="T8" fmla="*/ 0 w 22"/>
                <a:gd name="T9" fmla="*/ 22 h 22"/>
                <a:gd name="T10" fmla="*/ 18 w 22"/>
                <a:gd name="T11" fmla="*/ 22 h 22"/>
                <a:gd name="T12" fmla="*/ 18 w 22"/>
                <a:gd name="T13" fmla="*/ 22 h 22"/>
                <a:gd name="T14" fmla="*/ 20 w 22"/>
                <a:gd name="T15" fmla="*/ 10 h 22"/>
                <a:gd name="T16" fmla="*/ 22 w 22"/>
                <a:gd name="T17" fmla="*/ 0 h 22"/>
                <a:gd name="T18" fmla="*/ 22 w 22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10"/>
                  </a:lnTo>
                  <a:lnTo>
                    <a:pt x="0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0" y="1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0" name="Freeform 1167"/>
            <p:cNvSpPr>
              <a:spLocks/>
            </p:cNvSpPr>
            <p:nvPr/>
          </p:nvSpPr>
          <p:spPr bwMode="auto">
            <a:xfrm>
              <a:off x="3878263" y="6489700"/>
              <a:ext cx="34925" cy="34925"/>
            </a:xfrm>
            <a:custGeom>
              <a:avLst/>
              <a:gdLst>
                <a:gd name="T0" fmla="*/ 0 w 22"/>
                <a:gd name="T1" fmla="*/ 22 h 22"/>
                <a:gd name="T2" fmla="*/ 16 w 22"/>
                <a:gd name="T3" fmla="*/ 22 h 22"/>
                <a:gd name="T4" fmla="*/ 16 w 22"/>
                <a:gd name="T5" fmla="*/ 22 h 22"/>
                <a:gd name="T6" fmla="*/ 22 w 22"/>
                <a:gd name="T7" fmla="*/ 12 h 22"/>
                <a:gd name="T8" fmla="*/ 22 w 22"/>
                <a:gd name="T9" fmla="*/ 0 h 22"/>
                <a:gd name="T10" fmla="*/ 4 w 22"/>
                <a:gd name="T11" fmla="*/ 0 h 22"/>
                <a:gd name="T12" fmla="*/ 4 w 22"/>
                <a:gd name="T13" fmla="*/ 0 h 22"/>
                <a:gd name="T14" fmla="*/ 4 w 22"/>
                <a:gd name="T15" fmla="*/ 12 h 22"/>
                <a:gd name="T16" fmla="*/ 0 w 22"/>
                <a:gd name="T17" fmla="*/ 22 h 22"/>
                <a:gd name="T18" fmla="*/ 0 w 22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0" y="22"/>
                  </a:moveTo>
                  <a:lnTo>
                    <a:pt x="16" y="22"/>
                  </a:lnTo>
                  <a:lnTo>
                    <a:pt x="16" y="22"/>
                  </a:lnTo>
                  <a:lnTo>
                    <a:pt x="22" y="12"/>
                  </a:lnTo>
                  <a:lnTo>
                    <a:pt x="2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1" name="Freeform 1168"/>
            <p:cNvSpPr>
              <a:spLocks/>
            </p:cNvSpPr>
            <p:nvPr/>
          </p:nvSpPr>
          <p:spPr bwMode="auto">
            <a:xfrm>
              <a:off x="3773488" y="6489700"/>
              <a:ext cx="47625" cy="34925"/>
            </a:xfrm>
            <a:custGeom>
              <a:avLst/>
              <a:gdLst>
                <a:gd name="T0" fmla="*/ 0 w 30"/>
                <a:gd name="T1" fmla="*/ 0 h 22"/>
                <a:gd name="T2" fmla="*/ 0 w 30"/>
                <a:gd name="T3" fmla="*/ 0 h 22"/>
                <a:gd name="T4" fmla="*/ 0 w 30"/>
                <a:gd name="T5" fmla="*/ 12 h 22"/>
                <a:gd name="T6" fmla="*/ 4 w 30"/>
                <a:gd name="T7" fmla="*/ 22 h 22"/>
                <a:gd name="T8" fmla="*/ 30 w 30"/>
                <a:gd name="T9" fmla="*/ 22 h 22"/>
                <a:gd name="T10" fmla="*/ 30 w 30"/>
                <a:gd name="T11" fmla="*/ 0 h 22"/>
                <a:gd name="T12" fmla="*/ 0 w 3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4" y="22"/>
                  </a:lnTo>
                  <a:lnTo>
                    <a:pt x="30" y="2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2" name="Freeform 1169"/>
            <p:cNvSpPr>
              <a:spLocks/>
            </p:cNvSpPr>
            <p:nvPr/>
          </p:nvSpPr>
          <p:spPr bwMode="auto">
            <a:xfrm>
              <a:off x="3773488" y="6445250"/>
              <a:ext cx="47625" cy="34925"/>
            </a:xfrm>
            <a:custGeom>
              <a:avLst/>
              <a:gdLst>
                <a:gd name="T0" fmla="*/ 30 w 30"/>
                <a:gd name="T1" fmla="*/ 0 h 22"/>
                <a:gd name="T2" fmla="*/ 4 w 30"/>
                <a:gd name="T3" fmla="*/ 0 h 22"/>
                <a:gd name="T4" fmla="*/ 4 w 30"/>
                <a:gd name="T5" fmla="*/ 0 h 22"/>
                <a:gd name="T6" fmla="*/ 0 w 30"/>
                <a:gd name="T7" fmla="*/ 10 h 22"/>
                <a:gd name="T8" fmla="*/ 0 w 30"/>
                <a:gd name="T9" fmla="*/ 22 h 22"/>
                <a:gd name="T10" fmla="*/ 30 w 30"/>
                <a:gd name="T11" fmla="*/ 22 h 22"/>
                <a:gd name="T12" fmla="*/ 30 w 3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30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0" y="2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3" name="Freeform 1170"/>
            <p:cNvSpPr>
              <a:spLocks/>
            </p:cNvSpPr>
            <p:nvPr/>
          </p:nvSpPr>
          <p:spPr bwMode="auto">
            <a:xfrm>
              <a:off x="3827463" y="6489700"/>
              <a:ext cx="50800" cy="34925"/>
            </a:xfrm>
            <a:custGeom>
              <a:avLst/>
              <a:gdLst>
                <a:gd name="T0" fmla="*/ 0 w 32"/>
                <a:gd name="T1" fmla="*/ 22 h 22"/>
                <a:gd name="T2" fmla="*/ 28 w 32"/>
                <a:gd name="T3" fmla="*/ 22 h 22"/>
                <a:gd name="T4" fmla="*/ 28 w 32"/>
                <a:gd name="T5" fmla="*/ 22 h 22"/>
                <a:gd name="T6" fmla="*/ 30 w 32"/>
                <a:gd name="T7" fmla="*/ 12 h 22"/>
                <a:gd name="T8" fmla="*/ 32 w 32"/>
                <a:gd name="T9" fmla="*/ 0 h 22"/>
                <a:gd name="T10" fmla="*/ 0 w 32"/>
                <a:gd name="T11" fmla="*/ 0 h 22"/>
                <a:gd name="T12" fmla="*/ 0 w 3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2">
                  <a:moveTo>
                    <a:pt x="0" y="22"/>
                  </a:moveTo>
                  <a:lnTo>
                    <a:pt x="28" y="22"/>
                  </a:lnTo>
                  <a:lnTo>
                    <a:pt x="28" y="2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4" name="Freeform 1171"/>
            <p:cNvSpPr>
              <a:spLocks/>
            </p:cNvSpPr>
            <p:nvPr/>
          </p:nvSpPr>
          <p:spPr bwMode="auto">
            <a:xfrm>
              <a:off x="3846513" y="6534150"/>
              <a:ext cx="53975" cy="38100"/>
            </a:xfrm>
            <a:custGeom>
              <a:avLst/>
              <a:gdLst>
                <a:gd name="T0" fmla="*/ 0 w 34"/>
                <a:gd name="T1" fmla="*/ 24 h 24"/>
                <a:gd name="T2" fmla="*/ 0 w 34"/>
                <a:gd name="T3" fmla="*/ 24 h 24"/>
                <a:gd name="T4" fmla="*/ 10 w 34"/>
                <a:gd name="T5" fmla="*/ 20 h 24"/>
                <a:gd name="T6" fmla="*/ 20 w 34"/>
                <a:gd name="T7" fmla="*/ 14 h 24"/>
                <a:gd name="T8" fmla="*/ 28 w 34"/>
                <a:gd name="T9" fmla="*/ 8 h 24"/>
                <a:gd name="T10" fmla="*/ 34 w 34"/>
                <a:gd name="T11" fmla="*/ 0 h 24"/>
                <a:gd name="T12" fmla="*/ 18 w 34"/>
                <a:gd name="T13" fmla="*/ 0 h 24"/>
                <a:gd name="T14" fmla="*/ 18 w 34"/>
                <a:gd name="T15" fmla="*/ 0 h 24"/>
                <a:gd name="T16" fmla="*/ 10 w 34"/>
                <a:gd name="T17" fmla="*/ 14 h 24"/>
                <a:gd name="T18" fmla="*/ 6 w 34"/>
                <a:gd name="T19" fmla="*/ 20 h 24"/>
                <a:gd name="T20" fmla="*/ 0 w 34"/>
                <a:gd name="T21" fmla="*/ 24 h 24"/>
                <a:gd name="T22" fmla="*/ 0 w 34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24"/>
                  </a:moveTo>
                  <a:lnTo>
                    <a:pt x="0" y="24"/>
                  </a:lnTo>
                  <a:lnTo>
                    <a:pt x="10" y="20"/>
                  </a:lnTo>
                  <a:lnTo>
                    <a:pt x="20" y="14"/>
                  </a:lnTo>
                  <a:lnTo>
                    <a:pt x="28" y="8"/>
                  </a:lnTo>
                  <a:lnTo>
                    <a:pt x="3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5" name="Freeform 1172"/>
            <p:cNvSpPr>
              <a:spLocks/>
            </p:cNvSpPr>
            <p:nvPr/>
          </p:nvSpPr>
          <p:spPr bwMode="auto">
            <a:xfrm>
              <a:off x="3827463" y="6445250"/>
              <a:ext cx="50800" cy="34925"/>
            </a:xfrm>
            <a:custGeom>
              <a:avLst/>
              <a:gdLst>
                <a:gd name="T0" fmla="*/ 0 w 32"/>
                <a:gd name="T1" fmla="*/ 22 h 22"/>
                <a:gd name="T2" fmla="*/ 32 w 32"/>
                <a:gd name="T3" fmla="*/ 22 h 22"/>
                <a:gd name="T4" fmla="*/ 32 w 32"/>
                <a:gd name="T5" fmla="*/ 22 h 22"/>
                <a:gd name="T6" fmla="*/ 30 w 32"/>
                <a:gd name="T7" fmla="*/ 10 h 22"/>
                <a:gd name="T8" fmla="*/ 28 w 32"/>
                <a:gd name="T9" fmla="*/ 0 h 22"/>
                <a:gd name="T10" fmla="*/ 0 w 32"/>
                <a:gd name="T11" fmla="*/ 0 h 22"/>
                <a:gd name="T12" fmla="*/ 0 w 3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2">
                  <a:moveTo>
                    <a:pt x="0" y="22"/>
                  </a:moveTo>
                  <a:lnTo>
                    <a:pt x="32" y="22"/>
                  </a:lnTo>
                  <a:lnTo>
                    <a:pt x="32" y="22"/>
                  </a:lnTo>
                  <a:lnTo>
                    <a:pt x="30" y="10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6" name="Freeform 1173"/>
            <p:cNvSpPr>
              <a:spLocks/>
            </p:cNvSpPr>
            <p:nvPr/>
          </p:nvSpPr>
          <p:spPr bwMode="auto">
            <a:xfrm>
              <a:off x="3827463" y="6534150"/>
              <a:ext cx="41275" cy="34925"/>
            </a:xfrm>
            <a:custGeom>
              <a:avLst/>
              <a:gdLst>
                <a:gd name="T0" fmla="*/ 0 w 26"/>
                <a:gd name="T1" fmla="*/ 22 h 22"/>
                <a:gd name="T2" fmla="*/ 0 w 26"/>
                <a:gd name="T3" fmla="*/ 22 h 22"/>
                <a:gd name="T4" fmla="*/ 8 w 26"/>
                <a:gd name="T5" fmla="*/ 20 h 22"/>
                <a:gd name="T6" fmla="*/ 14 w 26"/>
                <a:gd name="T7" fmla="*/ 16 h 22"/>
                <a:gd name="T8" fmla="*/ 20 w 26"/>
                <a:gd name="T9" fmla="*/ 8 h 22"/>
                <a:gd name="T10" fmla="*/ 26 w 26"/>
                <a:gd name="T11" fmla="*/ 0 h 22"/>
                <a:gd name="T12" fmla="*/ 0 w 26"/>
                <a:gd name="T13" fmla="*/ 0 h 22"/>
                <a:gd name="T14" fmla="*/ 0 w 26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2">
                  <a:moveTo>
                    <a:pt x="0" y="22"/>
                  </a:moveTo>
                  <a:lnTo>
                    <a:pt x="0" y="22"/>
                  </a:lnTo>
                  <a:lnTo>
                    <a:pt x="8" y="20"/>
                  </a:lnTo>
                  <a:lnTo>
                    <a:pt x="14" y="16"/>
                  </a:lnTo>
                  <a:lnTo>
                    <a:pt x="20" y="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grpSp>
        <p:nvGrpSpPr>
          <p:cNvPr id="2447" name="Group 1229"/>
          <p:cNvGrpSpPr>
            <a:grpSpLocks noChangeAspect="1"/>
          </p:cNvGrpSpPr>
          <p:nvPr/>
        </p:nvGrpSpPr>
        <p:grpSpPr bwMode="auto">
          <a:xfrm>
            <a:off x="3238583" y="3202523"/>
            <a:ext cx="406123" cy="450768"/>
            <a:chOff x="916" y="2526"/>
            <a:chExt cx="282" cy="313"/>
          </a:xfrm>
        </p:grpSpPr>
        <p:sp>
          <p:nvSpPr>
            <p:cNvPr id="2448" name="Freeform 1230"/>
            <p:cNvSpPr>
              <a:spLocks/>
            </p:cNvSpPr>
            <p:nvPr/>
          </p:nvSpPr>
          <p:spPr bwMode="auto">
            <a:xfrm>
              <a:off x="916" y="2539"/>
              <a:ext cx="282" cy="300"/>
            </a:xfrm>
            <a:custGeom>
              <a:avLst/>
              <a:gdLst>
                <a:gd name="T0" fmla="*/ 282 w 282"/>
                <a:gd name="T1" fmla="*/ 48 h 300"/>
                <a:gd name="T2" fmla="*/ 282 w 282"/>
                <a:gd name="T3" fmla="*/ 46 h 300"/>
                <a:gd name="T4" fmla="*/ 268 w 282"/>
                <a:gd name="T5" fmla="*/ 28 h 300"/>
                <a:gd name="T6" fmla="*/ 254 w 282"/>
                <a:gd name="T7" fmla="*/ 18 h 300"/>
                <a:gd name="T8" fmla="*/ 228 w 282"/>
                <a:gd name="T9" fmla="*/ 8 h 300"/>
                <a:gd name="T10" fmla="*/ 194 w 282"/>
                <a:gd name="T11" fmla="*/ 2 h 300"/>
                <a:gd name="T12" fmla="*/ 146 w 282"/>
                <a:gd name="T13" fmla="*/ 0 h 300"/>
                <a:gd name="T14" fmla="*/ 124 w 282"/>
                <a:gd name="T15" fmla="*/ 0 h 300"/>
                <a:gd name="T16" fmla="*/ 86 w 282"/>
                <a:gd name="T17" fmla="*/ 6 h 300"/>
                <a:gd name="T18" fmla="*/ 50 w 282"/>
                <a:gd name="T19" fmla="*/ 18 h 300"/>
                <a:gd name="T20" fmla="*/ 24 w 282"/>
                <a:gd name="T21" fmla="*/ 36 h 300"/>
                <a:gd name="T22" fmla="*/ 18 w 282"/>
                <a:gd name="T23" fmla="*/ 48 h 300"/>
                <a:gd name="T24" fmla="*/ 18 w 282"/>
                <a:gd name="T25" fmla="*/ 72 h 300"/>
                <a:gd name="T26" fmla="*/ 4 w 282"/>
                <a:gd name="T27" fmla="*/ 84 h 300"/>
                <a:gd name="T28" fmla="*/ 0 w 282"/>
                <a:gd name="T29" fmla="*/ 98 h 300"/>
                <a:gd name="T30" fmla="*/ 0 w 282"/>
                <a:gd name="T31" fmla="*/ 148 h 300"/>
                <a:gd name="T32" fmla="*/ 4 w 282"/>
                <a:gd name="T33" fmla="*/ 160 h 300"/>
                <a:gd name="T34" fmla="*/ 18 w 282"/>
                <a:gd name="T35" fmla="*/ 172 h 300"/>
                <a:gd name="T36" fmla="*/ 18 w 282"/>
                <a:gd name="T37" fmla="*/ 200 h 300"/>
                <a:gd name="T38" fmla="*/ 18 w 282"/>
                <a:gd name="T39" fmla="*/ 200 h 300"/>
                <a:gd name="T40" fmla="*/ 18 w 282"/>
                <a:gd name="T41" fmla="*/ 250 h 300"/>
                <a:gd name="T42" fmla="*/ 18 w 282"/>
                <a:gd name="T43" fmla="*/ 256 h 300"/>
                <a:gd name="T44" fmla="*/ 28 w 282"/>
                <a:gd name="T45" fmla="*/ 270 h 300"/>
                <a:gd name="T46" fmla="*/ 56 w 282"/>
                <a:gd name="T47" fmla="*/ 286 h 300"/>
                <a:gd name="T48" fmla="*/ 98 w 282"/>
                <a:gd name="T49" fmla="*/ 296 h 300"/>
                <a:gd name="T50" fmla="*/ 150 w 282"/>
                <a:gd name="T51" fmla="*/ 300 h 300"/>
                <a:gd name="T52" fmla="*/ 176 w 282"/>
                <a:gd name="T53" fmla="*/ 300 h 300"/>
                <a:gd name="T54" fmla="*/ 224 w 282"/>
                <a:gd name="T55" fmla="*/ 292 h 300"/>
                <a:gd name="T56" fmla="*/ 260 w 282"/>
                <a:gd name="T57" fmla="*/ 278 h 300"/>
                <a:gd name="T58" fmla="*/ 280 w 282"/>
                <a:gd name="T59" fmla="*/ 260 h 300"/>
                <a:gd name="T60" fmla="*/ 282 w 282"/>
                <a:gd name="T61" fmla="*/ 250 h 300"/>
                <a:gd name="T62" fmla="*/ 282 w 282"/>
                <a:gd name="T63" fmla="*/ 202 h 300"/>
                <a:gd name="T64" fmla="*/ 282 w 282"/>
                <a:gd name="T65" fmla="*/ 200 h 300"/>
                <a:gd name="T66" fmla="*/ 282 w 282"/>
                <a:gd name="T67" fmla="*/ 150 h 300"/>
                <a:gd name="T68" fmla="*/ 282 w 282"/>
                <a:gd name="T69" fmla="*/ 142 h 300"/>
                <a:gd name="T70" fmla="*/ 272 w 282"/>
                <a:gd name="T71" fmla="*/ 130 h 300"/>
                <a:gd name="T72" fmla="*/ 264 w 282"/>
                <a:gd name="T73" fmla="*/ 124 h 300"/>
                <a:gd name="T74" fmla="*/ 272 w 282"/>
                <a:gd name="T75" fmla="*/ 118 h 300"/>
                <a:gd name="T76" fmla="*/ 282 w 282"/>
                <a:gd name="T77" fmla="*/ 104 h 300"/>
                <a:gd name="T78" fmla="*/ 282 w 282"/>
                <a:gd name="T79" fmla="*/ 9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2" h="300">
                  <a:moveTo>
                    <a:pt x="282" y="98"/>
                  </a:moveTo>
                  <a:lnTo>
                    <a:pt x="282" y="48"/>
                  </a:lnTo>
                  <a:lnTo>
                    <a:pt x="282" y="48"/>
                  </a:lnTo>
                  <a:lnTo>
                    <a:pt x="282" y="46"/>
                  </a:lnTo>
                  <a:lnTo>
                    <a:pt x="278" y="38"/>
                  </a:lnTo>
                  <a:lnTo>
                    <a:pt x="268" y="28"/>
                  </a:lnTo>
                  <a:lnTo>
                    <a:pt x="262" y="22"/>
                  </a:lnTo>
                  <a:lnTo>
                    <a:pt x="254" y="18"/>
                  </a:lnTo>
                  <a:lnTo>
                    <a:pt x="242" y="12"/>
                  </a:lnTo>
                  <a:lnTo>
                    <a:pt x="228" y="8"/>
                  </a:lnTo>
                  <a:lnTo>
                    <a:pt x="212" y="4"/>
                  </a:lnTo>
                  <a:lnTo>
                    <a:pt x="194" y="2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24" y="0"/>
                  </a:lnTo>
                  <a:lnTo>
                    <a:pt x="104" y="2"/>
                  </a:lnTo>
                  <a:lnTo>
                    <a:pt x="86" y="6"/>
                  </a:lnTo>
                  <a:lnTo>
                    <a:pt x="72" y="8"/>
                  </a:lnTo>
                  <a:lnTo>
                    <a:pt x="50" y="18"/>
                  </a:lnTo>
                  <a:lnTo>
                    <a:pt x="34" y="26"/>
                  </a:lnTo>
                  <a:lnTo>
                    <a:pt x="24" y="36"/>
                  </a:lnTo>
                  <a:lnTo>
                    <a:pt x="20" y="44"/>
                  </a:lnTo>
                  <a:lnTo>
                    <a:pt x="18" y="48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10" y="78"/>
                  </a:lnTo>
                  <a:lnTo>
                    <a:pt x="4" y="84"/>
                  </a:lnTo>
                  <a:lnTo>
                    <a:pt x="0" y="90"/>
                  </a:lnTo>
                  <a:lnTo>
                    <a:pt x="0" y="9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10" y="166"/>
                  </a:lnTo>
                  <a:lnTo>
                    <a:pt x="18" y="172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18" y="202"/>
                  </a:lnTo>
                  <a:lnTo>
                    <a:pt x="18" y="250"/>
                  </a:lnTo>
                  <a:lnTo>
                    <a:pt x="18" y="250"/>
                  </a:lnTo>
                  <a:lnTo>
                    <a:pt x="18" y="256"/>
                  </a:lnTo>
                  <a:lnTo>
                    <a:pt x="20" y="260"/>
                  </a:lnTo>
                  <a:lnTo>
                    <a:pt x="28" y="270"/>
                  </a:lnTo>
                  <a:lnTo>
                    <a:pt x="40" y="278"/>
                  </a:lnTo>
                  <a:lnTo>
                    <a:pt x="56" y="286"/>
                  </a:lnTo>
                  <a:lnTo>
                    <a:pt x="76" y="292"/>
                  </a:lnTo>
                  <a:lnTo>
                    <a:pt x="98" y="296"/>
                  </a:lnTo>
                  <a:lnTo>
                    <a:pt x="124" y="300"/>
                  </a:lnTo>
                  <a:lnTo>
                    <a:pt x="150" y="300"/>
                  </a:lnTo>
                  <a:lnTo>
                    <a:pt x="150" y="300"/>
                  </a:lnTo>
                  <a:lnTo>
                    <a:pt x="176" y="300"/>
                  </a:lnTo>
                  <a:lnTo>
                    <a:pt x="202" y="296"/>
                  </a:lnTo>
                  <a:lnTo>
                    <a:pt x="224" y="292"/>
                  </a:lnTo>
                  <a:lnTo>
                    <a:pt x="244" y="286"/>
                  </a:lnTo>
                  <a:lnTo>
                    <a:pt x="260" y="278"/>
                  </a:lnTo>
                  <a:lnTo>
                    <a:pt x="272" y="270"/>
                  </a:lnTo>
                  <a:lnTo>
                    <a:pt x="280" y="260"/>
                  </a:lnTo>
                  <a:lnTo>
                    <a:pt x="282" y="256"/>
                  </a:lnTo>
                  <a:lnTo>
                    <a:pt x="282" y="250"/>
                  </a:lnTo>
                  <a:lnTo>
                    <a:pt x="282" y="202"/>
                  </a:lnTo>
                  <a:lnTo>
                    <a:pt x="282" y="202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82" y="150"/>
                  </a:lnTo>
                  <a:lnTo>
                    <a:pt x="282" y="150"/>
                  </a:lnTo>
                  <a:lnTo>
                    <a:pt x="282" y="142"/>
                  </a:lnTo>
                  <a:lnTo>
                    <a:pt x="278" y="136"/>
                  </a:lnTo>
                  <a:lnTo>
                    <a:pt x="272" y="130"/>
                  </a:lnTo>
                  <a:lnTo>
                    <a:pt x="264" y="124"/>
                  </a:lnTo>
                  <a:lnTo>
                    <a:pt x="264" y="124"/>
                  </a:lnTo>
                  <a:lnTo>
                    <a:pt x="264" y="124"/>
                  </a:lnTo>
                  <a:lnTo>
                    <a:pt x="272" y="118"/>
                  </a:lnTo>
                  <a:lnTo>
                    <a:pt x="278" y="112"/>
                  </a:lnTo>
                  <a:lnTo>
                    <a:pt x="282" y="104"/>
                  </a:lnTo>
                  <a:lnTo>
                    <a:pt x="282" y="98"/>
                  </a:lnTo>
                  <a:lnTo>
                    <a:pt x="282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49" name="Freeform 1231"/>
            <p:cNvSpPr>
              <a:spLocks/>
            </p:cNvSpPr>
            <p:nvPr/>
          </p:nvSpPr>
          <p:spPr bwMode="auto">
            <a:xfrm>
              <a:off x="966" y="2783"/>
              <a:ext cx="18" cy="36"/>
            </a:xfrm>
            <a:custGeom>
              <a:avLst/>
              <a:gdLst>
                <a:gd name="T0" fmla="*/ 0 w 18"/>
                <a:gd name="T1" fmla="*/ 0 h 36"/>
                <a:gd name="T2" fmla="*/ 0 w 18"/>
                <a:gd name="T3" fmla="*/ 28 h 36"/>
                <a:gd name="T4" fmla="*/ 0 w 18"/>
                <a:gd name="T5" fmla="*/ 28 h 36"/>
                <a:gd name="T6" fmla="*/ 18 w 18"/>
                <a:gd name="T7" fmla="*/ 36 h 36"/>
                <a:gd name="T8" fmla="*/ 18 w 18"/>
                <a:gd name="T9" fmla="*/ 6 h 36"/>
                <a:gd name="T10" fmla="*/ 18 w 18"/>
                <a:gd name="T11" fmla="*/ 6 h 36"/>
                <a:gd name="T12" fmla="*/ 0 w 18"/>
                <a:gd name="T13" fmla="*/ 0 h 36"/>
                <a:gd name="T14" fmla="*/ 0 w 18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18" y="3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0" name="Freeform 1232"/>
            <p:cNvSpPr>
              <a:spLocks/>
            </p:cNvSpPr>
            <p:nvPr/>
          </p:nvSpPr>
          <p:spPr bwMode="auto">
            <a:xfrm>
              <a:off x="1104" y="2795"/>
              <a:ext cx="16" cy="32"/>
            </a:xfrm>
            <a:custGeom>
              <a:avLst/>
              <a:gdLst>
                <a:gd name="T0" fmla="*/ 0 w 16"/>
                <a:gd name="T1" fmla="*/ 2 h 32"/>
                <a:gd name="T2" fmla="*/ 0 w 16"/>
                <a:gd name="T3" fmla="*/ 32 h 32"/>
                <a:gd name="T4" fmla="*/ 0 w 16"/>
                <a:gd name="T5" fmla="*/ 32 h 32"/>
                <a:gd name="T6" fmla="*/ 16 w 16"/>
                <a:gd name="T7" fmla="*/ 30 h 32"/>
                <a:gd name="T8" fmla="*/ 16 w 16"/>
                <a:gd name="T9" fmla="*/ 0 h 32"/>
                <a:gd name="T10" fmla="*/ 16 w 16"/>
                <a:gd name="T11" fmla="*/ 0 h 32"/>
                <a:gd name="T12" fmla="*/ 0 w 16"/>
                <a:gd name="T13" fmla="*/ 2 h 32"/>
                <a:gd name="T14" fmla="*/ 0 w 16"/>
                <a:gd name="T15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1" name="Freeform 1233"/>
            <p:cNvSpPr>
              <a:spLocks/>
            </p:cNvSpPr>
            <p:nvPr/>
          </p:nvSpPr>
          <p:spPr bwMode="auto">
            <a:xfrm>
              <a:off x="990" y="2791"/>
              <a:ext cx="16" cy="32"/>
            </a:xfrm>
            <a:custGeom>
              <a:avLst/>
              <a:gdLst>
                <a:gd name="T0" fmla="*/ 0 w 16"/>
                <a:gd name="T1" fmla="*/ 0 h 32"/>
                <a:gd name="T2" fmla="*/ 0 w 16"/>
                <a:gd name="T3" fmla="*/ 30 h 32"/>
                <a:gd name="T4" fmla="*/ 0 w 16"/>
                <a:gd name="T5" fmla="*/ 30 h 32"/>
                <a:gd name="T6" fmla="*/ 16 w 16"/>
                <a:gd name="T7" fmla="*/ 32 h 32"/>
                <a:gd name="T8" fmla="*/ 16 w 16"/>
                <a:gd name="T9" fmla="*/ 4 h 32"/>
                <a:gd name="T10" fmla="*/ 16 w 16"/>
                <a:gd name="T11" fmla="*/ 4 h 32"/>
                <a:gd name="T12" fmla="*/ 0 w 16"/>
                <a:gd name="T13" fmla="*/ 0 h 32"/>
                <a:gd name="T14" fmla="*/ 0 w 1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2" name="Freeform 1234"/>
            <p:cNvSpPr>
              <a:spLocks/>
            </p:cNvSpPr>
            <p:nvPr/>
          </p:nvSpPr>
          <p:spPr bwMode="auto">
            <a:xfrm>
              <a:off x="1058" y="2799"/>
              <a:ext cx="16" cy="30"/>
            </a:xfrm>
            <a:custGeom>
              <a:avLst/>
              <a:gdLst>
                <a:gd name="T0" fmla="*/ 8 w 16"/>
                <a:gd name="T1" fmla="*/ 0 h 30"/>
                <a:gd name="T2" fmla="*/ 8 w 16"/>
                <a:gd name="T3" fmla="*/ 0 h 30"/>
                <a:gd name="T4" fmla="*/ 0 w 16"/>
                <a:gd name="T5" fmla="*/ 0 h 30"/>
                <a:gd name="T6" fmla="*/ 0 w 16"/>
                <a:gd name="T7" fmla="*/ 30 h 30"/>
                <a:gd name="T8" fmla="*/ 0 w 16"/>
                <a:gd name="T9" fmla="*/ 30 h 30"/>
                <a:gd name="T10" fmla="*/ 8 w 16"/>
                <a:gd name="T11" fmla="*/ 30 h 30"/>
                <a:gd name="T12" fmla="*/ 8 w 16"/>
                <a:gd name="T13" fmla="*/ 30 h 30"/>
                <a:gd name="T14" fmla="*/ 16 w 16"/>
                <a:gd name="T15" fmla="*/ 30 h 30"/>
                <a:gd name="T16" fmla="*/ 16 w 16"/>
                <a:gd name="T17" fmla="*/ 0 h 30"/>
                <a:gd name="T18" fmla="*/ 16 w 16"/>
                <a:gd name="T19" fmla="*/ 0 h 30"/>
                <a:gd name="T20" fmla="*/ 8 w 16"/>
                <a:gd name="T21" fmla="*/ 0 h 30"/>
                <a:gd name="T22" fmla="*/ 8 w 16"/>
                <a:gd name="T2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0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3" name="Freeform 1235"/>
            <p:cNvSpPr>
              <a:spLocks/>
            </p:cNvSpPr>
            <p:nvPr/>
          </p:nvSpPr>
          <p:spPr bwMode="auto">
            <a:xfrm>
              <a:off x="1036" y="2799"/>
              <a:ext cx="16" cy="30"/>
            </a:xfrm>
            <a:custGeom>
              <a:avLst/>
              <a:gdLst>
                <a:gd name="T0" fmla="*/ 0 w 16"/>
                <a:gd name="T1" fmla="*/ 0 h 30"/>
                <a:gd name="T2" fmla="*/ 0 w 16"/>
                <a:gd name="T3" fmla="*/ 30 h 30"/>
                <a:gd name="T4" fmla="*/ 0 w 16"/>
                <a:gd name="T5" fmla="*/ 30 h 30"/>
                <a:gd name="T6" fmla="*/ 16 w 16"/>
                <a:gd name="T7" fmla="*/ 30 h 30"/>
                <a:gd name="T8" fmla="*/ 16 w 16"/>
                <a:gd name="T9" fmla="*/ 0 h 30"/>
                <a:gd name="T10" fmla="*/ 16 w 16"/>
                <a:gd name="T11" fmla="*/ 0 h 30"/>
                <a:gd name="T12" fmla="*/ 0 w 16"/>
                <a:gd name="T13" fmla="*/ 0 h 30"/>
                <a:gd name="T14" fmla="*/ 0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4" name="Freeform 1236"/>
            <p:cNvSpPr>
              <a:spLocks/>
            </p:cNvSpPr>
            <p:nvPr/>
          </p:nvSpPr>
          <p:spPr bwMode="auto">
            <a:xfrm>
              <a:off x="1080" y="2799"/>
              <a:ext cx="18" cy="30"/>
            </a:xfrm>
            <a:custGeom>
              <a:avLst/>
              <a:gdLst>
                <a:gd name="T0" fmla="*/ 0 w 18"/>
                <a:gd name="T1" fmla="*/ 0 h 30"/>
                <a:gd name="T2" fmla="*/ 0 w 18"/>
                <a:gd name="T3" fmla="*/ 30 h 30"/>
                <a:gd name="T4" fmla="*/ 0 w 18"/>
                <a:gd name="T5" fmla="*/ 30 h 30"/>
                <a:gd name="T6" fmla="*/ 18 w 18"/>
                <a:gd name="T7" fmla="*/ 30 h 30"/>
                <a:gd name="T8" fmla="*/ 18 w 18"/>
                <a:gd name="T9" fmla="*/ 0 h 30"/>
                <a:gd name="T10" fmla="*/ 18 w 18"/>
                <a:gd name="T11" fmla="*/ 0 h 30"/>
                <a:gd name="T12" fmla="*/ 0 w 18"/>
                <a:gd name="T13" fmla="*/ 0 h 30"/>
                <a:gd name="T14" fmla="*/ 0 w 18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8" y="3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5" name="Freeform 1237"/>
            <p:cNvSpPr>
              <a:spLocks/>
            </p:cNvSpPr>
            <p:nvPr/>
          </p:nvSpPr>
          <p:spPr bwMode="auto">
            <a:xfrm>
              <a:off x="1012" y="2795"/>
              <a:ext cx="16" cy="32"/>
            </a:xfrm>
            <a:custGeom>
              <a:avLst/>
              <a:gdLst>
                <a:gd name="T0" fmla="*/ 0 w 16"/>
                <a:gd name="T1" fmla="*/ 0 h 32"/>
                <a:gd name="T2" fmla="*/ 0 w 16"/>
                <a:gd name="T3" fmla="*/ 30 h 32"/>
                <a:gd name="T4" fmla="*/ 0 w 16"/>
                <a:gd name="T5" fmla="*/ 30 h 32"/>
                <a:gd name="T6" fmla="*/ 16 w 16"/>
                <a:gd name="T7" fmla="*/ 32 h 32"/>
                <a:gd name="T8" fmla="*/ 16 w 16"/>
                <a:gd name="T9" fmla="*/ 2 h 32"/>
                <a:gd name="T10" fmla="*/ 16 w 16"/>
                <a:gd name="T11" fmla="*/ 2 h 32"/>
                <a:gd name="T12" fmla="*/ 0 w 16"/>
                <a:gd name="T13" fmla="*/ 0 h 32"/>
                <a:gd name="T14" fmla="*/ 0 w 1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6" name="Freeform 1238"/>
            <p:cNvSpPr>
              <a:spLocks/>
            </p:cNvSpPr>
            <p:nvPr/>
          </p:nvSpPr>
          <p:spPr bwMode="auto">
            <a:xfrm>
              <a:off x="1172" y="2771"/>
              <a:ext cx="16" cy="38"/>
            </a:xfrm>
            <a:custGeom>
              <a:avLst/>
              <a:gdLst>
                <a:gd name="T0" fmla="*/ 0 w 16"/>
                <a:gd name="T1" fmla="*/ 10 h 38"/>
                <a:gd name="T2" fmla="*/ 0 w 16"/>
                <a:gd name="T3" fmla="*/ 38 h 38"/>
                <a:gd name="T4" fmla="*/ 0 w 16"/>
                <a:gd name="T5" fmla="*/ 38 h 38"/>
                <a:gd name="T6" fmla="*/ 8 w 16"/>
                <a:gd name="T7" fmla="*/ 32 h 38"/>
                <a:gd name="T8" fmla="*/ 12 w 16"/>
                <a:gd name="T9" fmla="*/ 28 h 38"/>
                <a:gd name="T10" fmla="*/ 16 w 16"/>
                <a:gd name="T11" fmla="*/ 24 h 38"/>
                <a:gd name="T12" fmla="*/ 16 w 16"/>
                <a:gd name="T13" fmla="*/ 18 h 38"/>
                <a:gd name="T14" fmla="*/ 16 w 16"/>
                <a:gd name="T15" fmla="*/ 0 h 38"/>
                <a:gd name="T16" fmla="*/ 16 w 16"/>
                <a:gd name="T17" fmla="*/ 0 h 38"/>
                <a:gd name="T18" fmla="*/ 0 w 16"/>
                <a:gd name="T19" fmla="*/ 10 h 38"/>
                <a:gd name="T20" fmla="*/ 0 w 16"/>
                <a:gd name="T21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8">
                  <a:moveTo>
                    <a:pt x="0" y="1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2" y="28"/>
                  </a:lnTo>
                  <a:lnTo>
                    <a:pt x="16" y="24"/>
                  </a:lnTo>
                  <a:lnTo>
                    <a:pt x="16" y="1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7" name="Freeform 1239"/>
            <p:cNvSpPr>
              <a:spLocks/>
            </p:cNvSpPr>
            <p:nvPr/>
          </p:nvSpPr>
          <p:spPr bwMode="auto">
            <a:xfrm>
              <a:off x="944" y="2771"/>
              <a:ext cx="16" cy="38"/>
            </a:xfrm>
            <a:custGeom>
              <a:avLst/>
              <a:gdLst>
                <a:gd name="T0" fmla="*/ 0 w 16"/>
                <a:gd name="T1" fmla="*/ 0 h 38"/>
                <a:gd name="T2" fmla="*/ 0 w 16"/>
                <a:gd name="T3" fmla="*/ 18 h 38"/>
                <a:gd name="T4" fmla="*/ 0 w 16"/>
                <a:gd name="T5" fmla="*/ 18 h 38"/>
                <a:gd name="T6" fmla="*/ 2 w 16"/>
                <a:gd name="T7" fmla="*/ 24 h 38"/>
                <a:gd name="T8" fmla="*/ 4 w 16"/>
                <a:gd name="T9" fmla="*/ 28 h 38"/>
                <a:gd name="T10" fmla="*/ 10 w 16"/>
                <a:gd name="T11" fmla="*/ 32 h 38"/>
                <a:gd name="T12" fmla="*/ 16 w 16"/>
                <a:gd name="T13" fmla="*/ 38 h 38"/>
                <a:gd name="T14" fmla="*/ 16 w 16"/>
                <a:gd name="T15" fmla="*/ 10 h 38"/>
                <a:gd name="T16" fmla="*/ 16 w 16"/>
                <a:gd name="T17" fmla="*/ 10 h 38"/>
                <a:gd name="T18" fmla="*/ 0 w 16"/>
                <a:gd name="T19" fmla="*/ 0 h 38"/>
                <a:gd name="T20" fmla="*/ 0 w 16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8" name="Freeform 1240"/>
            <p:cNvSpPr>
              <a:spLocks/>
            </p:cNvSpPr>
            <p:nvPr/>
          </p:nvSpPr>
          <p:spPr bwMode="auto">
            <a:xfrm>
              <a:off x="1126" y="2791"/>
              <a:ext cx="16" cy="32"/>
            </a:xfrm>
            <a:custGeom>
              <a:avLst/>
              <a:gdLst>
                <a:gd name="T0" fmla="*/ 0 w 16"/>
                <a:gd name="T1" fmla="*/ 4 h 32"/>
                <a:gd name="T2" fmla="*/ 0 w 16"/>
                <a:gd name="T3" fmla="*/ 32 h 32"/>
                <a:gd name="T4" fmla="*/ 0 w 16"/>
                <a:gd name="T5" fmla="*/ 32 h 32"/>
                <a:gd name="T6" fmla="*/ 16 w 16"/>
                <a:gd name="T7" fmla="*/ 30 h 32"/>
                <a:gd name="T8" fmla="*/ 16 w 16"/>
                <a:gd name="T9" fmla="*/ 0 h 32"/>
                <a:gd name="T10" fmla="*/ 16 w 16"/>
                <a:gd name="T11" fmla="*/ 0 h 32"/>
                <a:gd name="T12" fmla="*/ 0 w 16"/>
                <a:gd name="T13" fmla="*/ 4 h 32"/>
                <a:gd name="T14" fmla="*/ 0 w 16"/>
                <a:gd name="T15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4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59" name="Freeform 1241"/>
            <p:cNvSpPr>
              <a:spLocks/>
            </p:cNvSpPr>
            <p:nvPr/>
          </p:nvSpPr>
          <p:spPr bwMode="auto">
            <a:xfrm>
              <a:off x="1150" y="2783"/>
              <a:ext cx="16" cy="36"/>
            </a:xfrm>
            <a:custGeom>
              <a:avLst/>
              <a:gdLst>
                <a:gd name="T0" fmla="*/ 0 w 16"/>
                <a:gd name="T1" fmla="*/ 6 h 36"/>
                <a:gd name="T2" fmla="*/ 0 w 16"/>
                <a:gd name="T3" fmla="*/ 36 h 36"/>
                <a:gd name="T4" fmla="*/ 0 w 16"/>
                <a:gd name="T5" fmla="*/ 36 h 36"/>
                <a:gd name="T6" fmla="*/ 16 w 16"/>
                <a:gd name="T7" fmla="*/ 28 h 36"/>
                <a:gd name="T8" fmla="*/ 16 w 16"/>
                <a:gd name="T9" fmla="*/ 0 h 36"/>
                <a:gd name="T10" fmla="*/ 16 w 16"/>
                <a:gd name="T11" fmla="*/ 0 h 36"/>
                <a:gd name="T12" fmla="*/ 0 w 16"/>
                <a:gd name="T13" fmla="*/ 6 h 36"/>
                <a:gd name="T14" fmla="*/ 0 w 16"/>
                <a:gd name="T1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0" y="6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16" y="2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0" name="Freeform 1242"/>
            <p:cNvSpPr>
              <a:spLocks/>
            </p:cNvSpPr>
            <p:nvPr/>
          </p:nvSpPr>
          <p:spPr bwMode="auto">
            <a:xfrm>
              <a:off x="966" y="2731"/>
              <a:ext cx="18" cy="36"/>
            </a:xfrm>
            <a:custGeom>
              <a:avLst/>
              <a:gdLst>
                <a:gd name="T0" fmla="*/ 0 w 18"/>
                <a:gd name="T1" fmla="*/ 0 h 36"/>
                <a:gd name="T2" fmla="*/ 0 w 18"/>
                <a:gd name="T3" fmla="*/ 28 h 36"/>
                <a:gd name="T4" fmla="*/ 0 w 18"/>
                <a:gd name="T5" fmla="*/ 28 h 36"/>
                <a:gd name="T6" fmla="*/ 18 w 18"/>
                <a:gd name="T7" fmla="*/ 36 h 36"/>
                <a:gd name="T8" fmla="*/ 18 w 18"/>
                <a:gd name="T9" fmla="*/ 6 h 36"/>
                <a:gd name="T10" fmla="*/ 18 w 18"/>
                <a:gd name="T11" fmla="*/ 6 h 36"/>
                <a:gd name="T12" fmla="*/ 0 w 18"/>
                <a:gd name="T13" fmla="*/ 0 h 36"/>
                <a:gd name="T14" fmla="*/ 0 w 18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18" y="3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1" name="Freeform 1243"/>
            <p:cNvSpPr>
              <a:spLocks/>
            </p:cNvSpPr>
            <p:nvPr/>
          </p:nvSpPr>
          <p:spPr bwMode="auto">
            <a:xfrm>
              <a:off x="1104" y="2743"/>
              <a:ext cx="16" cy="32"/>
            </a:xfrm>
            <a:custGeom>
              <a:avLst/>
              <a:gdLst>
                <a:gd name="T0" fmla="*/ 0 w 16"/>
                <a:gd name="T1" fmla="*/ 2 h 32"/>
                <a:gd name="T2" fmla="*/ 0 w 16"/>
                <a:gd name="T3" fmla="*/ 32 h 32"/>
                <a:gd name="T4" fmla="*/ 0 w 16"/>
                <a:gd name="T5" fmla="*/ 32 h 32"/>
                <a:gd name="T6" fmla="*/ 16 w 16"/>
                <a:gd name="T7" fmla="*/ 30 h 32"/>
                <a:gd name="T8" fmla="*/ 16 w 16"/>
                <a:gd name="T9" fmla="*/ 0 h 32"/>
                <a:gd name="T10" fmla="*/ 16 w 16"/>
                <a:gd name="T11" fmla="*/ 0 h 32"/>
                <a:gd name="T12" fmla="*/ 0 w 16"/>
                <a:gd name="T13" fmla="*/ 2 h 32"/>
                <a:gd name="T14" fmla="*/ 0 w 16"/>
                <a:gd name="T15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2" name="Freeform 1244"/>
            <p:cNvSpPr>
              <a:spLocks/>
            </p:cNvSpPr>
            <p:nvPr/>
          </p:nvSpPr>
          <p:spPr bwMode="auto">
            <a:xfrm>
              <a:off x="990" y="2739"/>
              <a:ext cx="16" cy="34"/>
            </a:xfrm>
            <a:custGeom>
              <a:avLst/>
              <a:gdLst>
                <a:gd name="T0" fmla="*/ 0 w 16"/>
                <a:gd name="T1" fmla="*/ 0 h 34"/>
                <a:gd name="T2" fmla="*/ 0 w 16"/>
                <a:gd name="T3" fmla="*/ 30 h 34"/>
                <a:gd name="T4" fmla="*/ 0 w 16"/>
                <a:gd name="T5" fmla="*/ 30 h 34"/>
                <a:gd name="T6" fmla="*/ 16 w 16"/>
                <a:gd name="T7" fmla="*/ 34 h 34"/>
                <a:gd name="T8" fmla="*/ 16 w 16"/>
                <a:gd name="T9" fmla="*/ 4 h 34"/>
                <a:gd name="T10" fmla="*/ 16 w 16"/>
                <a:gd name="T11" fmla="*/ 4 h 34"/>
                <a:gd name="T12" fmla="*/ 0 w 16"/>
                <a:gd name="T13" fmla="*/ 0 h 34"/>
                <a:gd name="T14" fmla="*/ 0 w 16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3" name="Freeform 1245"/>
            <p:cNvSpPr>
              <a:spLocks/>
            </p:cNvSpPr>
            <p:nvPr/>
          </p:nvSpPr>
          <p:spPr bwMode="auto">
            <a:xfrm>
              <a:off x="1058" y="2747"/>
              <a:ext cx="16" cy="30"/>
            </a:xfrm>
            <a:custGeom>
              <a:avLst/>
              <a:gdLst>
                <a:gd name="T0" fmla="*/ 8 w 16"/>
                <a:gd name="T1" fmla="*/ 0 h 30"/>
                <a:gd name="T2" fmla="*/ 8 w 16"/>
                <a:gd name="T3" fmla="*/ 0 h 30"/>
                <a:gd name="T4" fmla="*/ 0 w 16"/>
                <a:gd name="T5" fmla="*/ 0 h 30"/>
                <a:gd name="T6" fmla="*/ 0 w 16"/>
                <a:gd name="T7" fmla="*/ 30 h 30"/>
                <a:gd name="T8" fmla="*/ 0 w 16"/>
                <a:gd name="T9" fmla="*/ 30 h 30"/>
                <a:gd name="T10" fmla="*/ 8 w 16"/>
                <a:gd name="T11" fmla="*/ 30 h 30"/>
                <a:gd name="T12" fmla="*/ 8 w 16"/>
                <a:gd name="T13" fmla="*/ 30 h 30"/>
                <a:gd name="T14" fmla="*/ 16 w 16"/>
                <a:gd name="T15" fmla="*/ 30 h 30"/>
                <a:gd name="T16" fmla="*/ 16 w 16"/>
                <a:gd name="T17" fmla="*/ 0 h 30"/>
                <a:gd name="T18" fmla="*/ 16 w 16"/>
                <a:gd name="T19" fmla="*/ 0 h 30"/>
                <a:gd name="T20" fmla="*/ 8 w 16"/>
                <a:gd name="T21" fmla="*/ 0 h 30"/>
                <a:gd name="T22" fmla="*/ 8 w 16"/>
                <a:gd name="T2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0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4" name="Freeform 1246"/>
            <p:cNvSpPr>
              <a:spLocks/>
            </p:cNvSpPr>
            <p:nvPr/>
          </p:nvSpPr>
          <p:spPr bwMode="auto">
            <a:xfrm>
              <a:off x="1036" y="2747"/>
              <a:ext cx="16" cy="30"/>
            </a:xfrm>
            <a:custGeom>
              <a:avLst/>
              <a:gdLst>
                <a:gd name="T0" fmla="*/ 0 w 16"/>
                <a:gd name="T1" fmla="*/ 0 h 30"/>
                <a:gd name="T2" fmla="*/ 0 w 16"/>
                <a:gd name="T3" fmla="*/ 30 h 30"/>
                <a:gd name="T4" fmla="*/ 0 w 16"/>
                <a:gd name="T5" fmla="*/ 30 h 30"/>
                <a:gd name="T6" fmla="*/ 16 w 16"/>
                <a:gd name="T7" fmla="*/ 30 h 30"/>
                <a:gd name="T8" fmla="*/ 16 w 16"/>
                <a:gd name="T9" fmla="*/ 0 h 30"/>
                <a:gd name="T10" fmla="*/ 16 w 16"/>
                <a:gd name="T11" fmla="*/ 0 h 30"/>
                <a:gd name="T12" fmla="*/ 0 w 16"/>
                <a:gd name="T13" fmla="*/ 0 h 30"/>
                <a:gd name="T14" fmla="*/ 0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5" name="Freeform 1247"/>
            <p:cNvSpPr>
              <a:spLocks/>
            </p:cNvSpPr>
            <p:nvPr/>
          </p:nvSpPr>
          <p:spPr bwMode="auto">
            <a:xfrm>
              <a:off x="1080" y="2747"/>
              <a:ext cx="18" cy="30"/>
            </a:xfrm>
            <a:custGeom>
              <a:avLst/>
              <a:gdLst>
                <a:gd name="T0" fmla="*/ 0 w 18"/>
                <a:gd name="T1" fmla="*/ 0 h 30"/>
                <a:gd name="T2" fmla="*/ 0 w 18"/>
                <a:gd name="T3" fmla="*/ 30 h 30"/>
                <a:gd name="T4" fmla="*/ 0 w 18"/>
                <a:gd name="T5" fmla="*/ 30 h 30"/>
                <a:gd name="T6" fmla="*/ 18 w 18"/>
                <a:gd name="T7" fmla="*/ 30 h 30"/>
                <a:gd name="T8" fmla="*/ 18 w 18"/>
                <a:gd name="T9" fmla="*/ 0 h 30"/>
                <a:gd name="T10" fmla="*/ 18 w 18"/>
                <a:gd name="T11" fmla="*/ 0 h 30"/>
                <a:gd name="T12" fmla="*/ 0 w 18"/>
                <a:gd name="T13" fmla="*/ 0 h 30"/>
                <a:gd name="T14" fmla="*/ 0 w 18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8" y="3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6" name="Freeform 1248"/>
            <p:cNvSpPr>
              <a:spLocks/>
            </p:cNvSpPr>
            <p:nvPr/>
          </p:nvSpPr>
          <p:spPr bwMode="auto">
            <a:xfrm>
              <a:off x="1012" y="2743"/>
              <a:ext cx="16" cy="32"/>
            </a:xfrm>
            <a:custGeom>
              <a:avLst/>
              <a:gdLst>
                <a:gd name="T0" fmla="*/ 0 w 16"/>
                <a:gd name="T1" fmla="*/ 0 h 32"/>
                <a:gd name="T2" fmla="*/ 0 w 16"/>
                <a:gd name="T3" fmla="*/ 30 h 32"/>
                <a:gd name="T4" fmla="*/ 0 w 16"/>
                <a:gd name="T5" fmla="*/ 30 h 32"/>
                <a:gd name="T6" fmla="*/ 16 w 16"/>
                <a:gd name="T7" fmla="*/ 32 h 32"/>
                <a:gd name="T8" fmla="*/ 16 w 16"/>
                <a:gd name="T9" fmla="*/ 2 h 32"/>
                <a:gd name="T10" fmla="*/ 16 w 16"/>
                <a:gd name="T11" fmla="*/ 2 h 32"/>
                <a:gd name="T12" fmla="*/ 0 w 16"/>
                <a:gd name="T13" fmla="*/ 0 h 32"/>
                <a:gd name="T14" fmla="*/ 0 w 1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7" name="Freeform 1249"/>
            <p:cNvSpPr>
              <a:spLocks/>
            </p:cNvSpPr>
            <p:nvPr/>
          </p:nvSpPr>
          <p:spPr bwMode="auto">
            <a:xfrm>
              <a:off x="1172" y="2719"/>
              <a:ext cx="16" cy="38"/>
            </a:xfrm>
            <a:custGeom>
              <a:avLst/>
              <a:gdLst>
                <a:gd name="T0" fmla="*/ 0 w 16"/>
                <a:gd name="T1" fmla="*/ 10 h 38"/>
                <a:gd name="T2" fmla="*/ 0 w 16"/>
                <a:gd name="T3" fmla="*/ 38 h 38"/>
                <a:gd name="T4" fmla="*/ 0 w 16"/>
                <a:gd name="T5" fmla="*/ 38 h 38"/>
                <a:gd name="T6" fmla="*/ 8 w 16"/>
                <a:gd name="T7" fmla="*/ 32 h 38"/>
                <a:gd name="T8" fmla="*/ 12 w 16"/>
                <a:gd name="T9" fmla="*/ 28 h 38"/>
                <a:gd name="T10" fmla="*/ 16 w 16"/>
                <a:gd name="T11" fmla="*/ 24 h 38"/>
                <a:gd name="T12" fmla="*/ 16 w 16"/>
                <a:gd name="T13" fmla="*/ 20 h 38"/>
                <a:gd name="T14" fmla="*/ 16 w 16"/>
                <a:gd name="T15" fmla="*/ 0 h 38"/>
                <a:gd name="T16" fmla="*/ 16 w 16"/>
                <a:gd name="T17" fmla="*/ 0 h 38"/>
                <a:gd name="T18" fmla="*/ 0 w 16"/>
                <a:gd name="T19" fmla="*/ 10 h 38"/>
                <a:gd name="T20" fmla="*/ 0 w 16"/>
                <a:gd name="T21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8">
                  <a:moveTo>
                    <a:pt x="0" y="1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2" y="28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8" name="Freeform 1250"/>
            <p:cNvSpPr>
              <a:spLocks/>
            </p:cNvSpPr>
            <p:nvPr/>
          </p:nvSpPr>
          <p:spPr bwMode="auto">
            <a:xfrm>
              <a:off x="944" y="2719"/>
              <a:ext cx="16" cy="38"/>
            </a:xfrm>
            <a:custGeom>
              <a:avLst/>
              <a:gdLst>
                <a:gd name="T0" fmla="*/ 0 w 16"/>
                <a:gd name="T1" fmla="*/ 0 h 38"/>
                <a:gd name="T2" fmla="*/ 0 w 16"/>
                <a:gd name="T3" fmla="*/ 20 h 38"/>
                <a:gd name="T4" fmla="*/ 0 w 16"/>
                <a:gd name="T5" fmla="*/ 20 h 38"/>
                <a:gd name="T6" fmla="*/ 2 w 16"/>
                <a:gd name="T7" fmla="*/ 24 h 38"/>
                <a:gd name="T8" fmla="*/ 4 w 16"/>
                <a:gd name="T9" fmla="*/ 28 h 38"/>
                <a:gd name="T10" fmla="*/ 10 w 16"/>
                <a:gd name="T11" fmla="*/ 32 h 38"/>
                <a:gd name="T12" fmla="*/ 16 w 16"/>
                <a:gd name="T13" fmla="*/ 38 h 38"/>
                <a:gd name="T14" fmla="*/ 16 w 16"/>
                <a:gd name="T15" fmla="*/ 10 h 38"/>
                <a:gd name="T16" fmla="*/ 16 w 16"/>
                <a:gd name="T17" fmla="*/ 10 h 38"/>
                <a:gd name="T18" fmla="*/ 0 w 16"/>
                <a:gd name="T19" fmla="*/ 0 h 38"/>
                <a:gd name="T20" fmla="*/ 0 w 16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69" name="Freeform 1251"/>
            <p:cNvSpPr>
              <a:spLocks/>
            </p:cNvSpPr>
            <p:nvPr/>
          </p:nvSpPr>
          <p:spPr bwMode="auto">
            <a:xfrm>
              <a:off x="1126" y="2739"/>
              <a:ext cx="16" cy="34"/>
            </a:xfrm>
            <a:custGeom>
              <a:avLst/>
              <a:gdLst>
                <a:gd name="T0" fmla="*/ 0 w 16"/>
                <a:gd name="T1" fmla="*/ 4 h 34"/>
                <a:gd name="T2" fmla="*/ 0 w 16"/>
                <a:gd name="T3" fmla="*/ 34 h 34"/>
                <a:gd name="T4" fmla="*/ 0 w 16"/>
                <a:gd name="T5" fmla="*/ 34 h 34"/>
                <a:gd name="T6" fmla="*/ 16 w 16"/>
                <a:gd name="T7" fmla="*/ 30 h 34"/>
                <a:gd name="T8" fmla="*/ 16 w 16"/>
                <a:gd name="T9" fmla="*/ 0 h 34"/>
                <a:gd name="T10" fmla="*/ 16 w 16"/>
                <a:gd name="T11" fmla="*/ 0 h 34"/>
                <a:gd name="T12" fmla="*/ 0 w 16"/>
                <a:gd name="T13" fmla="*/ 4 h 34"/>
                <a:gd name="T14" fmla="*/ 0 w 16"/>
                <a:gd name="T1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4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0" name="Freeform 1252"/>
            <p:cNvSpPr>
              <a:spLocks/>
            </p:cNvSpPr>
            <p:nvPr/>
          </p:nvSpPr>
          <p:spPr bwMode="auto">
            <a:xfrm>
              <a:off x="1150" y="2731"/>
              <a:ext cx="16" cy="36"/>
            </a:xfrm>
            <a:custGeom>
              <a:avLst/>
              <a:gdLst>
                <a:gd name="T0" fmla="*/ 0 w 16"/>
                <a:gd name="T1" fmla="*/ 6 h 36"/>
                <a:gd name="T2" fmla="*/ 0 w 16"/>
                <a:gd name="T3" fmla="*/ 36 h 36"/>
                <a:gd name="T4" fmla="*/ 0 w 16"/>
                <a:gd name="T5" fmla="*/ 36 h 36"/>
                <a:gd name="T6" fmla="*/ 16 w 16"/>
                <a:gd name="T7" fmla="*/ 28 h 36"/>
                <a:gd name="T8" fmla="*/ 16 w 16"/>
                <a:gd name="T9" fmla="*/ 0 h 36"/>
                <a:gd name="T10" fmla="*/ 16 w 16"/>
                <a:gd name="T11" fmla="*/ 0 h 36"/>
                <a:gd name="T12" fmla="*/ 0 w 16"/>
                <a:gd name="T13" fmla="*/ 6 h 36"/>
                <a:gd name="T14" fmla="*/ 0 w 16"/>
                <a:gd name="T1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0" y="6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16" y="2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1" name="Freeform 1253"/>
            <p:cNvSpPr>
              <a:spLocks/>
            </p:cNvSpPr>
            <p:nvPr/>
          </p:nvSpPr>
          <p:spPr bwMode="auto">
            <a:xfrm>
              <a:off x="948" y="2679"/>
              <a:ext cx="16" cy="36"/>
            </a:xfrm>
            <a:custGeom>
              <a:avLst/>
              <a:gdLst>
                <a:gd name="T0" fmla="*/ 0 w 16"/>
                <a:gd name="T1" fmla="*/ 0 h 36"/>
                <a:gd name="T2" fmla="*/ 0 w 16"/>
                <a:gd name="T3" fmla="*/ 30 h 36"/>
                <a:gd name="T4" fmla="*/ 0 w 16"/>
                <a:gd name="T5" fmla="*/ 30 h 36"/>
                <a:gd name="T6" fmla="*/ 16 w 16"/>
                <a:gd name="T7" fmla="*/ 36 h 36"/>
                <a:gd name="T8" fmla="*/ 16 w 16"/>
                <a:gd name="T9" fmla="*/ 6 h 36"/>
                <a:gd name="T10" fmla="*/ 16 w 16"/>
                <a:gd name="T11" fmla="*/ 6 h 36"/>
                <a:gd name="T12" fmla="*/ 0 w 16"/>
                <a:gd name="T13" fmla="*/ 0 h 36"/>
                <a:gd name="T14" fmla="*/ 0 w 16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2" name="Freeform 1254"/>
            <p:cNvSpPr>
              <a:spLocks/>
            </p:cNvSpPr>
            <p:nvPr/>
          </p:nvSpPr>
          <p:spPr bwMode="auto">
            <a:xfrm>
              <a:off x="1084" y="2691"/>
              <a:ext cx="18" cy="32"/>
            </a:xfrm>
            <a:custGeom>
              <a:avLst/>
              <a:gdLst>
                <a:gd name="T0" fmla="*/ 0 w 18"/>
                <a:gd name="T1" fmla="*/ 4 h 32"/>
                <a:gd name="T2" fmla="*/ 0 w 18"/>
                <a:gd name="T3" fmla="*/ 32 h 32"/>
                <a:gd name="T4" fmla="*/ 0 w 18"/>
                <a:gd name="T5" fmla="*/ 32 h 32"/>
                <a:gd name="T6" fmla="*/ 18 w 18"/>
                <a:gd name="T7" fmla="*/ 30 h 32"/>
                <a:gd name="T8" fmla="*/ 18 w 18"/>
                <a:gd name="T9" fmla="*/ 0 h 32"/>
                <a:gd name="T10" fmla="*/ 18 w 18"/>
                <a:gd name="T11" fmla="*/ 0 h 32"/>
                <a:gd name="T12" fmla="*/ 0 w 18"/>
                <a:gd name="T13" fmla="*/ 4 h 32"/>
                <a:gd name="T14" fmla="*/ 0 w 18"/>
                <a:gd name="T15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2">
                  <a:moveTo>
                    <a:pt x="0" y="4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18" y="3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3" name="Freeform 1255"/>
            <p:cNvSpPr>
              <a:spLocks/>
            </p:cNvSpPr>
            <p:nvPr/>
          </p:nvSpPr>
          <p:spPr bwMode="auto">
            <a:xfrm>
              <a:off x="970" y="2687"/>
              <a:ext cx="18" cy="34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30 h 34"/>
                <a:gd name="T4" fmla="*/ 0 w 18"/>
                <a:gd name="T5" fmla="*/ 30 h 34"/>
                <a:gd name="T6" fmla="*/ 18 w 18"/>
                <a:gd name="T7" fmla="*/ 34 h 34"/>
                <a:gd name="T8" fmla="*/ 18 w 18"/>
                <a:gd name="T9" fmla="*/ 4 h 34"/>
                <a:gd name="T10" fmla="*/ 18 w 18"/>
                <a:gd name="T11" fmla="*/ 4 h 34"/>
                <a:gd name="T12" fmla="*/ 0 w 18"/>
                <a:gd name="T13" fmla="*/ 0 h 34"/>
                <a:gd name="T14" fmla="*/ 0 w 18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8" y="3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4" name="Freeform 1256"/>
            <p:cNvSpPr>
              <a:spLocks/>
            </p:cNvSpPr>
            <p:nvPr/>
          </p:nvSpPr>
          <p:spPr bwMode="auto">
            <a:xfrm>
              <a:off x="1040" y="2695"/>
              <a:ext cx="16" cy="30"/>
            </a:xfrm>
            <a:custGeom>
              <a:avLst/>
              <a:gdLst>
                <a:gd name="T0" fmla="*/ 8 w 16"/>
                <a:gd name="T1" fmla="*/ 2 h 30"/>
                <a:gd name="T2" fmla="*/ 8 w 16"/>
                <a:gd name="T3" fmla="*/ 2 h 30"/>
                <a:gd name="T4" fmla="*/ 0 w 16"/>
                <a:gd name="T5" fmla="*/ 0 h 30"/>
                <a:gd name="T6" fmla="*/ 0 w 16"/>
                <a:gd name="T7" fmla="*/ 30 h 30"/>
                <a:gd name="T8" fmla="*/ 0 w 16"/>
                <a:gd name="T9" fmla="*/ 30 h 30"/>
                <a:gd name="T10" fmla="*/ 8 w 16"/>
                <a:gd name="T11" fmla="*/ 30 h 30"/>
                <a:gd name="T12" fmla="*/ 8 w 16"/>
                <a:gd name="T13" fmla="*/ 30 h 30"/>
                <a:gd name="T14" fmla="*/ 16 w 16"/>
                <a:gd name="T15" fmla="*/ 30 h 30"/>
                <a:gd name="T16" fmla="*/ 16 w 16"/>
                <a:gd name="T17" fmla="*/ 0 h 30"/>
                <a:gd name="T18" fmla="*/ 16 w 16"/>
                <a:gd name="T19" fmla="*/ 0 h 30"/>
                <a:gd name="T20" fmla="*/ 8 w 16"/>
                <a:gd name="T21" fmla="*/ 2 h 30"/>
                <a:gd name="T22" fmla="*/ 8 w 16"/>
                <a:gd name="T2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0">
                  <a:moveTo>
                    <a:pt x="8" y="2"/>
                  </a:moveTo>
                  <a:lnTo>
                    <a:pt x="8" y="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5" name="Freeform 1257"/>
            <p:cNvSpPr>
              <a:spLocks/>
            </p:cNvSpPr>
            <p:nvPr/>
          </p:nvSpPr>
          <p:spPr bwMode="auto">
            <a:xfrm>
              <a:off x="1016" y="2695"/>
              <a:ext cx="16" cy="30"/>
            </a:xfrm>
            <a:custGeom>
              <a:avLst/>
              <a:gdLst>
                <a:gd name="T0" fmla="*/ 0 w 16"/>
                <a:gd name="T1" fmla="*/ 0 h 30"/>
                <a:gd name="T2" fmla="*/ 0 w 16"/>
                <a:gd name="T3" fmla="*/ 30 h 30"/>
                <a:gd name="T4" fmla="*/ 0 w 16"/>
                <a:gd name="T5" fmla="*/ 30 h 30"/>
                <a:gd name="T6" fmla="*/ 16 w 16"/>
                <a:gd name="T7" fmla="*/ 30 h 30"/>
                <a:gd name="T8" fmla="*/ 16 w 16"/>
                <a:gd name="T9" fmla="*/ 0 h 30"/>
                <a:gd name="T10" fmla="*/ 16 w 16"/>
                <a:gd name="T11" fmla="*/ 0 h 30"/>
                <a:gd name="T12" fmla="*/ 0 w 16"/>
                <a:gd name="T13" fmla="*/ 0 h 30"/>
                <a:gd name="T14" fmla="*/ 0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6" name="Freeform 1258"/>
            <p:cNvSpPr>
              <a:spLocks/>
            </p:cNvSpPr>
            <p:nvPr/>
          </p:nvSpPr>
          <p:spPr bwMode="auto">
            <a:xfrm>
              <a:off x="1062" y="2695"/>
              <a:ext cx="16" cy="30"/>
            </a:xfrm>
            <a:custGeom>
              <a:avLst/>
              <a:gdLst>
                <a:gd name="T0" fmla="*/ 0 w 16"/>
                <a:gd name="T1" fmla="*/ 0 h 30"/>
                <a:gd name="T2" fmla="*/ 0 w 16"/>
                <a:gd name="T3" fmla="*/ 30 h 30"/>
                <a:gd name="T4" fmla="*/ 0 w 16"/>
                <a:gd name="T5" fmla="*/ 30 h 30"/>
                <a:gd name="T6" fmla="*/ 16 w 16"/>
                <a:gd name="T7" fmla="*/ 30 h 30"/>
                <a:gd name="T8" fmla="*/ 16 w 16"/>
                <a:gd name="T9" fmla="*/ 0 h 30"/>
                <a:gd name="T10" fmla="*/ 16 w 16"/>
                <a:gd name="T11" fmla="*/ 0 h 30"/>
                <a:gd name="T12" fmla="*/ 0 w 16"/>
                <a:gd name="T13" fmla="*/ 0 h 30"/>
                <a:gd name="T14" fmla="*/ 0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7" name="Freeform 1259"/>
            <p:cNvSpPr>
              <a:spLocks/>
            </p:cNvSpPr>
            <p:nvPr/>
          </p:nvSpPr>
          <p:spPr bwMode="auto">
            <a:xfrm>
              <a:off x="994" y="2691"/>
              <a:ext cx="16" cy="32"/>
            </a:xfrm>
            <a:custGeom>
              <a:avLst/>
              <a:gdLst>
                <a:gd name="T0" fmla="*/ 0 w 16"/>
                <a:gd name="T1" fmla="*/ 0 h 32"/>
                <a:gd name="T2" fmla="*/ 0 w 16"/>
                <a:gd name="T3" fmla="*/ 30 h 32"/>
                <a:gd name="T4" fmla="*/ 0 w 16"/>
                <a:gd name="T5" fmla="*/ 30 h 32"/>
                <a:gd name="T6" fmla="*/ 16 w 16"/>
                <a:gd name="T7" fmla="*/ 32 h 32"/>
                <a:gd name="T8" fmla="*/ 16 w 16"/>
                <a:gd name="T9" fmla="*/ 4 h 32"/>
                <a:gd name="T10" fmla="*/ 16 w 16"/>
                <a:gd name="T11" fmla="*/ 4 h 32"/>
                <a:gd name="T12" fmla="*/ 0 w 16"/>
                <a:gd name="T13" fmla="*/ 0 h 32"/>
                <a:gd name="T14" fmla="*/ 0 w 1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8" name="Freeform 1260"/>
            <p:cNvSpPr>
              <a:spLocks/>
            </p:cNvSpPr>
            <p:nvPr/>
          </p:nvSpPr>
          <p:spPr bwMode="auto">
            <a:xfrm>
              <a:off x="1154" y="2669"/>
              <a:ext cx="16" cy="36"/>
            </a:xfrm>
            <a:custGeom>
              <a:avLst/>
              <a:gdLst>
                <a:gd name="T0" fmla="*/ 0 w 16"/>
                <a:gd name="T1" fmla="*/ 8 h 36"/>
                <a:gd name="T2" fmla="*/ 0 w 16"/>
                <a:gd name="T3" fmla="*/ 36 h 36"/>
                <a:gd name="T4" fmla="*/ 0 w 16"/>
                <a:gd name="T5" fmla="*/ 36 h 36"/>
                <a:gd name="T6" fmla="*/ 6 w 16"/>
                <a:gd name="T7" fmla="*/ 30 h 36"/>
                <a:gd name="T8" fmla="*/ 12 w 16"/>
                <a:gd name="T9" fmla="*/ 26 h 36"/>
                <a:gd name="T10" fmla="*/ 14 w 16"/>
                <a:gd name="T11" fmla="*/ 22 h 36"/>
                <a:gd name="T12" fmla="*/ 16 w 16"/>
                <a:gd name="T13" fmla="*/ 18 h 36"/>
                <a:gd name="T14" fmla="*/ 16 w 16"/>
                <a:gd name="T15" fmla="*/ 0 h 36"/>
                <a:gd name="T16" fmla="*/ 16 w 16"/>
                <a:gd name="T17" fmla="*/ 0 h 36"/>
                <a:gd name="T18" fmla="*/ 0 w 16"/>
                <a:gd name="T19" fmla="*/ 8 h 36"/>
                <a:gd name="T20" fmla="*/ 0 w 16"/>
                <a:gd name="T21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6">
                  <a:moveTo>
                    <a:pt x="0" y="8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12" y="26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79" name="Freeform 1261"/>
            <p:cNvSpPr>
              <a:spLocks/>
            </p:cNvSpPr>
            <p:nvPr/>
          </p:nvSpPr>
          <p:spPr bwMode="auto">
            <a:xfrm>
              <a:off x="926" y="2669"/>
              <a:ext cx="16" cy="36"/>
            </a:xfrm>
            <a:custGeom>
              <a:avLst/>
              <a:gdLst>
                <a:gd name="T0" fmla="*/ 0 w 16"/>
                <a:gd name="T1" fmla="*/ 0 h 36"/>
                <a:gd name="T2" fmla="*/ 0 w 16"/>
                <a:gd name="T3" fmla="*/ 18 h 36"/>
                <a:gd name="T4" fmla="*/ 0 w 16"/>
                <a:gd name="T5" fmla="*/ 18 h 36"/>
                <a:gd name="T6" fmla="*/ 0 w 16"/>
                <a:gd name="T7" fmla="*/ 22 h 36"/>
                <a:gd name="T8" fmla="*/ 4 w 16"/>
                <a:gd name="T9" fmla="*/ 26 h 36"/>
                <a:gd name="T10" fmla="*/ 8 w 16"/>
                <a:gd name="T11" fmla="*/ 30 h 36"/>
                <a:gd name="T12" fmla="*/ 16 w 16"/>
                <a:gd name="T13" fmla="*/ 36 h 36"/>
                <a:gd name="T14" fmla="*/ 16 w 16"/>
                <a:gd name="T15" fmla="*/ 8 h 36"/>
                <a:gd name="T16" fmla="*/ 16 w 16"/>
                <a:gd name="T17" fmla="*/ 8 h 36"/>
                <a:gd name="T18" fmla="*/ 0 w 16"/>
                <a:gd name="T19" fmla="*/ 0 h 36"/>
                <a:gd name="T20" fmla="*/ 0 w 16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6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6" y="3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0" name="Freeform 1262"/>
            <p:cNvSpPr>
              <a:spLocks/>
            </p:cNvSpPr>
            <p:nvPr/>
          </p:nvSpPr>
          <p:spPr bwMode="auto">
            <a:xfrm>
              <a:off x="1108" y="2687"/>
              <a:ext cx="16" cy="34"/>
            </a:xfrm>
            <a:custGeom>
              <a:avLst/>
              <a:gdLst>
                <a:gd name="T0" fmla="*/ 0 w 16"/>
                <a:gd name="T1" fmla="*/ 4 h 34"/>
                <a:gd name="T2" fmla="*/ 0 w 16"/>
                <a:gd name="T3" fmla="*/ 34 h 34"/>
                <a:gd name="T4" fmla="*/ 0 w 16"/>
                <a:gd name="T5" fmla="*/ 34 h 34"/>
                <a:gd name="T6" fmla="*/ 16 w 16"/>
                <a:gd name="T7" fmla="*/ 30 h 34"/>
                <a:gd name="T8" fmla="*/ 16 w 16"/>
                <a:gd name="T9" fmla="*/ 0 h 34"/>
                <a:gd name="T10" fmla="*/ 16 w 16"/>
                <a:gd name="T11" fmla="*/ 0 h 34"/>
                <a:gd name="T12" fmla="*/ 0 w 16"/>
                <a:gd name="T13" fmla="*/ 4 h 34"/>
                <a:gd name="T14" fmla="*/ 0 w 16"/>
                <a:gd name="T1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4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1" name="Freeform 1263"/>
            <p:cNvSpPr>
              <a:spLocks/>
            </p:cNvSpPr>
            <p:nvPr/>
          </p:nvSpPr>
          <p:spPr bwMode="auto">
            <a:xfrm>
              <a:off x="1130" y="2679"/>
              <a:ext cx="16" cy="36"/>
            </a:xfrm>
            <a:custGeom>
              <a:avLst/>
              <a:gdLst>
                <a:gd name="T0" fmla="*/ 0 w 16"/>
                <a:gd name="T1" fmla="*/ 6 h 36"/>
                <a:gd name="T2" fmla="*/ 0 w 16"/>
                <a:gd name="T3" fmla="*/ 36 h 36"/>
                <a:gd name="T4" fmla="*/ 0 w 16"/>
                <a:gd name="T5" fmla="*/ 36 h 36"/>
                <a:gd name="T6" fmla="*/ 16 w 16"/>
                <a:gd name="T7" fmla="*/ 30 h 36"/>
                <a:gd name="T8" fmla="*/ 16 w 16"/>
                <a:gd name="T9" fmla="*/ 0 h 36"/>
                <a:gd name="T10" fmla="*/ 16 w 16"/>
                <a:gd name="T11" fmla="*/ 0 h 36"/>
                <a:gd name="T12" fmla="*/ 0 w 16"/>
                <a:gd name="T13" fmla="*/ 6 h 36"/>
                <a:gd name="T14" fmla="*/ 0 w 16"/>
                <a:gd name="T1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0" y="6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2" name="Freeform 1264"/>
            <p:cNvSpPr>
              <a:spLocks/>
            </p:cNvSpPr>
            <p:nvPr/>
          </p:nvSpPr>
          <p:spPr bwMode="auto">
            <a:xfrm>
              <a:off x="934" y="2526"/>
              <a:ext cx="264" cy="111"/>
            </a:xfrm>
            <a:custGeom>
              <a:avLst/>
              <a:gdLst>
                <a:gd name="T0" fmla="*/ 264 w 264"/>
                <a:gd name="T1" fmla="*/ 50 h 100"/>
                <a:gd name="T2" fmla="*/ 264 w 264"/>
                <a:gd name="T3" fmla="*/ 50 h 100"/>
                <a:gd name="T4" fmla="*/ 264 w 264"/>
                <a:gd name="T5" fmla="*/ 56 h 100"/>
                <a:gd name="T6" fmla="*/ 262 w 264"/>
                <a:gd name="T7" fmla="*/ 60 h 100"/>
                <a:gd name="T8" fmla="*/ 254 w 264"/>
                <a:gd name="T9" fmla="*/ 70 h 100"/>
                <a:gd name="T10" fmla="*/ 242 w 264"/>
                <a:gd name="T11" fmla="*/ 78 h 100"/>
                <a:gd name="T12" fmla="*/ 226 w 264"/>
                <a:gd name="T13" fmla="*/ 86 h 100"/>
                <a:gd name="T14" fmla="*/ 206 w 264"/>
                <a:gd name="T15" fmla="*/ 92 h 100"/>
                <a:gd name="T16" fmla="*/ 184 w 264"/>
                <a:gd name="T17" fmla="*/ 96 h 100"/>
                <a:gd name="T18" fmla="*/ 158 w 264"/>
                <a:gd name="T19" fmla="*/ 98 h 100"/>
                <a:gd name="T20" fmla="*/ 132 w 264"/>
                <a:gd name="T21" fmla="*/ 100 h 100"/>
                <a:gd name="T22" fmla="*/ 132 w 264"/>
                <a:gd name="T23" fmla="*/ 100 h 100"/>
                <a:gd name="T24" fmla="*/ 106 w 264"/>
                <a:gd name="T25" fmla="*/ 98 h 100"/>
                <a:gd name="T26" fmla="*/ 80 w 264"/>
                <a:gd name="T27" fmla="*/ 96 h 100"/>
                <a:gd name="T28" fmla="*/ 58 w 264"/>
                <a:gd name="T29" fmla="*/ 92 h 100"/>
                <a:gd name="T30" fmla="*/ 38 w 264"/>
                <a:gd name="T31" fmla="*/ 86 h 100"/>
                <a:gd name="T32" fmla="*/ 22 w 264"/>
                <a:gd name="T33" fmla="*/ 78 h 100"/>
                <a:gd name="T34" fmla="*/ 10 w 264"/>
                <a:gd name="T35" fmla="*/ 70 h 100"/>
                <a:gd name="T36" fmla="*/ 2 w 264"/>
                <a:gd name="T37" fmla="*/ 60 h 100"/>
                <a:gd name="T38" fmla="*/ 0 w 264"/>
                <a:gd name="T39" fmla="*/ 56 h 100"/>
                <a:gd name="T40" fmla="*/ 0 w 264"/>
                <a:gd name="T41" fmla="*/ 50 h 100"/>
                <a:gd name="T42" fmla="*/ 0 w 264"/>
                <a:gd name="T43" fmla="*/ 50 h 100"/>
                <a:gd name="T44" fmla="*/ 0 w 264"/>
                <a:gd name="T45" fmla="*/ 46 h 100"/>
                <a:gd name="T46" fmla="*/ 2 w 264"/>
                <a:gd name="T47" fmla="*/ 40 h 100"/>
                <a:gd name="T48" fmla="*/ 10 w 264"/>
                <a:gd name="T49" fmla="*/ 30 h 100"/>
                <a:gd name="T50" fmla="*/ 22 w 264"/>
                <a:gd name="T51" fmla="*/ 22 h 100"/>
                <a:gd name="T52" fmla="*/ 38 w 264"/>
                <a:gd name="T53" fmla="*/ 16 h 100"/>
                <a:gd name="T54" fmla="*/ 58 w 264"/>
                <a:gd name="T55" fmla="*/ 10 h 100"/>
                <a:gd name="T56" fmla="*/ 80 w 264"/>
                <a:gd name="T57" fmla="*/ 4 h 100"/>
                <a:gd name="T58" fmla="*/ 106 w 264"/>
                <a:gd name="T59" fmla="*/ 2 h 100"/>
                <a:gd name="T60" fmla="*/ 132 w 264"/>
                <a:gd name="T61" fmla="*/ 0 h 100"/>
                <a:gd name="T62" fmla="*/ 132 w 264"/>
                <a:gd name="T63" fmla="*/ 0 h 100"/>
                <a:gd name="T64" fmla="*/ 158 w 264"/>
                <a:gd name="T65" fmla="*/ 2 h 100"/>
                <a:gd name="T66" fmla="*/ 184 w 264"/>
                <a:gd name="T67" fmla="*/ 4 h 100"/>
                <a:gd name="T68" fmla="*/ 206 w 264"/>
                <a:gd name="T69" fmla="*/ 10 h 100"/>
                <a:gd name="T70" fmla="*/ 226 w 264"/>
                <a:gd name="T71" fmla="*/ 16 h 100"/>
                <a:gd name="T72" fmla="*/ 242 w 264"/>
                <a:gd name="T73" fmla="*/ 22 h 100"/>
                <a:gd name="T74" fmla="*/ 254 w 264"/>
                <a:gd name="T75" fmla="*/ 30 h 100"/>
                <a:gd name="T76" fmla="*/ 262 w 264"/>
                <a:gd name="T77" fmla="*/ 40 h 100"/>
                <a:gd name="T78" fmla="*/ 264 w 264"/>
                <a:gd name="T79" fmla="*/ 46 h 100"/>
                <a:gd name="T80" fmla="*/ 264 w 264"/>
                <a:gd name="T81" fmla="*/ 50 h 100"/>
                <a:gd name="T82" fmla="*/ 264 w 264"/>
                <a:gd name="T83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4" h="100">
                  <a:moveTo>
                    <a:pt x="264" y="50"/>
                  </a:moveTo>
                  <a:lnTo>
                    <a:pt x="264" y="50"/>
                  </a:lnTo>
                  <a:lnTo>
                    <a:pt x="264" y="56"/>
                  </a:lnTo>
                  <a:lnTo>
                    <a:pt x="262" y="60"/>
                  </a:lnTo>
                  <a:lnTo>
                    <a:pt x="254" y="70"/>
                  </a:lnTo>
                  <a:lnTo>
                    <a:pt x="242" y="78"/>
                  </a:lnTo>
                  <a:lnTo>
                    <a:pt x="226" y="86"/>
                  </a:lnTo>
                  <a:lnTo>
                    <a:pt x="206" y="92"/>
                  </a:lnTo>
                  <a:lnTo>
                    <a:pt x="184" y="96"/>
                  </a:lnTo>
                  <a:lnTo>
                    <a:pt x="158" y="98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06" y="98"/>
                  </a:lnTo>
                  <a:lnTo>
                    <a:pt x="80" y="96"/>
                  </a:lnTo>
                  <a:lnTo>
                    <a:pt x="58" y="92"/>
                  </a:lnTo>
                  <a:lnTo>
                    <a:pt x="38" y="86"/>
                  </a:lnTo>
                  <a:lnTo>
                    <a:pt x="22" y="78"/>
                  </a:lnTo>
                  <a:lnTo>
                    <a:pt x="10" y="70"/>
                  </a:lnTo>
                  <a:lnTo>
                    <a:pt x="2" y="60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10" y="30"/>
                  </a:lnTo>
                  <a:lnTo>
                    <a:pt x="22" y="22"/>
                  </a:lnTo>
                  <a:lnTo>
                    <a:pt x="38" y="16"/>
                  </a:lnTo>
                  <a:lnTo>
                    <a:pt x="58" y="10"/>
                  </a:lnTo>
                  <a:lnTo>
                    <a:pt x="80" y="4"/>
                  </a:lnTo>
                  <a:lnTo>
                    <a:pt x="106" y="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58" y="2"/>
                  </a:lnTo>
                  <a:lnTo>
                    <a:pt x="184" y="4"/>
                  </a:lnTo>
                  <a:lnTo>
                    <a:pt x="206" y="10"/>
                  </a:lnTo>
                  <a:lnTo>
                    <a:pt x="226" y="16"/>
                  </a:lnTo>
                  <a:lnTo>
                    <a:pt x="242" y="22"/>
                  </a:lnTo>
                  <a:lnTo>
                    <a:pt x="254" y="30"/>
                  </a:lnTo>
                  <a:lnTo>
                    <a:pt x="262" y="40"/>
                  </a:lnTo>
                  <a:lnTo>
                    <a:pt x="264" y="46"/>
                  </a:lnTo>
                  <a:lnTo>
                    <a:pt x="264" y="50"/>
                  </a:lnTo>
                  <a:lnTo>
                    <a:pt x="26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3" name="Freeform 1265"/>
            <p:cNvSpPr>
              <a:spLocks/>
            </p:cNvSpPr>
            <p:nvPr/>
          </p:nvSpPr>
          <p:spPr bwMode="auto">
            <a:xfrm>
              <a:off x="946" y="2549"/>
              <a:ext cx="242" cy="76"/>
            </a:xfrm>
            <a:custGeom>
              <a:avLst/>
              <a:gdLst>
                <a:gd name="T0" fmla="*/ 120 w 242"/>
                <a:gd name="T1" fmla="*/ 76 h 76"/>
                <a:gd name="T2" fmla="*/ 120 w 242"/>
                <a:gd name="T3" fmla="*/ 76 h 76"/>
                <a:gd name="T4" fmla="*/ 94 w 242"/>
                <a:gd name="T5" fmla="*/ 76 h 76"/>
                <a:gd name="T6" fmla="*/ 70 w 242"/>
                <a:gd name="T7" fmla="*/ 72 h 76"/>
                <a:gd name="T8" fmla="*/ 50 w 242"/>
                <a:gd name="T9" fmla="*/ 68 h 76"/>
                <a:gd name="T10" fmla="*/ 32 w 242"/>
                <a:gd name="T11" fmla="*/ 64 h 76"/>
                <a:gd name="T12" fmla="*/ 18 w 242"/>
                <a:gd name="T13" fmla="*/ 58 h 76"/>
                <a:gd name="T14" fmla="*/ 8 w 242"/>
                <a:gd name="T15" fmla="*/ 50 h 76"/>
                <a:gd name="T16" fmla="*/ 2 w 242"/>
                <a:gd name="T17" fmla="*/ 44 h 76"/>
                <a:gd name="T18" fmla="*/ 0 w 242"/>
                <a:gd name="T19" fmla="*/ 38 h 76"/>
                <a:gd name="T20" fmla="*/ 0 w 242"/>
                <a:gd name="T21" fmla="*/ 38 h 76"/>
                <a:gd name="T22" fmla="*/ 2 w 242"/>
                <a:gd name="T23" fmla="*/ 32 h 76"/>
                <a:gd name="T24" fmla="*/ 8 w 242"/>
                <a:gd name="T25" fmla="*/ 26 h 76"/>
                <a:gd name="T26" fmla="*/ 18 w 242"/>
                <a:gd name="T27" fmla="*/ 20 h 76"/>
                <a:gd name="T28" fmla="*/ 32 w 242"/>
                <a:gd name="T29" fmla="*/ 14 h 76"/>
                <a:gd name="T30" fmla="*/ 50 w 242"/>
                <a:gd name="T31" fmla="*/ 8 h 76"/>
                <a:gd name="T32" fmla="*/ 70 w 242"/>
                <a:gd name="T33" fmla="*/ 4 h 76"/>
                <a:gd name="T34" fmla="*/ 94 w 242"/>
                <a:gd name="T35" fmla="*/ 0 h 76"/>
                <a:gd name="T36" fmla="*/ 120 w 242"/>
                <a:gd name="T37" fmla="*/ 0 h 76"/>
                <a:gd name="T38" fmla="*/ 120 w 242"/>
                <a:gd name="T39" fmla="*/ 0 h 76"/>
                <a:gd name="T40" fmla="*/ 146 w 242"/>
                <a:gd name="T41" fmla="*/ 0 h 76"/>
                <a:gd name="T42" fmla="*/ 170 w 242"/>
                <a:gd name="T43" fmla="*/ 4 h 76"/>
                <a:gd name="T44" fmla="*/ 190 w 242"/>
                <a:gd name="T45" fmla="*/ 8 h 76"/>
                <a:gd name="T46" fmla="*/ 208 w 242"/>
                <a:gd name="T47" fmla="*/ 14 h 76"/>
                <a:gd name="T48" fmla="*/ 222 w 242"/>
                <a:gd name="T49" fmla="*/ 20 h 76"/>
                <a:gd name="T50" fmla="*/ 232 w 242"/>
                <a:gd name="T51" fmla="*/ 26 h 76"/>
                <a:gd name="T52" fmla="*/ 238 w 242"/>
                <a:gd name="T53" fmla="*/ 32 h 76"/>
                <a:gd name="T54" fmla="*/ 242 w 242"/>
                <a:gd name="T55" fmla="*/ 38 h 76"/>
                <a:gd name="T56" fmla="*/ 242 w 242"/>
                <a:gd name="T57" fmla="*/ 38 h 76"/>
                <a:gd name="T58" fmla="*/ 238 w 242"/>
                <a:gd name="T59" fmla="*/ 44 h 76"/>
                <a:gd name="T60" fmla="*/ 232 w 242"/>
                <a:gd name="T61" fmla="*/ 50 h 76"/>
                <a:gd name="T62" fmla="*/ 222 w 242"/>
                <a:gd name="T63" fmla="*/ 58 h 76"/>
                <a:gd name="T64" fmla="*/ 208 w 242"/>
                <a:gd name="T65" fmla="*/ 64 h 76"/>
                <a:gd name="T66" fmla="*/ 190 w 242"/>
                <a:gd name="T67" fmla="*/ 68 h 76"/>
                <a:gd name="T68" fmla="*/ 170 w 242"/>
                <a:gd name="T69" fmla="*/ 72 h 76"/>
                <a:gd name="T70" fmla="*/ 146 w 242"/>
                <a:gd name="T71" fmla="*/ 76 h 76"/>
                <a:gd name="T72" fmla="*/ 120 w 242"/>
                <a:gd name="T73" fmla="*/ 76 h 76"/>
                <a:gd name="T74" fmla="*/ 120 w 242"/>
                <a:gd name="T7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2" h="76">
                  <a:moveTo>
                    <a:pt x="120" y="76"/>
                  </a:moveTo>
                  <a:lnTo>
                    <a:pt x="120" y="76"/>
                  </a:lnTo>
                  <a:lnTo>
                    <a:pt x="94" y="76"/>
                  </a:lnTo>
                  <a:lnTo>
                    <a:pt x="70" y="72"/>
                  </a:lnTo>
                  <a:lnTo>
                    <a:pt x="50" y="68"/>
                  </a:lnTo>
                  <a:lnTo>
                    <a:pt x="32" y="64"/>
                  </a:lnTo>
                  <a:lnTo>
                    <a:pt x="18" y="58"/>
                  </a:lnTo>
                  <a:lnTo>
                    <a:pt x="8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8" y="26"/>
                  </a:lnTo>
                  <a:lnTo>
                    <a:pt x="18" y="20"/>
                  </a:lnTo>
                  <a:lnTo>
                    <a:pt x="32" y="14"/>
                  </a:lnTo>
                  <a:lnTo>
                    <a:pt x="50" y="8"/>
                  </a:lnTo>
                  <a:lnTo>
                    <a:pt x="70" y="4"/>
                  </a:lnTo>
                  <a:lnTo>
                    <a:pt x="9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46" y="0"/>
                  </a:lnTo>
                  <a:lnTo>
                    <a:pt x="170" y="4"/>
                  </a:lnTo>
                  <a:lnTo>
                    <a:pt x="190" y="8"/>
                  </a:lnTo>
                  <a:lnTo>
                    <a:pt x="208" y="14"/>
                  </a:lnTo>
                  <a:lnTo>
                    <a:pt x="222" y="20"/>
                  </a:lnTo>
                  <a:lnTo>
                    <a:pt x="232" y="26"/>
                  </a:lnTo>
                  <a:lnTo>
                    <a:pt x="238" y="32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38" y="44"/>
                  </a:lnTo>
                  <a:lnTo>
                    <a:pt x="232" y="50"/>
                  </a:lnTo>
                  <a:lnTo>
                    <a:pt x="222" y="58"/>
                  </a:lnTo>
                  <a:lnTo>
                    <a:pt x="208" y="64"/>
                  </a:lnTo>
                  <a:lnTo>
                    <a:pt x="190" y="68"/>
                  </a:lnTo>
                  <a:lnTo>
                    <a:pt x="170" y="72"/>
                  </a:lnTo>
                  <a:lnTo>
                    <a:pt x="146" y="76"/>
                  </a:lnTo>
                  <a:lnTo>
                    <a:pt x="120" y="76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4" name="Freeform 1266"/>
            <p:cNvSpPr>
              <a:spLocks/>
            </p:cNvSpPr>
            <p:nvPr/>
          </p:nvSpPr>
          <p:spPr bwMode="auto">
            <a:xfrm>
              <a:off x="968" y="2567"/>
              <a:ext cx="196" cy="40"/>
            </a:xfrm>
            <a:custGeom>
              <a:avLst/>
              <a:gdLst>
                <a:gd name="T0" fmla="*/ 98 w 196"/>
                <a:gd name="T1" fmla="*/ 40 h 40"/>
                <a:gd name="T2" fmla="*/ 98 w 196"/>
                <a:gd name="T3" fmla="*/ 40 h 40"/>
                <a:gd name="T4" fmla="*/ 62 w 196"/>
                <a:gd name="T5" fmla="*/ 38 h 40"/>
                <a:gd name="T6" fmla="*/ 34 w 196"/>
                <a:gd name="T7" fmla="*/ 32 h 40"/>
                <a:gd name="T8" fmla="*/ 14 w 196"/>
                <a:gd name="T9" fmla="*/ 26 h 40"/>
                <a:gd name="T10" fmla="*/ 0 w 196"/>
                <a:gd name="T11" fmla="*/ 20 h 40"/>
                <a:gd name="T12" fmla="*/ 0 w 196"/>
                <a:gd name="T13" fmla="*/ 20 h 40"/>
                <a:gd name="T14" fmla="*/ 14 w 196"/>
                <a:gd name="T15" fmla="*/ 14 h 40"/>
                <a:gd name="T16" fmla="*/ 34 w 196"/>
                <a:gd name="T17" fmla="*/ 8 h 40"/>
                <a:gd name="T18" fmla="*/ 62 w 196"/>
                <a:gd name="T19" fmla="*/ 2 h 40"/>
                <a:gd name="T20" fmla="*/ 98 w 196"/>
                <a:gd name="T21" fmla="*/ 0 h 40"/>
                <a:gd name="T22" fmla="*/ 98 w 196"/>
                <a:gd name="T23" fmla="*/ 0 h 40"/>
                <a:gd name="T24" fmla="*/ 134 w 196"/>
                <a:gd name="T25" fmla="*/ 2 h 40"/>
                <a:gd name="T26" fmla="*/ 162 w 196"/>
                <a:gd name="T27" fmla="*/ 8 h 40"/>
                <a:gd name="T28" fmla="*/ 182 w 196"/>
                <a:gd name="T29" fmla="*/ 14 h 40"/>
                <a:gd name="T30" fmla="*/ 196 w 196"/>
                <a:gd name="T31" fmla="*/ 20 h 40"/>
                <a:gd name="T32" fmla="*/ 196 w 196"/>
                <a:gd name="T33" fmla="*/ 20 h 40"/>
                <a:gd name="T34" fmla="*/ 182 w 196"/>
                <a:gd name="T35" fmla="*/ 26 h 40"/>
                <a:gd name="T36" fmla="*/ 162 w 196"/>
                <a:gd name="T37" fmla="*/ 32 h 40"/>
                <a:gd name="T38" fmla="*/ 134 w 196"/>
                <a:gd name="T39" fmla="*/ 38 h 40"/>
                <a:gd name="T40" fmla="*/ 98 w 196"/>
                <a:gd name="T41" fmla="*/ 40 h 40"/>
                <a:gd name="T42" fmla="*/ 98 w 196"/>
                <a:gd name="T4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40">
                  <a:moveTo>
                    <a:pt x="98" y="40"/>
                  </a:moveTo>
                  <a:lnTo>
                    <a:pt x="98" y="40"/>
                  </a:lnTo>
                  <a:lnTo>
                    <a:pt x="62" y="38"/>
                  </a:lnTo>
                  <a:lnTo>
                    <a:pt x="34" y="32"/>
                  </a:lnTo>
                  <a:lnTo>
                    <a:pt x="14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4"/>
                  </a:lnTo>
                  <a:lnTo>
                    <a:pt x="34" y="8"/>
                  </a:lnTo>
                  <a:lnTo>
                    <a:pt x="62" y="2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34" y="2"/>
                  </a:lnTo>
                  <a:lnTo>
                    <a:pt x="162" y="8"/>
                  </a:lnTo>
                  <a:lnTo>
                    <a:pt x="182" y="14"/>
                  </a:lnTo>
                  <a:lnTo>
                    <a:pt x="196" y="20"/>
                  </a:lnTo>
                  <a:lnTo>
                    <a:pt x="196" y="20"/>
                  </a:lnTo>
                  <a:lnTo>
                    <a:pt x="182" y="26"/>
                  </a:lnTo>
                  <a:lnTo>
                    <a:pt x="162" y="32"/>
                  </a:lnTo>
                  <a:lnTo>
                    <a:pt x="134" y="38"/>
                  </a:lnTo>
                  <a:lnTo>
                    <a:pt x="98" y="40"/>
                  </a:lnTo>
                  <a:lnTo>
                    <a:pt x="98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5" name="Freeform 1267"/>
            <p:cNvSpPr>
              <a:spLocks/>
            </p:cNvSpPr>
            <p:nvPr/>
          </p:nvSpPr>
          <p:spPr bwMode="auto">
            <a:xfrm>
              <a:off x="966" y="2631"/>
              <a:ext cx="18" cy="34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28 h 34"/>
                <a:gd name="T4" fmla="*/ 0 w 18"/>
                <a:gd name="T5" fmla="*/ 28 h 34"/>
                <a:gd name="T6" fmla="*/ 18 w 18"/>
                <a:gd name="T7" fmla="*/ 34 h 34"/>
                <a:gd name="T8" fmla="*/ 18 w 18"/>
                <a:gd name="T9" fmla="*/ 4 h 34"/>
                <a:gd name="T10" fmla="*/ 18 w 18"/>
                <a:gd name="T11" fmla="*/ 4 h 34"/>
                <a:gd name="T12" fmla="*/ 0 w 18"/>
                <a:gd name="T13" fmla="*/ 0 h 34"/>
                <a:gd name="T14" fmla="*/ 0 w 18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18" y="3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6" name="Freeform 1268"/>
            <p:cNvSpPr>
              <a:spLocks/>
            </p:cNvSpPr>
            <p:nvPr/>
          </p:nvSpPr>
          <p:spPr bwMode="auto">
            <a:xfrm>
              <a:off x="1104" y="2643"/>
              <a:ext cx="16" cy="32"/>
            </a:xfrm>
            <a:custGeom>
              <a:avLst/>
              <a:gdLst>
                <a:gd name="T0" fmla="*/ 0 w 16"/>
                <a:gd name="T1" fmla="*/ 2 h 32"/>
                <a:gd name="T2" fmla="*/ 0 w 16"/>
                <a:gd name="T3" fmla="*/ 32 h 32"/>
                <a:gd name="T4" fmla="*/ 0 w 16"/>
                <a:gd name="T5" fmla="*/ 32 h 32"/>
                <a:gd name="T6" fmla="*/ 16 w 16"/>
                <a:gd name="T7" fmla="*/ 28 h 32"/>
                <a:gd name="T8" fmla="*/ 16 w 16"/>
                <a:gd name="T9" fmla="*/ 0 h 32"/>
                <a:gd name="T10" fmla="*/ 16 w 16"/>
                <a:gd name="T11" fmla="*/ 0 h 32"/>
                <a:gd name="T12" fmla="*/ 0 w 16"/>
                <a:gd name="T13" fmla="*/ 2 h 32"/>
                <a:gd name="T14" fmla="*/ 0 w 16"/>
                <a:gd name="T15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16" y="2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7" name="Freeform 1269"/>
            <p:cNvSpPr>
              <a:spLocks/>
            </p:cNvSpPr>
            <p:nvPr/>
          </p:nvSpPr>
          <p:spPr bwMode="auto">
            <a:xfrm>
              <a:off x="990" y="2637"/>
              <a:ext cx="16" cy="34"/>
            </a:xfrm>
            <a:custGeom>
              <a:avLst/>
              <a:gdLst>
                <a:gd name="T0" fmla="*/ 0 w 16"/>
                <a:gd name="T1" fmla="*/ 0 h 34"/>
                <a:gd name="T2" fmla="*/ 0 w 16"/>
                <a:gd name="T3" fmla="*/ 30 h 34"/>
                <a:gd name="T4" fmla="*/ 0 w 16"/>
                <a:gd name="T5" fmla="*/ 30 h 34"/>
                <a:gd name="T6" fmla="*/ 16 w 16"/>
                <a:gd name="T7" fmla="*/ 34 h 34"/>
                <a:gd name="T8" fmla="*/ 16 w 16"/>
                <a:gd name="T9" fmla="*/ 4 h 34"/>
                <a:gd name="T10" fmla="*/ 16 w 16"/>
                <a:gd name="T11" fmla="*/ 4 h 34"/>
                <a:gd name="T12" fmla="*/ 0 w 16"/>
                <a:gd name="T13" fmla="*/ 0 h 34"/>
                <a:gd name="T14" fmla="*/ 0 w 16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8" name="Freeform 1270"/>
            <p:cNvSpPr>
              <a:spLocks/>
            </p:cNvSpPr>
            <p:nvPr/>
          </p:nvSpPr>
          <p:spPr bwMode="auto">
            <a:xfrm>
              <a:off x="1058" y="2647"/>
              <a:ext cx="16" cy="30"/>
            </a:xfrm>
            <a:custGeom>
              <a:avLst/>
              <a:gdLst>
                <a:gd name="T0" fmla="*/ 8 w 16"/>
                <a:gd name="T1" fmla="*/ 0 h 30"/>
                <a:gd name="T2" fmla="*/ 8 w 16"/>
                <a:gd name="T3" fmla="*/ 0 h 30"/>
                <a:gd name="T4" fmla="*/ 0 w 16"/>
                <a:gd name="T5" fmla="*/ 0 h 30"/>
                <a:gd name="T6" fmla="*/ 0 w 16"/>
                <a:gd name="T7" fmla="*/ 30 h 30"/>
                <a:gd name="T8" fmla="*/ 0 w 16"/>
                <a:gd name="T9" fmla="*/ 30 h 30"/>
                <a:gd name="T10" fmla="*/ 8 w 16"/>
                <a:gd name="T11" fmla="*/ 30 h 30"/>
                <a:gd name="T12" fmla="*/ 8 w 16"/>
                <a:gd name="T13" fmla="*/ 30 h 30"/>
                <a:gd name="T14" fmla="*/ 16 w 16"/>
                <a:gd name="T15" fmla="*/ 30 h 30"/>
                <a:gd name="T16" fmla="*/ 16 w 16"/>
                <a:gd name="T17" fmla="*/ 0 h 30"/>
                <a:gd name="T18" fmla="*/ 16 w 16"/>
                <a:gd name="T19" fmla="*/ 0 h 30"/>
                <a:gd name="T20" fmla="*/ 8 w 16"/>
                <a:gd name="T21" fmla="*/ 0 h 30"/>
                <a:gd name="T22" fmla="*/ 8 w 16"/>
                <a:gd name="T2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0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89" name="Freeform 1271"/>
            <p:cNvSpPr>
              <a:spLocks/>
            </p:cNvSpPr>
            <p:nvPr/>
          </p:nvSpPr>
          <p:spPr bwMode="auto">
            <a:xfrm>
              <a:off x="1036" y="2645"/>
              <a:ext cx="16" cy="30"/>
            </a:xfrm>
            <a:custGeom>
              <a:avLst/>
              <a:gdLst>
                <a:gd name="T0" fmla="*/ 0 w 16"/>
                <a:gd name="T1" fmla="*/ 0 h 30"/>
                <a:gd name="T2" fmla="*/ 0 w 16"/>
                <a:gd name="T3" fmla="*/ 30 h 30"/>
                <a:gd name="T4" fmla="*/ 0 w 16"/>
                <a:gd name="T5" fmla="*/ 30 h 30"/>
                <a:gd name="T6" fmla="*/ 16 w 16"/>
                <a:gd name="T7" fmla="*/ 30 h 30"/>
                <a:gd name="T8" fmla="*/ 16 w 16"/>
                <a:gd name="T9" fmla="*/ 2 h 30"/>
                <a:gd name="T10" fmla="*/ 16 w 16"/>
                <a:gd name="T11" fmla="*/ 2 h 30"/>
                <a:gd name="T12" fmla="*/ 0 w 16"/>
                <a:gd name="T13" fmla="*/ 0 h 30"/>
                <a:gd name="T14" fmla="*/ 0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0" name="Freeform 1272"/>
            <p:cNvSpPr>
              <a:spLocks/>
            </p:cNvSpPr>
            <p:nvPr/>
          </p:nvSpPr>
          <p:spPr bwMode="auto">
            <a:xfrm>
              <a:off x="1080" y="2645"/>
              <a:ext cx="18" cy="30"/>
            </a:xfrm>
            <a:custGeom>
              <a:avLst/>
              <a:gdLst>
                <a:gd name="T0" fmla="*/ 0 w 18"/>
                <a:gd name="T1" fmla="*/ 2 h 30"/>
                <a:gd name="T2" fmla="*/ 0 w 18"/>
                <a:gd name="T3" fmla="*/ 30 h 30"/>
                <a:gd name="T4" fmla="*/ 0 w 18"/>
                <a:gd name="T5" fmla="*/ 30 h 30"/>
                <a:gd name="T6" fmla="*/ 18 w 18"/>
                <a:gd name="T7" fmla="*/ 30 h 30"/>
                <a:gd name="T8" fmla="*/ 18 w 18"/>
                <a:gd name="T9" fmla="*/ 0 h 30"/>
                <a:gd name="T10" fmla="*/ 18 w 18"/>
                <a:gd name="T11" fmla="*/ 0 h 30"/>
                <a:gd name="T12" fmla="*/ 0 w 18"/>
                <a:gd name="T13" fmla="*/ 2 h 30"/>
                <a:gd name="T14" fmla="*/ 0 w 18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0">
                  <a:moveTo>
                    <a:pt x="0" y="2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18" y="3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1" name="Freeform 1273"/>
            <p:cNvSpPr>
              <a:spLocks/>
            </p:cNvSpPr>
            <p:nvPr/>
          </p:nvSpPr>
          <p:spPr bwMode="auto">
            <a:xfrm>
              <a:off x="1012" y="2643"/>
              <a:ext cx="16" cy="32"/>
            </a:xfrm>
            <a:custGeom>
              <a:avLst/>
              <a:gdLst>
                <a:gd name="T0" fmla="*/ 0 w 16"/>
                <a:gd name="T1" fmla="*/ 0 h 32"/>
                <a:gd name="T2" fmla="*/ 0 w 16"/>
                <a:gd name="T3" fmla="*/ 28 h 32"/>
                <a:gd name="T4" fmla="*/ 0 w 16"/>
                <a:gd name="T5" fmla="*/ 28 h 32"/>
                <a:gd name="T6" fmla="*/ 16 w 16"/>
                <a:gd name="T7" fmla="*/ 32 h 32"/>
                <a:gd name="T8" fmla="*/ 16 w 16"/>
                <a:gd name="T9" fmla="*/ 2 h 32"/>
                <a:gd name="T10" fmla="*/ 16 w 16"/>
                <a:gd name="T11" fmla="*/ 2 h 32"/>
                <a:gd name="T12" fmla="*/ 0 w 16"/>
                <a:gd name="T13" fmla="*/ 0 h 32"/>
                <a:gd name="T14" fmla="*/ 0 w 1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16" y="3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2" name="Freeform 1274"/>
            <p:cNvSpPr>
              <a:spLocks/>
            </p:cNvSpPr>
            <p:nvPr/>
          </p:nvSpPr>
          <p:spPr bwMode="auto">
            <a:xfrm>
              <a:off x="1172" y="2619"/>
              <a:ext cx="16" cy="36"/>
            </a:xfrm>
            <a:custGeom>
              <a:avLst/>
              <a:gdLst>
                <a:gd name="T0" fmla="*/ 0 w 16"/>
                <a:gd name="T1" fmla="*/ 8 h 36"/>
                <a:gd name="T2" fmla="*/ 0 w 16"/>
                <a:gd name="T3" fmla="*/ 36 h 36"/>
                <a:gd name="T4" fmla="*/ 0 w 16"/>
                <a:gd name="T5" fmla="*/ 36 h 36"/>
                <a:gd name="T6" fmla="*/ 8 w 16"/>
                <a:gd name="T7" fmla="*/ 32 h 36"/>
                <a:gd name="T8" fmla="*/ 12 w 16"/>
                <a:gd name="T9" fmla="*/ 26 h 36"/>
                <a:gd name="T10" fmla="*/ 16 w 16"/>
                <a:gd name="T11" fmla="*/ 22 h 36"/>
                <a:gd name="T12" fmla="*/ 16 w 16"/>
                <a:gd name="T13" fmla="*/ 18 h 36"/>
                <a:gd name="T14" fmla="*/ 16 w 16"/>
                <a:gd name="T15" fmla="*/ 0 h 36"/>
                <a:gd name="T16" fmla="*/ 16 w 16"/>
                <a:gd name="T17" fmla="*/ 0 h 36"/>
                <a:gd name="T18" fmla="*/ 0 w 16"/>
                <a:gd name="T19" fmla="*/ 8 h 36"/>
                <a:gd name="T20" fmla="*/ 0 w 16"/>
                <a:gd name="T21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6">
                  <a:moveTo>
                    <a:pt x="0" y="8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8" y="32"/>
                  </a:lnTo>
                  <a:lnTo>
                    <a:pt x="12" y="26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3" name="Freeform 1275"/>
            <p:cNvSpPr>
              <a:spLocks/>
            </p:cNvSpPr>
            <p:nvPr/>
          </p:nvSpPr>
          <p:spPr bwMode="auto">
            <a:xfrm>
              <a:off x="944" y="2619"/>
              <a:ext cx="16" cy="36"/>
            </a:xfrm>
            <a:custGeom>
              <a:avLst/>
              <a:gdLst>
                <a:gd name="T0" fmla="*/ 0 w 16"/>
                <a:gd name="T1" fmla="*/ 0 h 36"/>
                <a:gd name="T2" fmla="*/ 0 w 16"/>
                <a:gd name="T3" fmla="*/ 18 h 36"/>
                <a:gd name="T4" fmla="*/ 0 w 16"/>
                <a:gd name="T5" fmla="*/ 18 h 36"/>
                <a:gd name="T6" fmla="*/ 2 w 16"/>
                <a:gd name="T7" fmla="*/ 22 h 36"/>
                <a:gd name="T8" fmla="*/ 4 w 16"/>
                <a:gd name="T9" fmla="*/ 26 h 36"/>
                <a:gd name="T10" fmla="*/ 16 w 16"/>
                <a:gd name="T11" fmla="*/ 36 h 36"/>
                <a:gd name="T12" fmla="*/ 16 w 16"/>
                <a:gd name="T13" fmla="*/ 8 h 36"/>
                <a:gd name="T14" fmla="*/ 16 w 16"/>
                <a:gd name="T15" fmla="*/ 8 h 36"/>
                <a:gd name="T16" fmla="*/ 0 w 16"/>
                <a:gd name="T17" fmla="*/ 0 h 36"/>
                <a:gd name="T18" fmla="*/ 0 w 1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6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4" y="26"/>
                  </a:lnTo>
                  <a:lnTo>
                    <a:pt x="16" y="3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4" name="Freeform 1276"/>
            <p:cNvSpPr>
              <a:spLocks/>
            </p:cNvSpPr>
            <p:nvPr/>
          </p:nvSpPr>
          <p:spPr bwMode="auto">
            <a:xfrm>
              <a:off x="1126" y="2637"/>
              <a:ext cx="16" cy="34"/>
            </a:xfrm>
            <a:custGeom>
              <a:avLst/>
              <a:gdLst>
                <a:gd name="T0" fmla="*/ 0 w 16"/>
                <a:gd name="T1" fmla="*/ 4 h 34"/>
                <a:gd name="T2" fmla="*/ 0 w 16"/>
                <a:gd name="T3" fmla="*/ 34 h 34"/>
                <a:gd name="T4" fmla="*/ 0 w 16"/>
                <a:gd name="T5" fmla="*/ 34 h 34"/>
                <a:gd name="T6" fmla="*/ 16 w 16"/>
                <a:gd name="T7" fmla="*/ 30 h 34"/>
                <a:gd name="T8" fmla="*/ 16 w 16"/>
                <a:gd name="T9" fmla="*/ 0 h 34"/>
                <a:gd name="T10" fmla="*/ 16 w 16"/>
                <a:gd name="T11" fmla="*/ 0 h 34"/>
                <a:gd name="T12" fmla="*/ 0 w 16"/>
                <a:gd name="T13" fmla="*/ 4 h 34"/>
                <a:gd name="T14" fmla="*/ 0 w 16"/>
                <a:gd name="T1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4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16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  <p:sp>
          <p:nvSpPr>
            <p:cNvPr id="2495" name="Freeform 1277"/>
            <p:cNvSpPr>
              <a:spLocks/>
            </p:cNvSpPr>
            <p:nvPr/>
          </p:nvSpPr>
          <p:spPr bwMode="auto">
            <a:xfrm>
              <a:off x="1150" y="2631"/>
              <a:ext cx="16" cy="34"/>
            </a:xfrm>
            <a:custGeom>
              <a:avLst/>
              <a:gdLst>
                <a:gd name="T0" fmla="*/ 0 w 16"/>
                <a:gd name="T1" fmla="*/ 4 h 34"/>
                <a:gd name="T2" fmla="*/ 0 w 16"/>
                <a:gd name="T3" fmla="*/ 34 h 34"/>
                <a:gd name="T4" fmla="*/ 0 w 16"/>
                <a:gd name="T5" fmla="*/ 34 h 34"/>
                <a:gd name="T6" fmla="*/ 16 w 16"/>
                <a:gd name="T7" fmla="*/ 28 h 34"/>
                <a:gd name="T8" fmla="*/ 16 w 16"/>
                <a:gd name="T9" fmla="*/ 0 h 34"/>
                <a:gd name="T10" fmla="*/ 16 w 16"/>
                <a:gd name="T11" fmla="*/ 0 h 34"/>
                <a:gd name="T12" fmla="*/ 0 w 16"/>
                <a:gd name="T13" fmla="*/ 4 h 34"/>
                <a:gd name="T14" fmla="*/ 0 w 16"/>
                <a:gd name="T1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0" y="4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16" y="2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633"/>
            </a:p>
          </p:txBody>
        </p:sp>
      </p:grpSp>
      <p:sp>
        <p:nvSpPr>
          <p:cNvPr id="2497" name="テキスト ボックス 2496">
            <a:extLst>
              <a:ext uri="{FF2B5EF4-FFF2-40B4-BE49-F238E27FC236}">
                <a16:creationId xmlns:a16="http://schemas.microsoft.com/office/drawing/2014/main" id="{4707E880-7542-4A10-9FD6-4ACAAF774057}"/>
              </a:ext>
            </a:extLst>
          </p:cNvPr>
          <p:cNvSpPr txBox="1"/>
          <p:nvPr/>
        </p:nvSpPr>
        <p:spPr>
          <a:xfrm>
            <a:off x="125706" y="64553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企画書で使えるパーツ</a:t>
            </a:r>
            <a:endParaRPr lang="en-US" altLang="ja-JP" sz="3200" b="1" dirty="0">
              <a:solidFill>
                <a:schemeClr val="bg1"/>
              </a:solidFill>
            </a:endParaRPr>
          </a:p>
        </p:txBody>
      </p:sp>
      <p:sp>
        <p:nvSpPr>
          <p:cNvPr id="2498" name="スライド番号プレースホルダー 1">
            <a:extLst>
              <a:ext uri="{FF2B5EF4-FFF2-40B4-BE49-F238E27FC236}">
                <a16:creationId xmlns:a16="http://schemas.microsoft.com/office/drawing/2014/main" id="{3CD34FD7-2D06-4F88-A1DE-4AB226BF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783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1186595993"/>
              </p:ext>
            </p:extLst>
          </p:nvPr>
        </p:nvGraphicFramePr>
        <p:xfrm>
          <a:off x="2863656" y="3778700"/>
          <a:ext cx="2691892" cy="2281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848851766"/>
              </p:ext>
            </p:extLst>
          </p:nvPr>
        </p:nvGraphicFramePr>
        <p:xfrm>
          <a:off x="2655274" y="1049807"/>
          <a:ext cx="2982680" cy="2416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966106620"/>
              </p:ext>
            </p:extLst>
          </p:nvPr>
        </p:nvGraphicFramePr>
        <p:xfrm>
          <a:off x="6309590" y="986580"/>
          <a:ext cx="3997912" cy="100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3879108491"/>
              </p:ext>
            </p:extLst>
          </p:nvPr>
        </p:nvGraphicFramePr>
        <p:xfrm>
          <a:off x="6395475" y="2031902"/>
          <a:ext cx="3876517" cy="1397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01776185"/>
              </p:ext>
            </p:extLst>
          </p:nvPr>
        </p:nvGraphicFramePr>
        <p:xfrm>
          <a:off x="6207601" y="3876383"/>
          <a:ext cx="4061914" cy="2089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8AA7F16-6517-477C-A97B-1B363FCDB790}"/>
              </a:ext>
            </a:extLst>
          </p:cNvPr>
          <p:cNvSpPr txBox="1"/>
          <p:nvPr/>
        </p:nvSpPr>
        <p:spPr>
          <a:xfrm>
            <a:off x="125706" y="64553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企画書で使えるパーツ</a:t>
            </a:r>
            <a:endParaRPr lang="en-US" altLang="ja-JP" sz="3200" b="1" dirty="0">
              <a:solidFill>
                <a:schemeClr val="bg1"/>
              </a:solidFill>
            </a:endParaRPr>
          </a:p>
        </p:txBody>
      </p:sp>
      <p:sp>
        <p:nvSpPr>
          <p:cNvPr id="10" name="スライド番号プレースホルダー 1">
            <a:extLst>
              <a:ext uri="{FF2B5EF4-FFF2-40B4-BE49-F238E27FC236}">
                <a16:creationId xmlns:a16="http://schemas.microsoft.com/office/drawing/2014/main" id="{0278534B-FC4A-42E6-B687-989EEABB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983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78E6752-DA3E-4D43-A5B2-2126F5273C3B}"/>
              </a:ext>
            </a:extLst>
          </p:cNvPr>
          <p:cNvSpPr/>
          <p:nvPr/>
        </p:nvSpPr>
        <p:spPr>
          <a:xfrm>
            <a:off x="444032" y="939800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rgbClr val="000000"/>
                </a:solidFill>
              </a:rPr>
              <a:t>写真を挿入する</a:t>
            </a:r>
            <a:endParaRPr lang="ja-JP" altLang="en-US" sz="2800" dirty="0">
              <a:solidFill>
                <a:srgbClr val="000000"/>
              </a:solidFill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C9443B46-07B9-4415-9AF4-3221BD140936}"/>
              </a:ext>
            </a:extLst>
          </p:cNvPr>
          <p:cNvSpPr/>
          <p:nvPr/>
        </p:nvSpPr>
        <p:spPr>
          <a:xfrm>
            <a:off x="253999" y="836579"/>
            <a:ext cx="5646287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0DED415-5BDC-4F96-9679-5B277B13ED88}"/>
              </a:ext>
            </a:extLst>
          </p:cNvPr>
          <p:cNvSpPr/>
          <p:nvPr/>
        </p:nvSpPr>
        <p:spPr>
          <a:xfrm>
            <a:off x="444032" y="1562999"/>
            <a:ext cx="3108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①写真枠（プレースホルダーといいます）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の中央のアイコンをクリックします。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8CAC713-AEA6-4494-A5C7-6CC7355D78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808" y="1562999"/>
            <a:ext cx="2338453" cy="1836872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5FA5D76-A088-4A1B-B425-ECDA20E8E2AE}"/>
              </a:ext>
            </a:extLst>
          </p:cNvPr>
          <p:cNvSpPr/>
          <p:nvPr/>
        </p:nvSpPr>
        <p:spPr>
          <a:xfrm>
            <a:off x="1598193" y="2342935"/>
            <a:ext cx="800219" cy="2769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クリック</a:t>
            </a: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0933D3C9-3C72-4A25-8E04-DCA4C66D155D}"/>
              </a:ext>
            </a:extLst>
          </p:cNvPr>
          <p:cNvSpPr/>
          <p:nvPr/>
        </p:nvSpPr>
        <p:spPr>
          <a:xfrm rot="5400000">
            <a:off x="3364788" y="1707589"/>
            <a:ext cx="716280" cy="1573381"/>
          </a:xfrm>
          <a:prstGeom prst="triangl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28000">
                <a:srgbClr val="FF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DDDB885D-727A-42E3-ACC3-DBCB0A3C5C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126" y="2129165"/>
            <a:ext cx="741196" cy="704538"/>
          </a:xfrm>
          <a:prstGeom prst="ellipse">
            <a:avLst/>
          </a:prstGeom>
          <a:ln w="19050">
            <a:solidFill>
              <a:srgbClr val="FF0000"/>
            </a:solidFill>
          </a:ln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64449D5-3FD1-41DB-B03B-23C971DEED51}"/>
              </a:ext>
            </a:extLst>
          </p:cNvPr>
          <p:cNvSpPr/>
          <p:nvPr/>
        </p:nvSpPr>
        <p:spPr>
          <a:xfrm>
            <a:off x="444032" y="3425365"/>
            <a:ext cx="2611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②挿入したい写真を選択し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開く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を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クリックします。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BABD5F9-F187-4567-AD6B-8646A329AE9F}"/>
              </a:ext>
            </a:extLst>
          </p:cNvPr>
          <p:cNvSpPr/>
          <p:nvPr/>
        </p:nvSpPr>
        <p:spPr>
          <a:xfrm>
            <a:off x="444032" y="5086058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③写真が挿入されました。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EB05EE8-9288-4415-95AE-489A540B65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340" y="3439369"/>
            <a:ext cx="2211388" cy="15503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F29BC482-262C-48EF-8D73-956E4DB07159}"/>
              </a:ext>
            </a:extLst>
          </p:cNvPr>
          <p:cNvCxnSpPr/>
          <p:nvPr/>
        </p:nvCxnSpPr>
        <p:spPr>
          <a:xfrm>
            <a:off x="4254500" y="5224557"/>
            <a:ext cx="0" cy="62230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BA912E1C-5A47-4946-A6EE-14BB521D9237}"/>
              </a:ext>
            </a:extLst>
          </p:cNvPr>
          <p:cNvCxnSpPr/>
          <p:nvPr/>
        </p:nvCxnSpPr>
        <p:spPr>
          <a:xfrm flipH="1">
            <a:off x="3690757" y="5808758"/>
            <a:ext cx="563743" cy="0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F5EF53F-8262-48FE-8D8C-48460A4F8A77}"/>
              </a:ext>
            </a:extLst>
          </p:cNvPr>
          <p:cNvSpPr/>
          <p:nvPr/>
        </p:nvSpPr>
        <p:spPr>
          <a:xfrm>
            <a:off x="4812632" y="4793381"/>
            <a:ext cx="481263" cy="154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7E9C6DA-C5B0-433F-9D21-898ED1A12E27}"/>
              </a:ext>
            </a:extLst>
          </p:cNvPr>
          <p:cNvSpPr/>
          <p:nvPr/>
        </p:nvSpPr>
        <p:spPr>
          <a:xfrm>
            <a:off x="3570973" y="3580598"/>
            <a:ext cx="481263" cy="4716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5A22FF0-C147-4F9E-BDD3-9026863FCCE3}"/>
              </a:ext>
            </a:extLst>
          </p:cNvPr>
          <p:cNvSpPr/>
          <p:nvPr/>
        </p:nvSpPr>
        <p:spPr>
          <a:xfrm>
            <a:off x="2461565" y="3776583"/>
            <a:ext cx="954107" cy="2769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写真を選択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3749E8B-67EC-4114-9C78-7E477EA9B74E}"/>
              </a:ext>
            </a:extLst>
          </p:cNvPr>
          <p:cNvSpPr/>
          <p:nvPr/>
        </p:nvSpPr>
        <p:spPr>
          <a:xfrm>
            <a:off x="4653153" y="5043488"/>
            <a:ext cx="800219" cy="2769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クリック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768F3938-46D9-4400-8E43-122742CCD4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15" y="2296315"/>
            <a:ext cx="5569343" cy="441577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3F67929-62F5-4509-B168-CA4D948E74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411" y="5086058"/>
            <a:ext cx="1212512" cy="151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4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5BEBA9A-FA75-4894-B4C5-A59B17A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00" y="2134830"/>
            <a:ext cx="5149974" cy="178672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8AFA62E-7A4C-42E5-8A74-247E7AC370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299" y="4535249"/>
            <a:ext cx="5143792" cy="184855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3ED081F-34C6-4138-9262-D8CF5A9A86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64" y="1508489"/>
            <a:ext cx="2326461" cy="5082811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497B281-D79A-4734-9F3F-ECA33BD953CC}"/>
              </a:ext>
            </a:extLst>
          </p:cNvPr>
          <p:cNvSpPr/>
          <p:nvPr/>
        </p:nvSpPr>
        <p:spPr>
          <a:xfrm>
            <a:off x="444032" y="939800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rgbClr val="000000"/>
                </a:solidFill>
              </a:rPr>
              <a:t>オブジェクトの色を変更する</a:t>
            </a:r>
            <a:endParaRPr lang="ja-JP" altLang="en-US" sz="2800" dirty="0">
              <a:solidFill>
                <a:srgbClr val="000000"/>
              </a:solidFill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BE9A950D-C0DD-4F9A-B660-8F722CEB89B2}"/>
              </a:ext>
            </a:extLst>
          </p:cNvPr>
          <p:cNvSpPr/>
          <p:nvPr/>
        </p:nvSpPr>
        <p:spPr>
          <a:xfrm>
            <a:off x="253999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E03951-EFB1-44ED-A48F-CB1248473CB8}"/>
              </a:ext>
            </a:extLst>
          </p:cNvPr>
          <p:cNvSpPr/>
          <p:nvPr/>
        </p:nvSpPr>
        <p:spPr>
          <a:xfrm>
            <a:off x="444032" y="1562999"/>
            <a:ext cx="32624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①色変更したいオブジェクトを選択します。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F1B2569-F710-491E-BE28-B98CB2649A2E}"/>
              </a:ext>
            </a:extLst>
          </p:cNvPr>
          <p:cNvSpPr/>
          <p:nvPr/>
        </p:nvSpPr>
        <p:spPr>
          <a:xfrm>
            <a:off x="444032" y="3152001"/>
            <a:ext cx="273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描画ツール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の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図形の塗りつぶし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</a:p>
          <a:p>
            <a:r>
              <a:rPr lang="ja-JP" altLang="en-US" sz="1200" dirty="0">
                <a:solidFill>
                  <a:srgbClr val="000000"/>
                </a:solidFill>
              </a:rPr>
              <a:t>　から好きな色を選択します。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056F9D5-E792-43EB-9BC5-1310B5AAA0BC}"/>
              </a:ext>
            </a:extLst>
          </p:cNvPr>
          <p:cNvSpPr/>
          <p:nvPr/>
        </p:nvSpPr>
        <p:spPr>
          <a:xfrm>
            <a:off x="444032" y="5559756"/>
            <a:ext cx="1723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③色が変更されます。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F46FAB1-5F85-4701-8C3C-19B3E995CEC7}"/>
              </a:ext>
            </a:extLst>
          </p:cNvPr>
          <p:cNvSpPr/>
          <p:nvPr/>
        </p:nvSpPr>
        <p:spPr>
          <a:xfrm>
            <a:off x="6418488" y="93980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rgbClr val="000000"/>
                </a:solidFill>
              </a:rPr>
              <a:t>文字を編集する</a:t>
            </a:r>
            <a:endParaRPr lang="ja-JP" altLang="en-US" sz="2800" dirty="0">
              <a:solidFill>
                <a:srgbClr val="000000"/>
              </a:solidFill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0626A4-D3CC-454B-89B0-4E38DE2C2779}"/>
              </a:ext>
            </a:extLst>
          </p:cNvPr>
          <p:cNvSpPr/>
          <p:nvPr/>
        </p:nvSpPr>
        <p:spPr>
          <a:xfrm>
            <a:off x="6228455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CA4503F-24B5-4D0B-9E1E-5323C20AFE71}"/>
              </a:ext>
            </a:extLst>
          </p:cNvPr>
          <p:cNvSpPr/>
          <p:nvPr/>
        </p:nvSpPr>
        <p:spPr>
          <a:xfrm>
            <a:off x="6418488" y="1562999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テキストボックス内のダミーテキストを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クリック＆ドラッグし、文字を入力します。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3E11C69-09A1-4FB4-9ADE-F0AD4E97165D}"/>
              </a:ext>
            </a:extLst>
          </p:cNvPr>
          <p:cNvSpPr/>
          <p:nvPr/>
        </p:nvSpPr>
        <p:spPr>
          <a:xfrm>
            <a:off x="7833295" y="2699754"/>
            <a:ext cx="3303134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18DC9553-D5B6-4877-B02A-E043CE0C7113}"/>
              </a:ext>
            </a:extLst>
          </p:cNvPr>
          <p:cNvCxnSpPr>
            <a:cxnSpLocks/>
          </p:cNvCxnSpPr>
          <p:nvPr/>
        </p:nvCxnSpPr>
        <p:spPr>
          <a:xfrm>
            <a:off x="9116663" y="3936335"/>
            <a:ext cx="1" cy="550958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BEB7B5-7534-4E30-9A69-25C4C10CF6B8}"/>
              </a:ext>
            </a:extLst>
          </p:cNvPr>
          <p:cNvSpPr/>
          <p:nvPr/>
        </p:nvSpPr>
        <p:spPr>
          <a:xfrm>
            <a:off x="7833295" y="5096444"/>
            <a:ext cx="3303134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70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A0DC4777-66F9-4235-B23D-B489870D40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7"/>
          <a:stretch/>
        </p:blipFill>
        <p:spPr>
          <a:xfrm>
            <a:off x="7005768" y="1770434"/>
            <a:ext cx="4800566" cy="501941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BA560B66-7DB9-4D9B-9BE1-35CCCC6590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327" y="1601166"/>
            <a:ext cx="4224894" cy="5060119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BE9A950D-C0DD-4F9A-B660-8F722CEB89B2}"/>
              </a:ext>
            </a:extLst>
          </p:cNvPr>
          <p:cNvSpPr/>
          <p:nvPr/>
        </p:nvSpPr>
        <p:spPr>
          <a:xfrm>
            <a:off x="253999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0626A4-D3CC-454B-89B0-4E38DE2C2779}"/>
              </a:ext>
            </a:extLst>
          </p:cNvPr>
          <p:cNvSpPr/>
          <p:nvPr/>
        </p:nvSpPr>
        <p:spPr>
          <a:xfrm>
            <a:off x="6228455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ABD634D-C826-4CA7-9F1C-266D7DDDA9F2}"/>
              </a:ext>
            </a:extLst>
          </p:cNvPr>
          <p:cNvSpPr/>
          <p:nvPr/>
        </p:nvSpPr>
        <p:spPr>
          <a:xfrm>
            <a:off x="444032" y="939800"/>
            <a:ext cx="5375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000000"/>
                </a:solidFill>
              </a:rPr>
              <a:t>SmartArt</a:t>
            </a:r>
            <a:r>
              <a:rPr lang="ja-JP" altLang="en-US" sz="2400" b="1" dirty="0">
                <a:solidFill>
                  <a:srgbClr val="000000"/>
                </a:solidFill>
              </a:rPr>
              <a:t>を挿入する</a:t>
            </a:r>
            <a:r>
              <a:rPr lang="en-US" altLang="ja-JP" sz="1300" b="1" dirty="0">
                <a:solidFill>
                  <a:srgbClr val="000000"/>
                </a:solidFill>
              </a:rPr>
              <a:t>(</a:t>
            </a:r>
            <a:r>
              <a:rPr lang="ja-JP" altLang="en-US" sz="1300" b="1" dirty="0">
                <a:solidFill>
                  <a:srgbClr val="000000"/>
                </a:solidFill>
              </a:rPr>
              <a:t>プレースホルダー内への挿入</a:t>
            </a:r>
            <a:r>
              <a:rPr lang="en-US" altLang="ja-JP" sz="1300" b="1" dirty="0">
                <a:solidFill>
                  <a:srgbClr val="000000"/>
                </a:solidFill>
              </a:rPr>
              <a:t>)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482F427-6770-4EB8-A0B7-D0EDCC112214}"/>
              </a:ext>
            </a:extLst>
          </p:cNvPr>
          <p:cNvSpPr/>
          <p:nvPr/>
        </p:nvSpPr>
        <p:spPr>
          <a:xfrm>
            <a:off x="444032" y="1562999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①グレーの枠（プレースホルダーといいます）の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中央のアイコンをクリックします。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CF224D7-2A74-41D8-84FC-2036AEFDA4D8}"/>
              </a:ext>
            </a:extLst>
          </p:cNvPr>
          <p:cNvSpPr/>
          <p:nvPr/>
        </p:nvSpPr>
        <p:spPr>
          <a:xfrm>
            <a:off x="444032" y="2967335"/>
            <a:ext cx="2513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②挿入したい</a:t>
            </a:r>
            <a:r>
              <a:rPr lang="en-US" altLang="ja-JP" sz="1200" dirty="0">
                <a:solidFill>
                  <a:srgbClr val="000000"/>
                </a:solidFill>
              </a:rPr>
              <a:t>SmartArt</a:t>
            </a:r>
            <a:r>
              <a:rPr lang="ja-JP" altLang="en-US" sz="1200" dirty="0">
                <a:solidFill>
                  <a:srgbClr val="000000"/>
                </a:solidFill>
              </a:rPr>
              <a:t>を選択し、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</a:t>
            </a:r>
            <a:r>
              <a:rPr lang="en-US" altLang="ja-JP" sz="1200" dirty="0">
                <a:solidFill>
                  <a:srgbClr val="000000"/>
                </a:solidFill>
              </a:rPr>
              <a:t>[OK]</a:t>
            </a:r>
            <a:r>
              <a:rPr lang="ja-JP" altLang="en-US" sz="1200" dirty="0">
                <a:solidFill>
                  <a:srgbClr val="000000"/>
                </a:solidFill>
              </a:rPr>
              <a:t>をクリックします。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4C98E7-43F5-4390-B72C-C8702416227D}"/>
              </a:ext>
            </a:extLst>
          </p:cNvPr>
          <p:cNvSpPr/>
          <p:nvPr/>
        </p:nvSpPr>
        <p:spPr>
          <a:xfrm>
            <a:off x="444032" y="4064090"/>
            <a:ext cx="2513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③挿入した</a:t>
            </a:r>
            <a:r>
              <a:rPr lang="en-US" altLang="ja-JP" sz="1200" dirty="0">
                <a:solidFill>
                  <a:srgbClr val="000000"/>
                </a:solidFill>
              </a:rPr>
              <a:t>SmartArt</a:t>
            </a:r>
            <a:r>
              <a:rPr lang="ja-JP" altLang="en-US" sz="1200" dirty="0">
                <a:solidFill>
                  <a:srgbClr val="000000"/>
                </a:solidFill>
              </a:rPr>
              <a:t>にテキストを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入力します。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6CC3AEE-CCE9-417A-AE05-DB45B3B1EE13}"/>
              </a:ext>
            </a:extLst>
          </p:cNvPr>
          <p:cNvSpPr/>
          <p:nvPr/>
        </p:nvSpPr>
        <p:spPr>
          <a:xfrm>
            <a:off x="444032" y="5295001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④</a:t>
            </a:r>
            <a:r>
              <a:rPr lang="en-US" altLang="ja-JP" sz="1200" dirty="0">
                <a:solidFill>
                  <a:srgbClr val="000000"/>
                </a:solidFill>
              </a:rPr>
              <a:t>[SMARTART</a:t>
            </a:r>
            <a:r>
              <a:rPr lang="ja-JP" altLang="en-US" sz="1200" dirty="0">
                <a:solidFill>
                  <a:srgbClr val="000000"/>
                </a:solidFill>
              </a:rPr>
              <a:t>ツール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デザイン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で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色やスタイルを自由に変更できます。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D40B997-EB2B-4639-903B-20E7FA7C3F1F}"/>
              </a:ext>
            </a:extLst>
          </p:cNvPr>
          <p:cNvSpPr/>
          <p:nvPr/>
        </p:nvSpPr>
        <p:spPr>
          <a:xfrm>
            <a:off x="6441381" y="939800"/>
            <a:ext cx="4875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000000"/>
                </a:solidFill>
              </a:rPr>
              <a:t>SmartArt</a:t>
            </a:r>
            <a:r>
              <a:rPr lang="ja-JP" altLang="en-US" sz="2400" b="1" dirty="0">
                <a:solidFill>
                  <a:srgbClr val="000000"/>
                </a:solidFill>
              </a:rPr>
              <a:t>を挿入する</a:t>
            </a:r>
            <a:r>
              <a:rPr lang="en-US" altLang="ja-JP" sz="1300" b="1" dirty="0">
                <a:solidFill>
                  <a:srgbClr val="000000"/>
                </a:solidFill>
              </a:rPr>
              <a:t>(</a:t>
            </a:r>
            <a:r>
              <a:rPr lang="ja-JP" altLang="en-US" sz="1300" b="1" dirty="0">
                <a:solidFill>
                  <a:srgbClr val="000000"/>
                </a:solidFill>
              </a:rPr>
              <a:t>任意の場所への挿入</a:t>
            </a:r>
            <a:r>
              <a:rPr lang="en-US" altLang="ja-JP" sz="1300" b="1" dirty="0">
                <a:solidFill>
                  <a:srgbClr val="000000"/>
                </a:solidFill>
              </a:rPr>
              <a:t>)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C3D9B46-4B51-47CC-A643-B35800CDAC37}"/>
              </a:ext>
            </a:extLst>
          </p:cNvPr>
          <p:cNvSpPr/>
          <p:nvPr/>
        </p:nvSpPr>
        <p:spPr>
          <a:xfrm>
            <a:off x="6455725" y="1562999"/>
            <a:ext cx="30588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挿入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[SmartArt]</a:t>
            </a:r>
            <a:r>
              <a:rPr lang="ja-JP" altLang="en-US" sz="1200" dirty="0">
                <a:solidFill>
                  <a:srgbClr val="000000"/>
                </a:solidFill>
              </a:rPr>
              <a:t>をクリックします；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78D9517-F89D-4662-8088-2E19754D6C2B}"/>
              </a:ext>
            </a:extLst>
          </p:cNvPr>
          <p:cNvSpPr/>
          <p:nvPr/>
        </p:nvSpPr>
        <p:spPr>
          <a:xfrm>
            <a:off x="6455725" y="2836628"/>
            <a:ext cx="2513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②挿入したい</a:t>
            </a:r>
            <a:r>
              <a:rPr lang="en-US" altLang="ja-JP" sz="1200" dirty="0">
                <a:solidFill>
                  <a:srgbClr val="000000"/>
                </a:solidFill>
              </a:rPr>
              <a:t>SmartArt</a:t>
            </a:r>
            <a:r>
              <a:rPr lang="ja-JP" altLang="en-US" sz="1200" dirty="0">
                <a:solidFill>
                  <a:srgbClr val="000000"/>
                </a:solidFill>
              </a:rPr>
              <a:t>を選択し、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</a:t>
            </a:r>
            <a:r>
              <a:rPr lang="en-US" altLang="ja-JP" sz="1200" dirty="0">
                <a:solidFill>
                  <a:srgbClr val="000000"/>
                </a:solidFill>
              </a:rPr>
              <a:t>[OK]</a:t>
            </a:r>
            <a:r>
              <a:rPr lang="ja-JP" altLang="en-US" sz="1200" dirty="0">
                <a:solidFill>
                  <a:srgbClr val="000000"/>
                </a:solidFill>
              </a:rPr>
              <a:t>をクリックします。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F72DA21-FFB5-4E7D-9462-3CEEF7189B30}"/>
              </a:ext>
            </a:extLst>
          </p:cNvPr>
          <p:cNvSpPr/>
          <p:nvPr/>
        </p:nvSpPr>
        <p:spPr>
          <a:xfrm>
            <a:off x="6455725" y="4064090"/>
            <a:ext cx="2667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③挿入された</a:t>
            </a:r>
            <a:r>
              <a:rPr lang="en-US" altLang="ja-JP" sz="1200" dirty="0">
                <a:solidFill>
                  <a:srgbClr val="000000"/>
                </a:solidFill>
              </a:rPr>
              <a:t>SmartArt</a:t>
            </a:r>
            <a:r>
              <a:rPr lang="ja-JP" altLang="en-US" sz="1200" dirty="0">
                <a:solidFill>
                  <a:srgbClr val="000000"/>
                </a:solidFill>
              </a:rPr>
              <a:t>にテキストを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入力します。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C6654AE-5000-4E3A-84AB-DC0963069A73}"/>
              </a:ext>
            </a:extLst>
          </p:cNvPr>
          <p:cNvSpPr/>
          <p:nvPr/>
        </p:nvSpPr>
        <p:spPr>
          <a:xfrm>
            <a:off x="6455725" y="5315947"/>
            <a:ext cx="2948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④</a:t>
            </a:r>
            <a:r>
              <a:rPr lang="en-US" altLang="ja-JP" sz="1200" dirty="0">
                <a:solidFill>
                  <a:srgbClr val="000000"/>
                </a:solidFill>
              </a:rPr>
              <a:t>[SMARTART</a:t>
            </a:r>
            <a:r>
              <a:rPr lang="ja-JP" altLang="en-US" sz="1200" dirty="0">
                <a:solidFill>
                  <a:srgbClr val="000000"/>
                </a:solidFill>
              </a:rPr>
              <a:t>ツール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デザイン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で、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色やスタイルを自由に変更できます。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674607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8BAF0DE-65B9-4887-8686-202AA5E2D8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00" y="1471892"/>
            <a:ext cx="4394000" cy="524019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5E5161B-F796-448C-993D-E270C55FDC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984663"/>
            <a:ext cx="3799346" cy="575282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BE9A950D-C0DD-4F9A-B660-8F722CEB89B2}"/>
              </a:ext>
            </a:extLst>
          </p:cNvPr>
          <p:cNvSpPr/>
          <p:nvPr/>
        </p:nvSpPr>
        <p:spPr>
          <a:xfrm>
            <a:off x="253999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0626A4-D3CC-454B-89B0-4E38DE2C2779}"/>
              </a:ext>
            </a:extLst>
          </p:cNvPr>
          <p:cNvSpPr/>
          <p:nvPr/>
        </p:nvSpPr>
        <p:spPr>
          <a:xfrm>
            <a:off x="6228455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ABD634D-C826-4CA7-9F1C-266D7DDDA9F2}"/>
              </a:ext>
            </a:extLst>
          </p:cNvPr>
          <p:cNvSpPr/>
          <p:nvPr/>
        </p:nvSpPr>
        <p:spPr>
          <a:xfrm>
            <a:off x="444032" y="9398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</a:rPr>
              <a:t>グラフを挿入する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482F427-6770-4EB8-A0B7-D0EDCC112214}"/>
              </a:ext>
            </a:extLst>
          </p:cNvPr>
          <p:cNvSpPr/>
          <p:nvPr/>
        </p:nvSpPr>
        <p:spPr>
          <a:xfrm>
            <a:off x="444032" y="1512199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①グレーの枠（プレースホルダーといいます）の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中央のアイコンをクリックします。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CF224D7-2A74-41D8-84FC-2036AEFDA4D8}"/>
              </a:ext>
            </a:extLst>
          </p:cNvPr>
          <p:cNvSpPr/>
          <p:nvPr/>
        </p:nvSpPr>
        <p:spPr>
          <a:xfrm>
            <a:off x="444032" y="272603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②挿入したいグラフを選択し、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</a:t>
            </a:r>
            <a:r>
              <a:rPr lang="en-US" altLang="ja-JP" sz="1200" dirty="0">
                <a:solidFill>
                  <a:srgbClr val="000000"/>
                </a:solidFill>
              </a:rPr>
              <a:t>[OK]</a:t>
            </a:r>
            <a:r>
              <a:rPr lang="ja-JP" altLang="en-US" sz="1200" dirty="0">
                <a:solidFill>
                  <a:srgbClr val="000000"/>
                </a:solidFill>
              </a:rPr>
              <a:t>をクリックします。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4C98E7-43F5-4390-B72C-C8702416227D}"/>
              </a:ext>
            </a:extLst>
          </p:cNvPr>
          <p:cNvSpPr/>
          <p:nvPr/>
        </p:nvSpPr>
        <p:spPr>
          <a:xfrm>
            <a:off x="444032" y="426729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③挿入したグラフにテキストを</a:t>
            </a:r>
            <a:endParaRPr lang="en-US" altLang="ja-JP" sz="1200" dirty="0">
              <a:solidFill>
                <a:srgbClr val="000000"/>
              </a:solidFill>
            </a:endParaRPr>
          </a:p>
          <a:p>
            <a:r>
              <a:rPr lang="ja-JP" altLang="en-US" sz="1200" dirty="0">
                <a:solidFill>
                  <a:srgbClr val="000000"/>
                </a:solidFill>
              </a:rPr>
              <a:t>　入力します。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6CC3AEE-CCE9-417A-AE05-DB45B3B1EE13}"/>
              </a:ext>
            </a:extLst>
          </p:cNvPr>
          <p:cNvSpPr/>
          <p:nvPr/>
        </p:nvSpPr>
        <p:spPr>
          <a:xfrm>
            <a:off x="444032" y="5422001"/>
            <a:ext cx="54104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④</a:t>
            </a:r>
            <a:r>
              <a:rPr lang="en-US" altLang="ja-JP" sz="1200" dirty="0">
                <a:solidFill>
                  <a:srgbClr val="000000"/>
                </a:solidFill>
              </a:rPr>
              <a:t>[SMARTART</a:t>
            </a:r>
            <a:r>
              <a:rPr lang="ja-JP" altLang="en-US" sz="1200" dirty="0">
                <a:solidFill>
                  <a:srgbClr val="000000"/>
                </a:solidFill>
              </a:rPr>
              <a:t>ツール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デザイン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で色やスタイルを自由に変更できます。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D40B997-EB2B-4639-903B-20E7FA7C3F1F}"/>
              </a:ext>
            </a:extLst>
          </p:cNvPr>
          <p:cNvSpPr/>
          <p:nvPr/>
        </p:nvSpPr>
        <p:spPr>
          <a:xfrm>
            <a:off x="6441381" y="93980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</a:rPr>
              <a:t>表を挿入する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C3D9B46-4B51-47CC-A643-B35800CDAC37}"/>
              </a:ext>
            </a:extLst>
          </p:cNvPr>
          <p:cNvSpPr/>
          <p:nvPr/>
        </p:nvSpPr>
        <p:spPr>
          <a:xfrm>
            <a:off x="6455725" y="1512199"/>
            <a:ext cx="30588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①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挿入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[SmartArt]</a:t>
            </a:r>
            <a:r>
              <a:rPr lang="ja-JP" altLang="en-US" sz="1200" dirty="0">
                <a:solidFill>
                  <a:srgbClr val="000000"/>
                </a:solidFill>
              </a:rPr>
              <a:t>をクリックします。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78D9517-F89D-4662-8088-2E19754D6C2B}"/>
              </a:ext>
            </a:extLst>
          </p:cNvPr>
          <p:cNvSpPr/>
          <p:nvPr/>
        </p:nvSpPr>
        <p:spPr>
          <a:xfrm>
            <a:off x="6455725" y="2836628"/>
            <a:ext cx="2492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②表の列と行の数を入力します。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F72DA21-FFB5-4E7D-9462-3CEEF7189B30}"/>
              </a:ext>
            </a:extLst>
          </p:cNvPr>
          <p:cNvSpPr/>
          <p:nvPr/>
        </p:nvSpPr>
        <p:spPr>
          <a:xfrm>
            <a:off x="6455725" y="4064090"/>
            <a:ext cx="1723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③表が挿入されます。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C6654AE-5000-4E3A-84AB-DC0963069A73}"/>
              </a:ext>
            </a:extLst>
          </p:cNvPr>
          <p:cNvSpPr/>
          <p:nvPr/>
        </p:nvSpPr>
        <p:spPr>
          <a:xfrm>
            <a:off x="6455725" y="5379447"/>
            <a:ext cx="54104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</a:rPr>
              <a:t>④</a:t>
            </a:r>
            <a:r>
              <a:rPr lang="en-US" altLang="ja-JP" sz="1200" dirty="0">
                <a:solidFill>
                  <a:srgbClr val="000000"/>
                </a:solidFill>
              </a:rPr>
              <a:t>[SMARTART</a:t>
            </a:r>
            <a:r>
              <a:rPr lang="ja-JP" altLang="en-US" sz="1200" dirty="0">
                <a:solidFill>
                  <a:srgbClr val="000000"/>
                </a:solidFill>
              </a:rPr>
              <a:t>ツール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→</a:t>
            </a:r>
            <a:r>
              <a:rPr lang="en-US" altLang="ja-JP" sz="1200" dirty="0">
                <a:solidFill>
                  <a:srgbClr val="000000"/>
                </a:solidFill>
              </a:rPr>
              <a:t>[</a:t>
            </a:r>
            <a:r>
              <a:rPr lang="ja-JP" altLang="en-US" sz="1200" dirty="0">
                <a:solidFill>
                  <a:srgbClr val="000000"/>
                </a:solidFill>
              </a:rPr>
              <a:t>デザイン</a:t>
            </a:r>
            <a:r>
              <a:rPr lang="en-US" altLang="ja-JP" sz="1200" dirty="0">
                <a:solidFill>
                  <a:srgbClr val="000000"/>
                </a:solidFill>
              </a:rPr>
              <a:t>]</a:t>
            </a:r>
            <a:r>
              <a:rPr lang="ja-JP" altLang="en-US" sz="1200" dirty="0">
                <a:solidFill>
                  <a:srgbClr val="000000"/>
                </a:solidFill>
              </a:rPr>
              <a:t>で色やスタイルを自由に変更できます。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992509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25161AE-43DB-445D-8FC8-F6B4DE29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32" y="4752540"/>
            <a:ext cx="5262979" cy="59249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99EA3D-76BA-4317-8429-248A1B630493}"/>
              </a:ext>
            </a:extLst>
          </p:cNvPr>
          <p:cNvSpPr/>
          <p:nvPr/>
        </p:nvSpPr>
        <p:spPr>
          <a:xfrm>
            <a:off x="0" y="0"/>
            <a:ext cx="12192000" cy="673100"/>
          </a:xfrm>
          <a:prstGeom prst="rect">
            <a:avLst/>
          </a:prstGeom>
          <a:solidFill>
            <a:srgbClr val="16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/>
              <a:t>テンプレートの使い方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BE9A950D-C0DD-4F9A-B660-8F722CEB89B2}"/>
              </a:ext>
            </a:extLst>
          </p:cNvPr>
          <p:cNvSpPr/>
          <p:nvPr/>
        </p:nvSpPr>
        <p:spPr>
          <a:xfrm>
            <a:off x="253999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0626A4-D3CC-454B-89B0-4E38DE2C2779}"/>
              </a:ext>
            </a:extLst>
          </p:cNvPr>
          <p:cNvSpPr/>
          <p:nvPr/>
        </p:nvSpPr>
        <p:spPr>
          <a:xfrm>
            <a:off x="6228455" y="836579"/>
            <a:ext cx="5676041" cy="5875506"/>
          </a:xfrm>
          <a:prstGeom prst="roundRect">
            <a:avLst>
              <a:gd name="adj" fmla="val 4447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ABD634D-C826-4CA7-9F1C-266D7DDDA9F2}"/>
              </a:ext>
            </a:extLst>
          </p:cNvPr>
          <p:cNvSpPr/>
          <p:nvPr/>
        </p:nvSpPr>
        <p:spPr>
          <a:xfrm>
            <a:off x="444032" y="939800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</a:rPr>
              <a:t>アニメーション内容を確認する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D40B997-EB2B-4639-903B-20E7FA7C3F1F}"/>
              </a:ext>
            </a:extLst>
          </p:cNvPr>
          <p:cNvSpPr/>
          <p:nvPr/>
        </p:nvSpPr>
        <p:spPr>
          <a:xfrm>
            <a:off x="6441381" y="939800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</a:rPr>
              <a:t>アニメーションを設定する</a:t>
            </a:r>
            <a:endParaRPr lang="ja-JP" altLang="en-US" sz="1300" dirty="0">
              <a:solidFill>
                <a:srgbClr val="000000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DD9D79F-D9E3-4477-89BF-7460975F8AF2}"/>
              </a:ext>
            </a:extLst>
          </p:cNvPr>
          <p:cNvSpPr/>
          <p:nvPr/>
        </p:nvSpPr>
        <p:spPr>
          <a:xfrm>
            <a:off x="444032" y="1401465"/>
            <a:ext cx="526297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000000"/>
                </a:solidFill>
              </a:rPr>
              <a:t>本テンプレートにはあらかじめアニメーションが設定されています。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アニメーションを変更したり、新たに加えたオブジェクトにアニメーションを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設定することでよりオリジナリティのあるプレゼンテーションに仕上がります。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43665B9-F8A8-485D-9630-45CA68545477}"/>
              </a:ext>
            </a:extLst>
          </p:cNvPr>
          <p:cNvSpPr/>
          <p:nvPr/>
        </p:nvSpPr>
        <p:spPr>
          <a:xfrm>
            <a:off x="444032" y="2212222"/>
            <a:ext cx="300595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000000"/>
                </a:solidFill>
              </a:rPr>
              <a:t>ウィンドウ右下のアイコンをクリックすると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スライドショー上でアニメーション内容を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確認できます。</a:t>
            </a:r>
            <a:endParaRPr lang="en-US" altLang="ja-JP" sz="1100" b="1" dirty="0">
              <a:solidFill>
                <a:srgbClr val="000000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8BF5DF6-5123-4A03-BA1C-819AD97CAE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31" y="5456535"/>
            <a:ext cx="1416744" cy="1106664"/>
          </a:xfrm>
          <a:prstGeom prst="rect">
            <a:avLst/>
          </a:prstGeom>
          <a:ln>
            <a:noFill/>
          </a:ln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75E99F5-59B0-4448-94C0-559556BB1503}"/>
              </a:ext>
            </a:extLst>
          </p:cNvPr>
          <p:cNvCxnSpPr>
            <a:cxnSpLocks/>
          </p:cNvCxnSpPr>
          <p:nvPr/>
        </p:nvCxnSpPr>
        <p:spPr>
          <a:xfrm>
            <a:off x="444032" y="3861074"/>
            <a:ext cx="5262979" cy="0"/>
          </a:xfrm>
          <a:prstGeom prst="lin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2495FB6-726D-4022-8F4B-2BEDA44ECF7B}"/>
              </a:ext>
            </a:extLst>
          </p:cNvPr>
          <p:cNvSpPr/>
          <p:nvPr/>
        </p:nvSpPr>
        <p:spPr>
          <a:xfrm>
            <a:off x="444032" y="3980461"/>
            <a:ext cx="509306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rgbClr val="000000"/>
                </a:solidFill>
              </a:rPr>
              <a:t>[</a:t>
            </a:r>
            <a:r>
              <a:rPr lang="ja-JP" altLang="en-US" sz="1100" b="1" dirty="0">
                <a:solidFill>
                  <a:srgbClr val="000000"/>
                </a:solidFill>
              </a:rPr>
              <a:t>アニメーション</a:t>
            </a:r>
            <a:r>
              <a:rPr lang="en-US" altLang="ja-JP" sz="1100" b="1" dirty="0">
                <a:solidFill>
                  <a:srgbClr val="000000"/>
                </a:solidFill>
              </a:rPr>
              <a:t>]</a:t>
            </a:r>
            <a:r>
              <a:rPr lang="ja-JP" altLang="en-US" sz="1100" b="1" dirty="0">
                <a:solidFill>
                  <a:srgbClr val="000000"/>
                </a:solidFill>
              </a:rPr>
              <a:t>タブの</a:t>
            </a:r>
            <a:r>
              <a:rPr lang="en-US" altLang="ja-JP" sz="1100" b="1" dirty="0">
                <a:solidFill>
                  <a:srgbClr val="000000"/>
                </a:solidFill>
              </a:rPr>
              <a:t>[</a:t>
            </a:r>
            <a:r>
              <a:rPr lang="ja-JP" altLang="en-US" sz="1100" b="1" dirty="0">
                <a:solidFill>
                  <a:srgbClr val="000000"/>
                </a:solidFill>
              </a:rPr>
              <a:t>アニメーションウィンドウ</a:t>
            </a:r>
            <a:r>
              <a:rPr lang="en-US" altLang="ja-JP" sz="1100" b="1" dirty="0">
                <a:solidFill>
                  <a:srgbClr val="000000"/>
                </a:solidFill>
              </a:rPr>
              <a:t>]</a:t>
            </a:r>
            <a:r>
              <a:rPr lang="ja-JP" altLang="en-US" sz="1100" b="1" dirty="0">
                <a:solidFill>
                  <a:srgbClr val="000000"/>
                </a:solidFill>
              </a:rPr>
              <a:t>をクリックすれば、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設定されたアニメーションの一覧が表示され、</a:t>
            </a:r>
            <a:r>
              <a:rPr lang="en-US" altLang="ja-JP" sz="1100" b="1" dirty="0">
                <a:solidFill>
                  <a:srgbClr val="000000"/>
                </a:solidFill>
              </a:rPr>
              <a:t>[</a:t>
            </a:r>
            <a:r>
              <a:rPr lang="ja-JP" altLang="en-US" sz="1100" b="1" dirty="0">
                <a:solidFill>
                  <a:srgbClr val="000000"/>
                </a:solidFill>
              </a:rPr>
              <a:t>すべて再生</a:t>
            </a:r>
            <a:r>
              <a:rPr lang="en-US" altLang="ja-JP" sz="1100" b="1" dirty="0">
                <a:solidFill>
                  <a:srgbClr val="000000"/>
                </a:solidFill>
              </a:rPr>
              <a:t>]</a:t>
            </a:r>
            <a:r>
              <a:rPr lang="ja-JP" altLang="en-US" sz="1100" b="1" dirty="0">
                <a:solidFill>
                  <a:srgbClr val="000000"/>
                </a:solidFill>
              </a:rPr>
              <a:t>をクリックすれば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アニメーション内容がプレビューできます。</a:t>
            </a:r>
            <a:endParaRPr lang="en-US" altLang="ja-JP" sz="1100" b="1" dirty="0">
              <a:solidFill>
                <a:srgbClr val="000000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9EDB5E9-F31F-4FBE-8B63-862AA74DD661}"/>
              </a:ext>
            </a:extLst>
          </p:cNvPr>
          <p:cNvSpPr/>
          <p:nvPr/>
        </p:nvSpPr>
        <p:spPr>
          <a:xfrm>
            <a:off x="4789814" y="4872571"/>
            <a:ext cx="747279" cy="213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2706519-87C3-4F22-B309-3D4E0951736F}"/>
              </a:ext>
            </a:extLst>
          </p:cNvPr>
          <p:cNvSpPr/>
          <p:nvPr/>
        </p:nvSpPr>
        <p:spPr>
          <a:xfrm>
            <a:off x="4159316" y="5456535"/>
            <a:ext cx="1377778" cy="11066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779985B7-56FA-44BD-8C2F-1BDA4AC91309}"/>
              </a:ext>
            </a:extLst>
          </p:cNvPr>
          <p:cNvCxnSpPr>
            <a:cxnSpLocks/>
          </p:cNvCxnSpPr>
          <p:nvPr/>
        </p:nvCxnSpPr>
        <p:spPr>
          <a:xfrm>
            <a:off x="5163452" y="5086350"/>
            <a:ext cx="1" cy="550958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AA70B4C-5C9A-4AC1-9B4C-0F9EA365BE25}"/>
              </a:ext>
            </a:extLst>
          </p:cNvPr>
          <p:cNvSpPr/>
          <p:nvPr/>
        </p:nvSpPr>
        <p:spPr>
          <a:xfrm>
            <a:off x="444032" y="5531736"/>
            <a:ext cx="2723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000000"/>
                </a:solidFill>
              </a:rPr>
              <a:t>オブジェクトを選択すると、設定された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アニメーションの内容がわかります。</a:t>
            </a:r>
            <a:endParaRPr lang="en-US" altLang="ja-JP" sz="1100" b="1" dirty="0">
              <a:solidFill>
                <a:srgbClr val="000000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BA57211-CE76-42D1-8801-8D7A944D6655}"/>
              </a:ext>
            </a:extLst>
          </p:cNvPr>
          <p:cNvSpPr/>
          <p:nvPr/>
        </p:nvSpPr>
        <p:spPr>
          <a:xfrm>
            <a:off x="1441134" y="4897285"/>
            <a:ext cx="474164" cy="3666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A932F14-4D4E-498B-AB25-8853A63DBE47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1678216" y="5263978"/>
            <a:ext cx="0" cy="27004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E8B169E-CFC4-498D-88D7-5AE23845065D}"/>
              </a:ext>
            </a:extLst>
          </p:cNvPr>
          <p:cNvSpPr/>
          <p:nvPr/>
        </p:nvSpPr>
        <p:spPr>
          <a:xfrm>
            <a:off x="6441381" y="1401465"/>
            <a:ext cx="498085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000000"/>
                </a:solidFill>
              </a:rPr>
              <a:t>アニメーション内容を変更したり、新しくアニメーションを加える場合は、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オブジェクトを選択し、アニメーションタブから好きなアニメーションを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選択します。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F704DF72-1496-463D-A58A-9BB27C1103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1880" y="1988970"/>
            <a:ext cx="3245742" cy="3304756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FC39CF-16F1-40D6-AB9E-130CC9075937}"/>
              </a:ext>
            </a:extLst>
          </p:cNvPr>
          <p:cNvSpPr/>
          <p:nvPr/>
        </p:nvSpPr>
        <p:spPr>
          <a:xfrm>
            <a:off x="8573662" y="1946448"/>
            <a:ext cx="425748" cy="1963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8E03904-C265-4644-A3EC-CE7F0CBBD575}"/>
              </a:ext>
            </a:extLst>
          </p:cNvPr>
          <p:cNvSpPr/>
          <p:nvPr/>
        </p:nvSpPr>
        <p:spPr>
          <a:xfrm>
            <a:off x="7404012" y="2223048"/>
            <a:ext cx="3268857" cy="31055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AC3125-6A46-4C1C-8D75-408B8F8BBAB8}"/>
              </a:ext>
            </a:extLst>
          </p:cNvPr>
          <p:cNvSpPr/>
          <p:nvPr/>
        </p:nvSpPr>
        <p:spPr>
          <a:xfrm>
            <a:off x="6441381" y="5472369"/>
            <a:ext cx="52629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000000"/>
                </a:solidFill>
              </a:rPr>
              <a:t>アニメーションタブでは、アニメーション効果のオプション、開始タイミング、</a:t>
            </a:r>
            <a:endParaRPr lang="en-US" altLang="ja-JP" sz="1100" b="1" dirty="0">
              <a:solidFill>
                <a:srgbClr val="000000"/>
              </a:solidFill>
            </a:endParaRPr>
          </a:p>
          <a:p>
            <a:r>
              <a:rPr lang="ja-JP" altLang="en-US" sz="1100" b="1" dirty="0">
                <a:solidFill>
                  <a:srgbClr val="000000"/>
                </a:solidFill>
              </a:rPr>
              <a:t>所要時間、順番など、細かな設定が可能です。</a:t>
            </a: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5AE85B8A-5B1F-4A79-AD0F-5B3616721E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122" y="5984996"/>
            <a:ext cx="5380238" cy="430154"/>
          </a:xfrm>
          <a:prstGeom prst="rect">
            <a:avLst/>
          </a:prstGeom>
        </p:spPr>
      </p:pic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BBF6ECF-519F-481D-A1AB-24B3B499C808}"/>
              </a:ext>
            </a:extLst>
          </p:cNvPr>
          <p:cNvSpPr/>
          <p:nvPr/>
        </p:nvSpPr>
        <p:spPr>
          <a:xfrm>
            <a:off x="9631680" y="6021421"/>
            <a:ext cx="2072680" cy="3937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4CEDB9A-0D49-483D-B821-21999F9EF0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24" y="2333968"/>
            <a:ext cx="1718649" cy="956309"/>
          </a:xfrm>
          <a:prstGeom prst="rect">
            <a:avLst/>
          </a:prstGeom>
        </p:spPr>
      </p:pic>
      <p:sp>
        <p:nvSpPr>
          <p:cNvPr id="22" name="二等辺三角形 21">
            <a:extLst>
              <a:ext uri="{FF2B5EF4-FFF2-40B4-BE49-F238E27FC236}">
                <a16:creationId xmlns:a16="http://schemas.microsoft.com/office/drawing/2014/main" id="{36D58FB5-5814-4C37-88A5-98B620396EF0}"/>
              </a:ext>
            </a:extLst>
          </p:cNvPr>
          <p:cNvSpPr/>
          <p:nvPr/>
        </p:nvSpPr>
        <p:spPr>
          <a:xfrm rot="5400000">
            <a:off x="3540628" y="2279941"/>
            <a:ext cx="869359" cy="1909635"/>
          </a:xfrm>
          <a:prstGeom prst="triangl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28000">
                <a:srgbClr val="FF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022FA49-5F5D-4F8C-9A84-0B0C14537DC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9" r="10258" b="9793"/>
          <a:stretch/>
        </p:blipFill>
        <p:spPr>
          <a:xfrm>
            <a:off x="2415585" y="2770816"/>
            <a:ext cx="878798" cy="897454"/>
          </a:xfrm>
          <a:prstGeom prst="ellipse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06005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CA280E5-9A37-4981-848D-1FD1F151FE87}"/>
              </a:ext>
            </a:extLst>
          </p:cNvPr>
          <p:cNvSpPr txBox="1"/>
          <p:nvPr/>
        </p:nvSpPr>
        <p:spPr>
          <a:xfrm>
            <a:off x="10373391" y="6508547"/>
            <a:ext cx="1074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endParaRPr kumimoji="1" lang="ja-JP" alt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A118E23-FB0B-4024-B090-BEB4A098DB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52"/>
          <a:stretch/>
        </p:blipFill>
        <p:spPr>
          <a:xfrm>
            <a:off x="8638120" y="6161733"/>
            <a:ext cx="273141" cy="25831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81F33A-3077-4D36-811E-ED446A3FCE60}"/>
              </a:ext>
            </a:extLst>
          </p:cNvPr>
          <p:cNvSpPr txBox="1"/>
          <p:nvPr/>
        </p:nvSpPr>
        <p:spPr>
          <a:xfrm>
            <a:off x="4998898" y="3293766"/>
            <a:ext cx="67585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0" dirty="0">
                <a:solidFill>
                  <a:srgbClr val="175A9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Title/Headline</a:t>
            </a:r>
            <a:endParaRPr kumimoji="1" lang="ja-JP" altLang="en-US" sz="8000" dirty="0">
              <a:solidFill>
                <a:srgbClr val="175A9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A4F6A5-F041-404F-A306-34FD0ACE7A91}"/>
              </a:ext>
            </a:extLst>
          </p:cNvPr>
          <p:cNvSpPr txBox="1"/>
          <p:nvPr/>
        </p:nvSpPr>
        <p:spPr>
          <a:xfrm>
            <a:off x="10125426" y="4450324"/>
            <a:ext cx="16193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200" dirty="0">
                <a:solidFill>
                  <a:srgbClr val="175A9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20XX.00.00</a:t>
            </a:r>
            <a:endParaRPr kumimoji="1" lang="ja-JP" altLang="en-US" sz="2200" dirty="0">
              <a:solidFill>
                <a:srgbClr val="175A9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A9D5C6-0E56-4C30-AF63-56946C6048F5}"/>
              </a:ext>
            </a:extLst>
          </p:cNvPr>
          <p:cNvSpPr txBox="1"/>
          <p:nvPr/>
        </p:nvSpPr>
        <p:spPr>
          <a:xfrm>
            <a:off x="9414013" y="5665004"/>
            <a:ext cx="233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XX University  Name</a:t>
            </a:r>
            <a:endParaRPr kumimoji="1" lang="ja-JP" altLang="en-US" sz="18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3FB235-DD71-4A18-A6C3-9B11D477D83C}"/>
              </a:ext>
            </a:extLst>
          </p:cNvPr>
          <p:cNvSpPr txBox="1"/>
          <p:nvPr/>
        </p:nvSpPr>
        <p:spPr>
          <a:xfrm>
            <a:off x="8855747" y="6147604"/>
            <a:ext cx="1244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000-0000-0000</a:t>
            </a:r>
            <a:endParaRPr kumimoji="1" lang="ja-JP" altLang="en-US" sz="12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E5F06F1-DF37-4EB7-8A9F-1D66BE9253B9}"/>
              </a:ext>
            </a:extLst>
          </p:cNvPr>
          <p:cNvGrpSpPr/>
          <p:nvPr/>
        </p:nvGrpSpPr>
        <p:grpSpPr>
          <a:xfrm>
            <a:off x="10279453" y="6161733"/>
            <a:ext cx="258040" cy="258040"/>
            <a:chOff x="8190300" y="6161733"/>
            <a:chExt cx="258040" cy="25804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1BC1A0F-90B8-4CA9-AA36-04B8AA936B1A}"/>
                </a:ext>
              </a:extLst>
            </p:cNvPr>
            <p:cNvSpPr/>
            <p:nvPr userDrawn="1"/>
          </p:nvSpPr>
          <p:spPr>
            <a:xfrm>
              <a:off x="8190300" y="6161733"/>
              <a:ext cx="258040" cy="258040"/>
            </a:xfrm>
            <a:prstGeom prst="ellipse">
              <a:avLst/>
            </a:prstGeom>
            <a:solidFill>
              <a:srgbClr val="1F2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CAD5CA5-C321-4944-B6C5-92A38CE64CC4}"/>
                </a:ext>
              </a:extLst>
            </p:cNvPr>
            <p:cNvGrpSpPr/>
            <p:nvPr userDrawn="1"/>
          </p:nvGrpSpPr>
          <p:grpSpPr>
            <a:xfrm>
              <a:off x="8234788" y="6238130"/>
              <a:ext cx="169065" cy="105247"/>
              <a:chOff x="7711286" y="6034336"/>
              <a:chExt cx="434926" cy="270748"/>
            </a:xfrm>
          </p:grpSpPr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2DDAEF00-D105-4C78-9115-B81B8E249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1286" y="6034336"/>
                <a:ext cx="434926" cy="270748"/>
              </a:xfrm>
              <a:custGeom>
                <a:avLst/>
                <a:gdLst>
                  <a:gd name="T0" fmla="*/ 302 w 302"/>
                  <a:gd name="T1" fmla="*/ 150 h 188"/>
                  <a:gd name="T2" fmla="*/ 302 w 302"/>
                  <a:gd name="T3" fmla="*/ 150 h 188"/>
                  <a:gd name="T4" fmla="*/ 302 w 302"/>
                  <a:gd name="T5" fmla="*/ 158 h 188"/>
                  <a:gd name="T6" fmla="*/ 300 w 302"/>
                  <a:gd name="T7" fmla="*/ 164 h 188"/>
                  <a:gd name="T8" fmla="*/ 296 w 302"/>
                  <a:gd name="T9" fmla="*/ 172 h 188"/>
                  <a:gd name="T10" fmla="*/ 292 w 302"/>
                  <a:gd name="T11" fmla="*/ 176 h 188"/>
                  <a:gd name="T12" fmla="*/ 286 w 302"/>
                  <a:gd name="T13" fmla="*/ 182 h 188"/>
                  <a:gd name="T14" fmla="*/ 280 w 302"/>
                  <a:gd name="T15" fmla="*/ 184 h 188"/>
                  <a:gd name="T16" fmla="*/ 272 w 302"/>
                  <a:gd name="T17" fmla="*/ 188 h 188"/>
                  <a:gd name="T18" fmla="*/ 264 w 302"/>
                  <a:gd name="T19" fmla="*/ 188 h 188"/>
                  <a:gd name="T20" fmla="*/ 38 w 302"/>
                  <a:gd name="T21" fmla="*/ 188 h 188"/>
                  <a:gd name="T22" fmla="*/ 38 w 302"/>
                  <a:gd name="T23" fmla="*/ 188 h 188"/>
                  <a:gd name="T24" fmla="*/ 30 w 302"/>
                  <a:gd name="T25" fmla="*/ 188 h 188"/>
                  <a:gd name="T26" fmla="*/ 24 w 302"/>
                  <a:gd name="T27" fmla="*/ 184 h 188"/>
                  <a:gd name="T28" fmla="*/ 18 w 302"/>
                  <a:gd name="T29" fmla="*/ 182 h 188"/>
                  <a:gd name="T30" fmla="*/ 12 w 302"/>
                  <a:gd name="T31" fmla="*/ 176 h 188"/>
                  <a:gd name="T32" fmla="*/ 8 w 302"/>
                  <a:gd name="T33" fmla="*/ 172 h 188"/>
                  <a:gd name="T34" fmla="*/ 4 w 302"/>
                  <a:gd name="T35" fmla="*/ 164 h 188"/>
                  <a:gd name="T36" fmla="*/ 2 w 302"/>
                  <a:gd name="T37" fmla="*/ 158 h 188"/>
                  <a:gd name="T38" fmla="*/ 0 w 302"/>
                  <a:gd name="T39" fmla="*/ 150 h 188"/>
                  <a:gd name="T40" fmla="*/ 0 w 302"/>
                  <a:gd name="T41" fmla="*/ 36 h 188"/>
                  <a:gd name="T42" fmla="*/ 0 w 302"/>
                  <a:gd name="T43" fmla="*/ 36 h 188"/>
                  <a:gd name="T44" fmla="*/ 2 w 302"/>
                  <a:gd name="T45" fmla="*/ 30 h 188"/>
                  <a:gd name="T46" fmla="*/ 4 w 302"/>
                  <a:gd name="T47" fmla="*/ 22 h 188"/>
                  <a:gd name="T48" fmla="*/ 8 w 302"/>
                  <a:gd name="T49" fmla="*/ 16 h 188"/>
                  <a:gd name="T50" fmla="*/ 12 w 302"/>
                  <a:gd name="T51" fmla="*/ 10 h 188"/>
                  <a:gd name="T52" fmla="*/ 18 w 302"/>
                  <a:gd name="T53" fmla="*/ 6 h 188"/>
                  <a:gd name="T54" fmla="*/ 24 w 302"/>
                  <a:gd name="T55" fmla="*/ 2 h 188"/>
                  <a:gd name="T56" fmla="*/ 30 w 302"/>
                  <a:gd name="T57" fmla="*/ 0 h 188"/>
                  <a:gd name="T58" fmla="*/ 38 w 302"/>
                  <a:gd name="T59" fmla="*/ 0 h 188"/>
                  <a:gd name="T60" fmla="*/ 264 w 302"/>
                  <a:gd name="T61" fmla="*/ 0 h 188"/>
                  <a:gd name="T62" fmla="*/ 264 w 302"/>
                  <a:gd name="T63" fmla="*/ 0 h 188"/>
                  <a:gd name="T64" fmla="*/ 272 w 302"/>
                  <a:gd name="T65" fmla="*/ 0 h 188"/>
                  <a:gd name="T66" fmla="*/ 280 w 302"/>
                  <a:gd name="T67" fmla="*/ 2 h 188"/>
                  <a:gd name="T68" fmla="*/ 286 w 302"/>
                  <a:gd name="T69" fmla="*/ 6 h 188"/>
                  <a:gd name="T70" fmla="*/ 292 w 302"/>
                  <a:gd name="T71" fmla="*/ 10 h 188"/>
                  <a:gd name="T72" fmla="*/ 296 w 302"/>
                  <a:gd name="T73" fmla="*/ 16 h 188"/>
                  <a:gd name="T74" fmla="*/ 300 w 302"/>
                  <a:gd name="T75" fmla="*/ 22 h 188"/>
                  <a:gd name="T76" fmla="*/ 302 w 302"/>
                  <a:gd name="T77" fmla="*/ 30 h 188"/>
                  <a:gd name="T78" fmla="*/ 302 w 302"/>
                  <a:gd name="T79" fmla="*/ 36 h 188"/>
                  <a:gd name="T80" fmla="*/ 302 w 302"/>
                  <a:gd name="T81" fmla="*/ 15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2" h="188">
                    <a:moveTo>
                      <a:pt x="302" y="150"/>
                    </a:moveTo>
                    <a:lnTo>
                      <a:pt x="302" y="150"/>
                    </a:lnTo>
                    <a:lnTo>
                      <a:pt x="302" y="158"/>
                    </a:lnTo>
                    <a:lnTo>
                      <a:pt x="300" y="164"/>
                    </a:lnTo>
                    <a:lnTo>
                      <a:pt x="296" y="172"/>
                    </a:lnTo>
                    <a:lnTo>
                      <a:pt x="292" y="176"/>
                    </a:lnTo>
                    <a:lnTo>
                      <a:pt x="286" y="182"/>
                    </a:lnTo>
                    <a:lnTo>
                      <a:pt x="280" y="184"/>
                    </a:lnTo>
                    <a:lnTo>
                      <a:pt x="272" y="188"/>
                    </a:lnTo>
                    <a:lnTo>
                      <a:pt x="264" y="188"/>
                    </a:lnTo>
                    <a:lnTo>
                      <a:pt x="38" y="188"/>
                    </a:lnTo>
                    <a:lnTo>
                      <a:pt x="38" y="188"/>
                    </a:lnTo>
                    <a:lnTo>
                      <a:pt x="30" y="188"/>
                    </a:lnTo>
                    <a:lnTo>
                      <a:pt x="24" y="184"/>
                    </a:lnTo>
                    <a:lnTo>
                      <a:pt x="18" y="182"/>
                    </a:lnTo>
                    <a:lnTo>
                      <a:pt x="12" y="176"/>
                    </a:lnTo>
                    <a:lnTo>
                      <a:pt x="8" y="172"/>
                    </a:lnTo>
                    <a:lnTo>
                      <a:pt x="4" y="164"/>
                    </a:lnTo>
                    <a:lnTo>
                      <a:pt x="2" y="158"/>
                    </a:lnTo>
                    <a:lnTo>
                      <a:pt x="0" y="15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30"/>
                    </a:lnTo>
                    <a:lnTo>
                      <a:pt x="4" y="22"/>
                    </a:lnTo>
                    <a:lnTo>
                      <a:pt x="8" y="16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4" y="2"/>
                    </a:lnTo>
                    <a:lnTo>
                      <a:pt x="30" y="0"/>
                    </a:lnTo>
                    <a:lnTo>
                      <a:pt x="38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72" y="0"/>
                    </a:lnTo>
                    <a:lnTo>
                      <a:pt x="280" y="2"/>
                    </a:lnTo>
                    <a:lnTo>
                      <a:pt x="286" y="6"/>
                    </a:lnTo>
                    <a:lnTo>
                      <a:pt x="292" y="10"/>
                    </a:lnTo>
                    <a:lnTo>
                      <a:pt x="296" y="16"/>
                    </a:lnTo>
                    <a:lnTo>
                      <a:pt x="300" y="22"/>
                    </a:lnTo>
                    <a:lnTo>
                      <a:pt x="302" y="30"/>
                    </a:lnTo>
                    <a:lnTo>
                      <a:pt x="302" y="36"/>
                    </a:lnTo>
                    <a:lnTo>
                      <a:pt x="302" y="1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FCA20034-1CFB-4D6C-93EA-E120A338E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1286" y="6106343"/>
                <a:ext cx="434926" cy="126733"/>
              </a:xfrm>
              <a:custGeom>
                <a:avLst/>
                <a:gdLst>
                  <a:gd name="T0" fmla="*/ 302 w 302"/>
                  <a:gd name="T1" fmla="*/ 0 h 88"/>
                  <a:gd name="T2" fmla="*/ 226 w 302"/>
                  <a:gd name="T3" fmla="*/ 38 h 88"/>
                  <a:gd name="T4" fmla="*/ 152 w 302"/>
                  <a:gd name="T5" fmla="*/ 74 h 88"/>
                  <a:gd name="T6" fmla="*/ 78 w 302"/>
                  <a:gd name="T7" fmla="*/ 38 h 88"/>
                  <a:gd name="T8" fmla="*/ 0 w 302"/>
                  <a:gd name="T9" fmla="*/ 0 h 88"/>
                  <a:gd name="T10" fmla="*/ 0 w 302"/>
                  <a:gd name="T11" fmla="*/ 14 h 88"/>
                  <a:gd name="T12" fmla="*/ 60 w 302"/>
                  <a:gd name="T13" fmla="*/ 44 h 88"/>
                  <a:gd name="T14" fmla="*/ 0 w 302"/>
                  <a:gd name="T15" fmla="*/ 72 h 88"/>
                  <a:gd name="T16" fmla="*/ 0 w 302"/>
                  <a:gd name="T17" fmla="*/ 88 h 88"/>
                  <a:gd name="T18" fmla="*/ 76 w 302"/>
                  <a:gd name="T19" fmla="*/ 50 h 88"/>
                  <a:gd name="T20" fmla="*/ 148 w 302"/>
                  <a:gd name="T21" fmla="*/ 88 h 88"/>
                  <a:gd name="T22" fmla="*/ 148 w 302"/>
                  <a:gd name="T23" fmla="*/ 88 h 88"/>
                  <a:gd name="T24" fmla="*/ 152 w 302"/>
                  <a:gd name="T25" fmla="*/ 88 h 88"/>
                  <a:gd name="T26" fmla="*/ 152 w 302"/>
                  <a:gd name="T27" fmla="*/ 88 h 88"/>
                  <a:gd name="T28" fmla="*/ 154 w 302"/>
                  <a:gd name="T29" fmla="*/ 88 h 88"/>
                  <a:gd name="T30" fmla="*/ 228 w 302"/>
                  <a:gd name="T31" fmla="*/ 50 h 88"/>
                  <a:gd name="T32" fmla="*/ 302 w 302"/>
                  <a:gd name="T33" fmla="*/ 88 h 88"/>
                  <a:gd name="T34" fmla="*/ 302 w 302"/>
                  <a:gd name="T35" fmla="*/ 72 h 88"/>
                  <a:gd name="T36" fmla="*/ 244 w 302"/>
                  <a:gd name="T37" fmla="*/ 44 h 88"/>
                  <a:gd name="T38" fmla="*/ 302 w 302"/>
                  <a:gd name="T39" fmla="*/ 14 h 88"/>
                  <a:gd name="T40" fmla="*/ 302 w 302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2" h="88">
                    <a:moveTo>
                      <a:pt x="302" y="0"/>
                    </a:moveTo>
                    <a:lnTo>
                      <a:pt x="226" y="38"/>
                    </a:lnTo>
                    <a:lnTo>
                      <a:pt x="152" y="74"/>
                    </a:lnTo>
                    <a:lnTo>
                      <a:pt x="78" y="38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60" y="44"/>
                    </a:lnTo>
                    <a:lnTo>
                      <a:pt x="0" y="72"/>
                    </a:lnTo>
                    <a:lnTo>
                      <a:pt x="0" y="88"/>
                    </a:lnTo>
                    <a:lnTo>
                      <a:pt x="76" y="50"/>
                    </a:lnTo>
                    <a:lnTo>
                      <a:pt x="148" y="88"/>
                    </a:lnTo>
                    <a:lnTo>
                      <a:pt x="148" y="88"/>
                    </a:lnTo>
                    <a:lnTo>
                      <a:pt x="152" y="88"/>
                    </a:lnTo>
                    <a:lnTo>
                      <a:pt x="152" y="88"/>
                    </a:lnTo>
                    <a:lnTo>
                      <a:pt x="154" y="88"/>
                    </a:lnTo>
                    <a:lnTo>
                      <a:pt x="228" y="50"/>
                    </a:lnTo>
                    <a:lnTo>
                      <a:pt x="302" y="88"/>
                    </a:lnTo>
                    <a:lnTo>
                      <a:pt x="302" y="72"/>
                    </a:lnTo>
                    <a:lnTo>
                      <a:pt x="244" y="44"/>
                    </a:lnTo>
                    <a:lnTo>
                      <a:pt x="302" y="1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82953" tIns="41476" rIns="82953" bIns="41476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33"/>
              </a:p>
            </p:txBody>
          </p:sp>
        </p:grp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086C68-4A15-4B4D-906E-BBD7D8A94B85}"/>
              </a:ext>
            </a:extLst>
          </p:cNvPr>
          <p:cNvSpPr txBox="1"/>
          <p:nvPr/>
        </p:nvSpPr>
        <p:spPr>
          <a:xfrm>
            <a:off x="10500528" y="6147604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mail@xxx.xx.xx</a:t>
            </a:r>
            <a:endParaRPr kumimoji="1" lang="ja-JP" altLang="en-US" sz="12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99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/>
      <p:bldP spid="8" grpId="0"/>
      <p:bldP spid="9" grpId="0"/>
      <p:bldP spid="10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C0385A7-0901-460A-88BE-0CC61EE9D377}"/>
              </a:ext>
            </a:extLst>
          </p:cNvPr>
          <p:cNvSpPr txBox="1"/>
          <p:nvPr/>
        </p:nvSpPr>
        <p:spPr>
          <a:xfrm>
            <a:off x="125706" y="64553"/>
            <a:ext cx="4445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01 Project Objectives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01D8E71-99BC-469F-8F48-C6B9A34C3340}"/>
              </a:ext>
            </a:extLst>
          </p:cNvPr>
          <p:cNvSpPr/>
          <p:nvPr/>
        </p:nvSpPr>
        <p:spPr>
          <a:xfrm>
            <a:off x="3006811" y="5199667"/>
            <a:ext cx="6186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目的のまとめテキストを入力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23895B6-F7DF-4914-BE4F-65D67BC9C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CA280E5-9A37-4981-848D-1FD1F151FE87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684C53-8171-4C96-8FA4-37F56591AC93}"/>
              </a:ext>
            </a:extLst>
          </p:cNvPr>
          <p:cNvSpPr/>
          <p:nvPr/>
        </p:nvSpPr>
        <p:spPr>
          <a:xfrm>
            <a:off x="1303506" y="1548717"/>
            <a:ext cx="2159541" cy="902654"/>
          </a:xfrm>
          <a:prstGeom prst="rect">
            <a:avLst/>
          </a:prstGeom>
          <a:solidFill>
            <a:srgbClr val="195C97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</a:rPr>
              <a:t>1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1F7E950-0EED-4F8C-8026-1867F6678569}"/>
              </a:ext>
            </a:extLst>
          </p:cNvPr>
          <p:cNvSpPr/>
          <p:nvPr/>
        </p:nvSpPr>
        <p:spPr>
          <a:xfrm>
            <a:off x="3463047" y="1548717"/>
            <a:ext cx="7425447" cy="902654"/>
          </a:xfrm>
          <a:prstGeom prst="rect">
            <a:avLst/>
          </a:prstGeom>
          <a:solidFill>
            <a:schemeClr val="bg1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プロジェクト周知活動による認知向上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D591065-8569-4289-9286-AF02A2E53E83}"/>
              </a:ext>
            </a:extLst>
          </p:cNvPr>
          <p:cNvSpPr/>
          <p:nvPr/>
        </p:nvSpPr>
        <p:spPr>
          <a:xfrm>
            <a:off x="1303506" y="2716469"/>
            <a:ext cx="2159541" cy="902654"/>
          </a:xfrm>
          <a:prstGeom prst="rect">
            <a:avLst/>
          </a:prstGeom>
          <a:solidFill>
            <a:srgbClr val="195C97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</a:rPr>
              <a:t>2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2DF2E1C-683B-4962-93F7-A494354880FD}"/>
              </a:ext>
            </a:extLst>
          </p:cNvPr>
          <p:cNvSpPr/>
          <p:nvPr/>
        </p:nvSpPr>
        <p:spPr>
          <a:xfrm>
            <a:off x="3463047" y="2716469"/>
            <a:ext cx="7425447" cy="902654"/>
          </a:xfrm>
          <a:prstGeom prst="rect">
            <a:avLst/>
          </a:prstGeom>
          <a:solidFill>
            <a:schemeClr val="bg1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テキストを入力　テキストを入力　テキストを入力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2DA0B727-CFAB-4A2A-BC89-DA6527315F5F}"/>
              </a:ext>
            </a:extLst>
          </p:cNvPr>
          <p:cNvSpPr/>
          <p:nvPr/>
        </p:nvSpPr>
        <p:spPr>
          <a:xfrm>
            <a:off x="1303506" y="3905450"/>
            <a:ext cx="2159541" cy="902654"/>
          </a:xfrm>
          <a:prstGeom prst="rect">
            <a:avLst/>
          </a:prstGeom>
          <a:solidFill>
            <a:srgbClr val="195C97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</a:rPr>
              <a:t>3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67D8CC-863C-47BF-879B-B395A29407C4}"/>
              </a:ext>
            </a:extLst>
          </p:cNvPr>
          <p:cNvSpPr/>
          <p:nvPr/>
        </p:nvSpPr>
        <p:spPr>
          <a:xfrm>
            <a:off x="3463047" y="3905450"/>
            <a:ext cx="7425447" cy="902654"/>
          </a:xfrm>
          <a:prstGeom prst="rect">
            <a:avLst/>
          </a:prstGeom>
          <a:solidFill>
            <a:schemeClr val="bg1"/>
          </a:solidFill>
          <a:ln w="19050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テキストを入力　テキストを入力　テキストを入力</a:t>
            </a:r>
          </a:p>
        </p:txBody>
      </p:sp>
    </p:spTree>
    <p:extLst>
      <p:ext uri="{BB962C8B-B14F-4D97-AF65-F5344CB8AC3E}">
        <p14:creationId xmlns:p14="http://schemas.microsoft.com/office/powerpoint/2010/main" val="38385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5" presetClass="emph" presetSubtype="0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5" presetClass="emph" presetSubtype="0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" grpId="0" animBg="1"/>
      <p:bldP spid="21" grpId="0" animBg="1"/>
      <p:bldP spid="21" grpId="1" animBg="1"/>
      <p:bldP spid="22" grpId="0" animBg="1"/>
      <p:bldP spid="30" grpId="0" animBg="1"/>
      <p:bldP spid="30" grpId="1" animBg="1"/>
      <p:bldP spid="31" grpId="0" animBg="1"/>
      <p:bldP spid="32" grpId="0" animBg="1"/>
      <p:bldP spid="3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66EBBB6-3722-4AC7-8168-14DB7929DD10}"/>
              </a:ext>
            </a:extLst>
          </p:cNvPr>
          <p:cNvCxnSpPr/>
          <p:nvPr/>
        </p:nvCxnSpPr>
        <p:spPr>
          <a:xfrm flipH="1">
            <a:off x="4262189" y="1907427"/>
            <a:ext cx="1829849" cy="3012284"/>
          </a:xfrm>
          <a:prstGeom prst="line">
            <a:avLst/>
          </a:prstGeom>
          <a:ln w="38100">
            <a:solidFill>
              <a:srgbClr val="195C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F864DFC-1C43-4E53-9895-10FC16EA911F}"/>
              </a:ext>
            </a:extLst>
          </p:cNvPr>
          <p:cNvCxnSpPr>
            <a:cxnSpLocks/>
          </p:cNvCxnSpPr>
          <p:nvPr/>
        </p:nvCxnSpPr>
        <p:spPr>
          <a:xfrm>
            <a:off x="6092038" y="1901504"/>
            <a:ext cx="1772167" cy="3018207"/>
          </a:xfrm>
          <a:prstGeom prst="line">
            <a:avLst/>
          </a:prstGeom>
          <a:ln w="38100">
            <a:solidFill>
              <a:srgbClr val="195C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465E922-7C5D-401A-9B69-66C29A9A0049}"/>
              </a:ext>
            </a:extLst>
          </p:cNvPr>
          <p:cNvCxnSpPr>
            <a:cxnSpLocks/>
          </p:cNvCxnSpPr>
          <p:nvPr/>
        </p:nvCxnSpPr>
        <p:spPr>
          <a:xfrm>
            <a:off x="4262189" y="4907866"/>
            <a:ext cx="3602016" cy="0"/>
          </a:xfrm>
          <a:prstGeom prst="line">
            <a:avLst/>
          </a:prstGeom>
          <a:ln w="38100">
            <a:solidFill>
              <a:srgbClr val="195C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EBBD1D59-523C-425C-AF5A-6262B59BCB11}"/>
              </a:ext>
            </a:extLst>
          </p:cNvPr>
          <p:cNvSpPr/>
          <p:nvPr/>
        </p:nvSpPr>
        <p:spPr>
          <a:xfrm>
            <a:off x="5076167" y="1032934"/>
            <a:ext cx="2031743" cy="20317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テキストを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入力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C5CD63E9-F7B1-41DE-B7A9-2D7EF7595B2F}"/>
              </a:ext>
            </a:extLst>
          </p:cNvPr>
          <p:cNvSpPr/>
          <p:nvPr/>
        </p:nvSpPr>
        <p:spPr>
          <a:xfrm>
            <a:off x="3191838" y="3805635"/>
            <a:ext cx="2031743" cy="20317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テキストを</a:t>
            </a:r>
            <a:endParaRPr lang="en-US" altLang="ja-JP">
              <a:solidFill>
                <a:schemeClr val="tx1"/>
              </a:solidFill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</a:rPr>
              <a:t>入力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B5A10C4A-01BE-4D9A-A973-904D03FB2BC7}"/>
              </a:ext>
            </a:extLst>
          </p:cNvPr>
          <p:cNvSpPr/>
          <p:nvPr/>
        </p:nvSpPr>
        <p:spPr>
          <a:xfrm>
            <a:off x="6745983" y="3805635"/>
            <a:ext cx="2031743" cy="20317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195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テキストを</a:t>
            </a:r>
            <a:endParaRPr lang="en-US" altLang="ja-JP">
              <a:solidFill>
                <a:schemeClr val="tx1"/>
              </a:solidFill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</a:rPr>
              <a:t>入力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D2B555F-231B-4EC7-98AC-252F3EE2F1D2}"/>
              </a:ext>
            </a:extLst>
          </p:cNvPr>
          <p:cNvSpPr/>
          <p:nvPr/>
        </p:nvSpPr>
        <p:spPr>
          <a:xfrm>
            <a:off x="7190944" y="1864139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テキストを入力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5D76334-83CB-438E-A797-DAAF03D7ADA9}"/>
              </a:ext>
            </a:extLst>
          </p:cNvPr>
          <p:cNvSpPr/>
          <p:nvPr/>
        </p:nvSpPr>
        <p:spPr>
          <a:xfrm>
            <a:off x="1275211" y="4636840"/>
            <a:ext cx="1800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テキストを入力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AC14BA9-B3F4-4ECB-AE45-2FBACFC2C441}"/>
              </a:ext>
            </a:extLst>
          </p:cNvPr>
          <p:cNvSpPr/>
          <p:nvPr/>
        </p:nvSpPr>
        <p:spPr>
          <a:xfrm>
            <a:off x="9024445" y="463684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テキストを入力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C18FB8-D98C-4A5D-B391-D3BE70FCDDA6}"/>
              </a:ext>
            </a:extLst>
          </p:cNvPr>
          <p:cNvSpPr/>
          <p:nvPr/>
        </p:nvSpPr>
        <p:spPr>
          <a:xfrm>
            <a:off x="3930140" y="3024135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テキスト入力</a:t>
            </a:r>
            <a:endParaRPr lang="ja-JP" alt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1D3EB4E-3C9C-4427-9620-369E52F92DE7}"/>
              </a:ext>
            </a:extLst>
          </p:cNvPr>
          <p:cNvSpPr txBox="1"/>
          <p:nvPr/>
        </p:nvSpPr>
        <p:spPr>
          <a:xfrm>
            <a:off x="125706" y="64553"/>
            <a:ext cx="4868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02 The Key 3 Elements 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F58C8AF-EE1B-427E-B5B9-BD6AB7FB7BCB}"/>
              </a:ext>
            </a:extLst>
          </p:cNvPr>
          <p:cNvSpPr txBox="1"/>
          <p:nvPr/>
        </p:nvSpPr>
        <p:spPr>
          <a:xfrm>
            <a:off x="9941347" y="6368847"/>
            <a:ext cx="2119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 University</a:t>
            </a:r>
            <a:r>
              <a:rPr lang="ja-JP" alt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スライド番号プレースホルダー 1">
            <a:extLst>
              <a:ext uri="{FF2B5EF4-FFF2-40B4-BE49-F238E27FC236}">
                <a16:creationId xmlns:a16="http://schemas.microsoft.com/office/drawing/2014/main" id="{D17D70CB-129D-47AC-903A-15577ED49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7830" y="174377"/>
            <a:ext cx="2743200" cy="365125"/>
          </a:xfrm>
        </p:spPr>
        <p:txBody>
          <a:bodyPr/>
          <a:lstStyle/>
          <a:p>
            <a:fld id="{962E4F61-21FD-45A2-A24D-6311DD04B37C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566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1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759</Words>
  <Application>Microsoft Office PowerPoint</Application>
  <PresentationFormat>ワイド画面</PresentationFormat>
  <Paragraphs>188</Paragraphs>
  <Slides>19</Slides>
  <Notes>19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6" baseType="lpstr">
      <vt:lpstr>メイリオ</vt:lpstr>
      <vt:lpstr>游ゴシック</vt:lpstr>
      <vt:lpstr>游ゴシック Light</vt:lpstr>
      <vt:lpstr>Arial</vt:lpstr>
      <vt:lpstr>Segoe UI</vt:lpstr>
      <vt:lpstr>Segoe UI Semibold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2018-02-13T04:44:19Z</dcterms:created>
  <dcterms:modified xsi:type="dcterms:W3CDTF">2018-02-13T04:44:26Z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v-toabe@microsoft.com</vt:lpwstr>
  </property>
  <property fmtid="{D5CDD505-2E9C-101B-9397-08002B2CF9AE}" pid="5" name="MSIP_Label_f42aa342-8706-4288-bd11-ebb85995028c_SetDate">
    <vt:lpwstr>2018-02-13T04:44:26.3258490Z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